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5"/>
  </p:notesMasterIdLst>
  <p:handoutMasterIdLst>
    <p:handoutMasterId r:id="rId16"/>
  </p:handoutMasterIdLst>
  <p:sldIdLst>
    <p:sldId id="263" r:id="rId2"/>
    <p:sldId id="260" r:id="rId3"/>
    <p:sldId id="261" r:id="rId4"/>
    <p:sldId id="26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 rtl="0">
      <a:defRPr lang="th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5F8B8910-6219-4274-B21F-82D7AC7DF981}">
          <p14:sldIdLst>
            <p14:sldId id="263"/>
            <p14:sldId id="260"/>
            <p14:sldId id="261"/>
            <p14:sldId id="262"/>
          </p14:sldIdLst>
        </p14:section>
        <p14:section name="(ส่วนที่ไม่มีชื่อ)" id="{FD0BC282-3624-483C-BA1B-B2EC9D5C007D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>
        <p:scale>
          <a:sx n="75" d="100"/>
          <a:sy n="75" d="100"/>
        </p:scale>
        <p:origin x="1092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4E53CD2-41ED-4C29-A31A-823177703B0F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75E95DF-6F7F-46DC-AA5A-642E4DE9B93A}" type="datetime1">
              <a:rPr lang="th-TH" smtClean="0"/>
              <a:t>20/05/64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  <a:endParaRPr lang="en-US"/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ส่วนท้าย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คำบรรยาย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1E591C-E512-4D07-BF7B-DF46FC2C5C49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รูปภาพ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รูปภาพ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3B0B6D-5F82-4146-AF5A-6492A3D5F276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เรื่องและ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5A0B56-2CDB-4CC9-B6A7-6DD2D78AA02E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2" name="ตัวแทนข้อความ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F89BDF-35E9-406E-A48D-E024715D96EC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th-th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th-th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57F606-5D5E-4BFD-8DA3-7F849CF965EA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คอลัมน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ชื่อเรื่อง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7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8" name="ตัวแทนข้อความ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9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0" name="ตัวแทนข้อความ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1" name="ตัวแทนข้อความ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12" name="ตัวแทนข้อความ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D63B58-E070-48D9-B082-BF89025E5EDC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อลัมน์รูปภาพ 3 รู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รูปภาพ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รูปภาพ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ชื่อเรื่อง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9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0" name="ตัวแทนรูปภาพ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1" name="ตัวแทนข้อความ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2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3" name="ตัวแทนรูปภาพ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4" name="ตัวแทนข้อความ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5" name="ตัวแทนข้อความ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26" name="ตัวแทนรูปภาพ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27" name="ตัวแทนข้อความ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003254-4AE5-4460-A5A0-D4D526BBEE67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FF0BCF-D27A-4278-9990-29DCA71972E9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ชื่อเรื่องแนวตั้งและข้อควา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8301E6-5128-4F3D-8693-EBCF1D0F8B81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43A1F5-766C-43D5-979F-0A4E06D17C13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2388BD-BDB6-474B-8FAB-2130734149AD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ส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633A7C-874F-4A63-85F9-02E8040525A4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รูปภาพ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รูปภาพ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01C4D-952E-48A0-BA79-C5EB961D4F75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ชื่อเรื่องเท่านั้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AF06C6-9D55-4710-BF69-6DA06073F8BE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72325-7FCD-4C6F-B9FB-D1278F2C2B33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  <a:p>
            <a:pPr lvl="1" rtl="0"/>
            <a:r>
              <a:rPr lang="th-TH"/>
              <a:t>ระดับที่สอง</a:t>
            </a:r>
          </a:p>
          <a:p>
            <a:pPr lvl="2" rtl="0"/>
            <a:r>
              <a:rPr lang="th-TH"/>
              <a:t>ระดับที่สาม</a:t>
            </a:r>
          </a:p>
          <a:p>
            <a:pPr lvl="3" rtl="0"/>
            <a:r>
              <a:rPr lang="th-TH"/>
              <a:t>ระดับที่สี่</a:t>
            </a:r>
          </a:p>
          <a:p>
            <a:pPr lvl="4" rtl="0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ADA138-1834-4F1A-86F3-0E312B4A986C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ที่มี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รูปภาพ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รูปภาพ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5DCBBD-777A-4880-855C-788D81074FBB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h-th" dirty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th-th" dirty="0"/>
              <a:t>คลิกเพื่อแก้ไขสไตล์ของข้อความต้นแบบ</a:t>
            </a:r>
          </a:p>
          <a:p>
            <a:pPr lvl="1" rtl="0"/>
            <a:r>
              <a:rPr lang="th-th" dirty="0"/>
              <a:t>ระดับที่สอง</a:t>
            </a:r>
          </a:p>
          <a:p>
            <a:pPr lvl="2" rtl="0"/>
            <a:r>
              <a:rPr lang="th-th" dirty="0"/>
              <a:t>ระดับที่สาม</a:t>
            </a:r>
          </a:p>
          <a:p>
            <a:pPr lvl="3" rtl="0"/>
            <a:r>
              <a:rPr lang="th-th" dirty="0"/>
              <a:t>ระดับที่สี่</a:t>
            </a:r>
          </a:p>
          <a:p>
            <a:pPr lvl="4" rtl="0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D6A347A8-6587-46BD-9BEC-388919746FCD}" type="datetime1">
              <a:rPr lang="th-TH" smtClean="0"/>
              <a:t>20/05/64</a:t>
            </a:fld>
            <a:endParaRPr lang="en-US" dirty="0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endParaRPr lang="en-US" dirty="0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Leelawadee" panose="020B0502040204020203" pitchFamily="34" charset="-34"/>
          <a:ea typeface="+mj-ea"/>
          <a:cs typeface="Leelawadee" panose="020B0502040204020203" pitchFamily="34" charset="-34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Leelawadee" panose="020B0502040204020203" pitchFamily="34" charset="-34"/>
          <a:ea typeface="+mn-ea"/>
          <a:cs typeface="Leelawadee" panose="020B0502040204020203" pitchFamily="34" charset="-34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Leelawadee" panose="020B0502040204020203" pitchFamily="34" charset="-34"/>
          <a:ea typeface="+mn-ea"/>
          <a:cs typeface="Leelawadee" panose="020B0502040204020203" pitchFamily="34" charset="-34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Leelawadee" panose="020B0502040204020203" pitchFamily="34" charset="-34"/>
          <a:ea typeface="+mn-ea"/>
          <a:cs typeface="Leelawadee" panose="020B0502040204020203" pitchFamily="34" charset="-34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Leelawadee" panose="020B0502040204020203" pitchFamily="34" charset="-34"/>
          <a:ea typeface="+mn-ea"/>
          <a:cs typeface="Leelawadee" panose="020B0502040204020203" pitchFamily="34" charset="-34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Leelawadee" panose="020B0502040204020203" pitchFamily="34" charset="-34"/>
          <a:ea typeface="+mn-ea"/>
          <a:cs typeface="Leelawadee" panose="020B0502040204020203" pitchFamily="34" charset="-34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D1D7E88-4185-4296-A84A-5C61182AF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glow>
              <a:schemeClr val="accent1"/>
            </a:glow>
            <a:outerShdw sx="1000" sy="1000" algn="ctr" rotWithShape="0">
              <a:schemeClr val="bg1"/>
            </a:outerShdw>
            <a:reflection endPos="0" dir="5400000" sy="-100000" algn="bl" rotWithShape="0"/>
            <a:softEdge rad="0"/>
          </a:effectLst>
        </p:spPr>
      </p:pic>
      <p:sp>
        <p:nvSpPr>
          <p:cNvPr id="6" name="ชื่อเรื่อง 1">
            <a:extLst>
              <a:ext uri="{FF2B5EF4-FFF2-40B4-BE49-F238E27FC236}">
                <a16:creationId xmlns:a16="http://schemas.microsoft.com/office/drawing/2014/main" id="{7F963799-B196-4833-B049-15DC5771438C}"/>
              </a:ext>
            </a:extLst>
          </p:cNvPr>
          <p:cNvSpPr txBox="1">
            <a:spLocks/>
          </p:cNvSpPr>
          <p:nvPr/>
        </p:nvSpPr>
        <p:spPr>
          <a:xfrm>
            <a:off x="6096000" y="1793049"/>
            <a:ext cx="5845653" cy="1397951"/>
          </a:xfrm>
          <a:prstGeom prst="rect">
            <a:avLst/>
          </a:prstGeom>
          <a:effectLst>
            <a:outerShdw blurRad="457200">
              <a:srgbClr val="92D050">
                <a:alpha val="32000"/>
              </a:srgbClr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Leelawadee" panose="020B0502040204020203" pitchFamily="34" charset="-34"/>
                <a:ea typeface="+mj-ea"/>
                <a:cs typeface="Leelawadee" panose="020B0502040204020203" pitchFamily="34" charset="-34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8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rk My Words" pitchFamily="50" charset="0"/>
              </a:rPr>
              <a:t>Matcha</a:t>
            </a:r>
            <a:endParaRPr lang="th-th" sz="8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rk My Word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583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45A2E3-3C84-4671-81B1-1BE21D35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00349"/>
            <a:ext cx="6383705" cy="12573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Mark My Words" pitchFamily="50" charset="0"/>
              </a:rPr>
              <a:t>Step 2</a:t>
            </a:r>
            <a:endParaRPr lang="th-TH" sz="6600" dirty="0">
              <a:latin typeface="Mark My Words" pitchFamily="50" charset="0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C13D446-4229-49EA-A486-FA14884B0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18" y="623886"/>
            <a:ext cx="5395688" cy="5610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5" name="Google Shape;1947;p43">
            <a:extLst>
              <a:ext uri="{FF2B5EF4-FFF2-40B4-BE49-F238E27FC236}">
                <a16:creationId xmlns:a16="http://schemas.microsoft.com/office/drawing/2014/main" id="{D47FCE87-0C96-4357-BFA2-67F078BCA83C}"/>
              </a:ext>
            </a:extLst>
          </p:cNvPr>
          <p:cNvGrpSpPr/>
          <p:nvPr/>
        </p:nvGrpSpPr>
        <p:grpSpPr>
          <a:xfrm flipH="1">
            <a:off x="4391483" y="2222731"/>
            <a:ext cx="725799" cy="848232"/>
            <a:chOff x="504100" y="4136400"/>
            <a:chExt cx="576150" cy="608750"/>
          </a:xfrm>
        </p:grpSpPr>
        <p:sp>
          <p:nvSpPr>
            <p:cNvPr id="7" name="Google Shape;1948;p43">
              <a:extLst>
                <a:ext uri="{FF2B5EF4-FFF2-40B4-BE49-F238E27FC236}">
                  <a16:creationId xmlns:a16="http://schemas.microsoft.com/office/drawing/2014/main" id="{3AB719A2-32C4-442F-927F-243A7559BAA7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49;p43">
              <a:extLst>
                <a:ext uri="{FF2B5EF4-FFF2-40B4-BE49-F238E27FC236}">
                  <a16:creationId xmlns:a16="http://schemas.microsoft.com/office/drawing/2014/main" id="{72F85018-BA27-46AF-897D-D3AFA1A3C764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50;p43">
              <a:extLst>
                <a:ext uri="{FF2B5EF4-FFF2-40B4-BE49-F238E27FC236}">
                  <a16:creationId xmlns:a16="http://schemas.microsoft.com/office/drawing/2014/main" id="{49654017-B689-4D13-921B-676B0B5C21F1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51;p43">
              <a:extLst>
                <a:ext uri="{FF2B5EF4-FFF2-40B4-BE49-F238E27FC236}">
                  <a16:creationId xmlns:a16="http://schemas.microsoft.com/office/drawing/2014/main" id="{284BF50F-9C27-443B-8D23-549AA6B6610C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52;p43">
              <a:extLst>
                <a:ext uri="{FF2B5EF4-FFF2-40B4-BE49-F238E27FC236}">
                  <a16:creationId xmlns:a16="http://schemas.microsoft.com/office/drawing/2014/main" id="{43DC5B52-B4C2-40E6-9108-0CFE9A3EC149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53;p43">
              <a:extLst>
                <a:ext uri="{FF2B5EF4-FFF2-40B4-BE49-F238E27FC236}">
                  <a16:creationId xmlns:a16="http://schemas.microsoft.com/office/drawing/2014/main" id="{850A4FB7-F230-43DB-8663-1372C2A2AB43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54;p43">
              <a:extLst>
                <a:ext uri="{FF2B5EF4-FFF2-40B4-BE49-F238E27FC236}">
                  <a16:creationId xmlns:a16="http://schemas.microsoft.com/office/drawing/2014/main" id="{0AC05446-14B0-47FF-9ABD-7EB2F9AC0CEF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55;p43">
              <a:extLst>
                <a:ext uri="{FF2B5EF4-FFF2-40B4-BE49-F238E27FC236}">
                  <a16:creationId xmlns:a16="http://schemas.microsoft.com/office/drawing/2014/main" id="{942DA995-36CD-4831-8CF5-B1B901EB6847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56;p43">
              <a:extLst>
                <a:ext uri="{FF2B5EF4-FFF2-40B4-BE49-F238E27FC236}">
                  <a16:creationId xmlns:a16="http://schemas.microsoft.com/office/drawing/2014/main" id="{8C537BEC-8D03-4607-AB23-C8A0BD879F0E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7;p43">
              <a:extLst>
                <a:ext uri="{FF2B5EF4-FFF2-40B4-BE49-F238E27FC236}">
                  <a16:creationId xmlns:a16="http://schemas.microsoft.com/office/drawing/2014/main" id="{51802562-DF46-4631-8362-F5239A4A2546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8;p43">
              <a:extLst>
                <a:ext uri="{FF2B5EF4-FFF2-40B4-BE49-F238E27FC236}">
                  <a16:creationId xmlns:a16="http://schemas.microsoft.com/office/drawing/2014/main" id="{5CDC04AE-0D86-4270-A056-EFDCE7C380A5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59;p43">
              <a:extLst>
                <a:ext uri="{FF2B5EF4-FFF2-40B4-BE49-F238E27FC236}">
                  <a16:creationId xmlns:a16="http://schemas.microsoft.com/office/drawing/2014/main" id="{8209E805-70A0-4BBF-866D-ADF12A97CE42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60;p43">
              <a:extLst>
                <a:ext uri="{FF2B5EF4-FFF2-40B4-BE49-F238E27FC236}">
                  <a16:creationId xmlns:a16="http://schemas.microsoft.com/office/drawing/2014/main" id="{95FA35D6-786C-4D55-BCE6-16331FC16906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61;p43">
              <a:extLst>
                <a:ext uri="{FF2B5EF4-FFF2-40B4-BE49-F238E27FC236}">
                  <a16:creationId xmlns:a16="http://schemas.microsoft.com/office/drawing/2014/main" id="{BF3CDEA4-E2F2-4DA5-9B54-398136A54796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62;p43">
              <a:extLst>
                <a:ext uri="{FF2B5EF4-FFF2-40B4-BE49-F238E27FC236}">
                  <a16:creationId xmlns:a16="http://schemas.microsoft.com/office/drawing/2014/main" id="{F05594BC-8559-4C63-A074-0D12979A995F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63;p43">
              <a:extLst>
                <a:ext uri="{FF2B5EF4-FFF2-40B4-BE49-F238E27FC236}">
                  <a16:creationId xmlns:a16="http://schemas.microsoft.com/office/drawing/2014/main" id="{D367C745-C2CB-4624-A7F5-688E2D40A567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64;p43">
              <a:extLst>
                <a:ext uri="{FF2B5EF4-FFF2-40B4-BE49-F238E27FC236}">
                  <a16:creationId xmlns:a16="http://schemas.microsoft.com/office/drawing/2014/main" id="{A340B681-15A6-476D-AADC-86C0828642A6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65;p43">
              <a:extLst>
                <a:ext uri="{FF2B5EF4-FFF2-40B4-BE49-F238E27FC236}">
                  <a16:creationId xmlns:a16="http://schemas.microsoft.com/office/drawing/2014/main" id="{4FA7173F-4951-4FF2-BAF1-CC8CDF95725C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6;p43">
              <a:extLst>
                <a:ext uri="{FF2B5EF4-FFF2-40B4-BE49-F238E27FC236}">
                  <a16:creationId xmlns:a16="http://schemas.microsoft.com/office/drawing/2014/main" id="{D85CDB73-6E08-41BD-A110-9C7147B674AE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67;p43">
              <a:extLst>
                <a:ext uri="{FF2B5EF4-FFF2-40B4-BE49-F238E27FC236}">
                  <a16:creationId xmlns:a16="http://schemas.microsoft.com/office/drawing/2014/main" id="{292583B7-1EC7-42C7-9928-9BE3672D245A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68;p43">
              <a:extLst>
                <a:ext uri="{FF2B5EF4-FFF2-40B4-BE49-F238E27FC236}">
                  <a16:creationId xmlns:a16="http://schemas.microsoft.com/office/drawing/2014/main" id="{98686683-486D-4B1B-BF29-5F29ABE5281D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9;p43">
              <a:extLst>
                <a:ext uri="{FF2B5EF4-FFF2-40B4-BE49-F238E27FC236}">
                  <a16:creationId xmlns:a16="http://schemas.microsoft.com/office/drawing/2014/main" id="{11599AF9-17AC-4F18-8A09-2EEA24856570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70;p43">
              <a:extLst>
                <a:ext uri="{FF2B5EF4-FFF2-40B4-BE49-F238E27FC236}">
                  <a16:creationId xmlns:a16="http://schemas.microsoft.com/office/drawing/2014/main" id="{5F3BB8CE-AD92-4F1F-AA7D-A35B5631BE0B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71;p43">
              <a:extLst>
                <a:ext uri="{FF2B5EF4-FFF2-40B4-BE49-F238E27FC236}">
                  <a16:creationId xmlns:a16="http://schemas.microsoft.com/office/drawing/2014/main" id="{47CB0F5D-8869-41E5-AD13-BC08FB3EEDBE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72;p43">
              <a:extLst>
                <a:ext uri="{FF2B5EF4-FFF2-40B4-BE49-F238E27FC236}">
                  <a16:creationId xmlns:a16="http://schemas.microsoft.com/office/drawing/2014/main" id="{A898DBA6-71F6-4030-8B53-FC2018C15223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3;p43">
              <a:extLst>
                <a:ext uri="{FF2B5EF4-FFF2-40B4-BE49-F238E27FC236}">
                  <a16:creationId xmlns:a16="http://schemas.microsoft.com/office/drawing/2014/main" id="{AEB1E5C1-17C4-4658-A7F1-EAFB4948A79E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74;p43">
              <a:extLst>
                <a:ext uri="{FF2B5EF4-FFF2-40B4-BE49-F238E27FC236}">
                  <a16:creationId xmlns:a16="http://schemas.microsoft.com/office/drawing/2014/main" id="{0769AEDD-8EAE-4F27-B8F0-AEFEFB57022C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75;p43">
              <a:extLst>
                <a:ext uri="{FF2B5EF4-FFF2-40B4-BE49-F238E27FC236}">
                  <a16:creationId xmlns:a16="http://schemas.microsoft.com/office/drawing/2014/main" id="{514BDE01-67DE-4821-9AFB-E5888D533733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6;p43">
              <a:extLst>
                <a:ext uri="{FF2B5EF4-FFF2-40B4-BE49-F238E27FC236}">
                  <a16:creationId xmlns:a16="http://schemas.microsoft.com/office/drawing/2014/main" id="{7208B123-9F53-4AFF-BAB1-BE9A1F7A49BC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7;p43">
              <a:extLst>
                <a:ext uri="{FF2B5EF4-FFF2-40B4-BE49-F238E27FC236}">
                  <a16:creationId xmlns:a16="http://schemas.microsoft.com/office/drawing/2014/main" id="{6FECA759-611A-4A7D-A900-BD0ED7D5AFEB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78;p43">
              <a:extLst>
                <a:ext uri="{FF2B5EF4-FFF2-40B4-BE49-F238E27FC236}">
                  <a16:creationId xmlns:a16="http://schemas.microsoft.com/office/drawing/2014/main" id="{DEE39F44-F05B-42BB-A22D-434D7E5DC3F0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79;p43">
              <a:extLst>
                <a:ext uri="{FF2B5EF4-FFF2-40B4-BE49-F238E27FC236}">
                  <a16:creationId xmlns:a16="http://schemas.microsoft.com/office/drawing/2014/main" id="{078802EA-BB46-4AD2-8EFF-1058C8C86CAD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80;p43">
              <a:extLst>
                <a:ext uri="{FF2B5EF4-FFF2-40B4-BE49-F238E27FC236}">
                  <a16:creationId xmlns:a16="http://schemas.microsoft.com/office/drawing/2014/main" id="{2079F56D-D74D-4AF1-A61C-043C7BB0AD68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81;p43">
              <a:extLst>
                <a:ext uri="{FF2B5EF4-FFF2-40B4-BE49-F238E27FC236}">
                  <a16:creationId xmlns:a16="http://schemas.microsoft.com/office/drawing/2014/main" id="{7C5FEDC3-2F83-44CD-AA7A-48084E332AC0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82;p43">
              <a:extLst>
                <a:ext uri="{FF2B5EF4-FFF2-40B4-BE49-F238E27FC236}">
                  <a16:creationId xmlns:a16="http://schemas.microsoft.com/office/drawing/2014/main" id="{1B7599A5-5920-49B2-BC8B-DC7E369975E5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83;p43">
              <a:extLst>
                <a:ext uri="{FF2B5EF4-FFF2-40B4-BE49-F238E27FC236}">
                  <a16:creationId xmlns:a16="http://schemas.microsoft.com/office/drawing/2014/main" id="{3740FE29-52A8-40CE-89DF-F618C7E6B302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84;p43">
              <a:extLst>
                <a:ext uri="{FF2B5EF4-FFF2-40B4-BE49-F238E27FC236}">
                  <a16:creationId xmlns:a16="http://schemas.microsoft.com/office/drawing/2014/main" id="{442EF5DA-4DCF-4758-9F9E-2D0A209A11BF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85;p43">
              <a:extLst>
                <a:ext uri="{FF2B5EF4-FFF2-40B4-BE49-F238E27FC236}">
                  <a16:creationId xmlns:a16="http://schemas.microsoft.com/office/drawing/2014/main" id="{7748DEBF-70D7-4A53-B25D-AA7FA56B95E0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86;p43">
              <a:extLst>
                <a:ext uri="{FF2B5EF4-FFF2-40B4-BE49-F238E27FC236}">
                  <a16:creationId xmlns:a16="http://schemas.microsoft.com/office/drawing/2014/main" id="{4E4BB2E5-6E1F-4335-98F7-42A19D5E0BE6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87;p43">
              <a:extLst>
                <a:ext uri="{FF2B5EF4-FFF2-40B4-BE49-F238E27FC236}">
                  <a16:creationId xmlns:a16="http://schemas.microsoft.com/office/drawing/2014/main" id="{ACC4B729-4312-4AE4-A398-644C5A22F3FB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88;p43">
              <a:extLst>
                <a:ext uri="{FF2B5EF4-FFF2-40B4-BE49-F238E27FC236}">
                  <a16:creationId xmlns:a16="http://schemas.microsoft.com/office/drawing/2014/main" id="{859A867B-154C-425B-863D-C849AE0C3B8C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89;p43">
              <a:extLst>
                <a:ext uri="{FF2B5EF4-FFF2-40B4-BE49-F238E27FC236}">
                  <a16:creationId xmlns:a16="http://schemas.microsoft.com/office/drawing/2014/main" id="{EED046C6-A9EE-4633-9435-A143045B1FE0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90;p43">
              <a:extLst>
                <a:ext uri="{FF2B5EF4-FFF2-40B4-BE49-F238E27FC236}">
                  <a16:creationId xmlns:a16="http://schemas.microsoft.com/office/drawing/2014/main" id="{54E04F90-4B78-4D77-80B8-7E65E9C5993A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91;p43">
              <a:extLst>
                <a:ext uri="{FF2B5EF4-FFF2-40B4-BE49-F238E27FC236}">
                  <a16:creationId xmlns:a16="http://schemas.microsoft.com/office/drawing/2014/main" id="{147C80A4-0AFC-4E5B-9EEB-3589190B559D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92;p43">
              <a:extLst>
                <a:ext uri="{FF2B5EF4-FFF2-40B4-BE49-F238E27FC236}">
                  <a16:creationId xmlns:a16="http://schemas.microsoft.com/office/drawing/2014/main" id="{7547BB22-2BF3-4795-8224-D3659CC2F09C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93;p43">
              <a:extLst>
                <a:ext uri="{FF2B5EF4-FFF2-40B4-BE49-F238E27FC236}">
                  <a16:creationId xmlns:a16="http://schemas.microsoft.com/office/drawing/2014/main" id="{AD718C64-1A60-454D-BE15-5E3EBB801D2D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94;p43">
              <a:extLst>
                <a:ext uri="{FF2B5EF4-FFF2-40B4-BE49-F238E27FC236}">
                  <a16:creationId xmlns:a16="http://schemas.microsoft.com/office/drawing/2014/main" id="{AE9E673E-DA85-4BF5-B537-BC2B0E12F37C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95;p43">
              <a:extLst>
                <a:ext uri="{FF2B5EF4-FFF2-40B4-BE49-F238E27FC236}">
                  <a16:creationId xmlns:a16="http://schemas.microsoft.com/office/drawing/2014/main" id="{D6375283-35DD-412F-9B13-F36C7B13A3A1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96;p43">
              <a:extLst>
                <a:ext uri="{FF2B5EF4-FFF2-40B4-BE49-F238E27FC236}">
                  <a16:creationId xmlns:a16="http://schemas.microsoft.com/office/drawing/2014/main" id="{D5ED9E48-5398-4E6E-8512-222CC615E7D4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97;p43">
              <a:extLst>
                <a:ext uri="{FF2B5EF4-FFF2-40B4-BE49-F238E27FC236}">
                  <a16:creationId xmlns:a16="http://schemas.microsoft.com/office/drawing/2014/main" id="{9C9E61A2-A8A4-4073-AD91-277B2B59A942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98;p43">
              <a:extLst>
                <a:ext uri="{FF2B5EF4-FFF2-40B4-BE49-F238E27FC236}">
                  <a16:creationId xmlns:a16="http://schemas.microsoft.com/office/drawing/2014/main" id="{872FFD26-3D1F-47ED-8EE2-D5AD18DF7B5F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99;p43">
              <a:extLst>
                <a:ext uri="{FF2B5EF4-FFF2-40B4-BE49-F238E27FC236}">
                  <a16:creationId xmlns:a16="http://schemas.microsoft.com/office/drawing/2014/main" id="{9E2D22F9-2B29-4FF5-BA64-304D935DC9FC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00;p43">
              <a:extLst>
                <a:ext uri="{FF2B5EF4-FFF2-40B4-BE49-F238E27FC236}">
                  <a16:creationId xmlns:a16="http://schemas.microsoft.com/office/drawing/2014/main" id="{D6181DC8-FB7F-401B-8BDB-6ECEA494DF00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01;p43">
              <a:extLst>
                <a:ext uri="{FF2B5EF4-FFF2-40B4-BE49-F238E27FC236}">
                  <a16:creationId xmlns:a16="http://schemas.microsoft.com/office/drawing/2014/main" id="{B79E5D80-042B-4436-96EF-0B08C7FE6FF1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02;p43">
              <a:extLst>
                <a:ext uri="{FF2B5EF4-FFF2-40B4-BE49-F238E27FC236}">
                  <a16:creationId xmlns:a16="http://schemas.microsoft.com/office/drawing/2014/main" id="{6385B58F-5A24-4A48-B742-FCC7443161F6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03;p43">
              <a:extLst>
                <a:ext uri="{FF2B5EF4-FFF2-40B4-BE49-F238E27FC236}">
                  <a16:creationId xmlns:a16="http://schemas.microsoft.com/office/drawing/2014/main" id="{D18572B8-90CF-4F5A-8DA9-F93AF18D5384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04;p43">
              <a:extLst>
                <a:ext uri="{FF2B5EF4-FFF2-40B4-BE49-F238E27FC236}">
                  <a16:creationId xmlns:a16="http://schemas.microsoft.com/office/drawing/2014/main" id="{CC575303-CE88-4BF3-80AB-186BFA2375D8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05;p43">
              <a:extLst>
                <a:ext uri="{FF2B5EF4-FFF2-40B4-BE49-F238E27FC236}">
                  <a16:creationId xmlns:a16="http://schemas.microsoft.com/office/drawing/2014/main" id="{CB9287BE-CE2E-4E1B-9169-5A3D1370D5B2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06;p43">
              <a:extLst>
                <a:ext uri="{FF2B5EF4-FFF2-40B4-BE49-F238E27FC236}">
                  <a16:creationId xmlns:a16="http://schemas.microsoft.com/office/drawing/2014/main" id="{B9716F1E-6329-4BD3-ACA4-1B7CA90F508A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7;p43">
              <a:extLst>
                <a:ext uri="{FF2B5EF4-FFF2-40B4-BE49-F238E27FC236}">
                  <a16:creationId xmlns:a16="http://schemas.microsoft.com/office/drawing/2014/main" id="{9CBD12EF-8DB4-4B43-A400-60CEDBE11FA4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08;p43">
              <a:extLst>
                <a:ext uri="{FF2B5EF4-FFF2-40B4-BE49-F238E27FC236}">
                  <a16:creationId xmlns:a16="http://schemas.microsoft.com/office/drawing/2014/main" id="{B08CCB82-2D59-47FB-9CD4-18AC14D6DD83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09;p43">
              <a:extLst>
                <a:ext uri="{FF2B5EF4-FFF2-40B4-BE49-F238E27FC236}">
                  <a16:creationId xmlns:a16="http://schemas.microsoft.com/office/drawing/2014/main" id="{B4969CE2-06BC-460E-9D23-D468656934D0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10;p43">
              <a:extLst>
                <a:ext uri="{FF2B5EF4-FFF2-40B4-BE49-F238E27FC236}">
                  <a16:creationId xmlns:a16="http://schemas.microsoft.com/office/drawing/2014/main" id="{FD5B7B23-1A1A-4F57-997D-895D7D590104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11;p43">
              <a:extLst>
                <a:ext uri="{FF2B5EF4-FFF2-40B4-BE49-F238E27FC236}">
                  <a16:creationId xmlns:a16="http://schemas.microsoft.com/office/drawing/2014/main" id="{6B301379-6858-4414-997B-C2E9F95F9AFE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12;p43">
              <a:extLst>
                <a:ext uri="{FF2B5EF4-FFF2-40B4-BE49-F238E27FC236}">
                  <a16:creationId xmlns:a16="http://schemas.microsoft.com/office/drawing/2014/main" id="{96BE5529-8748-436F-AA3C-CC30B30B187A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13;p43">
              <a:extLst>
                <a:ext uri="{FF2B5EF4-FFF2-40B4-BE49-F238E27FC236}">
                  <a16:creationId xmlns:a16="http://schemas.microsoft.com/office/drawing/2014/main" id="{2D8940AC-263B-4645-9AEA-3043823526ED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14;p43">
              <a:extLst>
                <a:ext uri="{FF2B5EF4-FFF2-40B4-BE49-F238E27FC236}">
                  <a16:creationId xmlns:a16="http://schemas.microsoft.com/office/drawing/2014/main" id="{53DEEB4F-E38A-4D55-BE85-3E6FB0B52FF8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15;p43">
              <a:extLst>
                <a:ext uri="{FF2B5EF4-FFF2-40B4-BE49-F238E27FC236}">
                  <a16:creationId xmlns:a16="http://schemas.microsoft.com/office/drawing/2014/main" id="{788461D6-FC91-4F11-8E53-9C4BC09CB69D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16;p43">
              <a:extLst>
                <a:ext uri="{FF2B5EF4-FFF2-40B4-BE49-F238E27FC236}">
                  <a16:creationId xmlns:a16="http://schemas.microsoft.com/office/drawing/2014/main" id="{CA2C8B01-D44E-4152-A879-CCAC8116ADD9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17;p43">
              <a:extLst>
                <a:ext uri="{FF2B5EF4-FFF2-40B4-BE49-F238E27FC236}">
                  <a16:creationId xmlns:a16="http://schemas.microsoft.com/office/drawing/2014/main" id="{1BB3A1B8-6961-4643-97CE-2F9CCC5558B4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18;p43">
              <a:extLst>
                <a:ext uri="{FF2B5EF4-FFF2-40B4-BE49-F238E27FC236}">
                  <a16:creationId xmlns:a16="http://schemas.microsoft.com/office/drawing/2014/main" id="{4B78270A-8999-4723-A6C4-C32E912C5631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19;p43">
              <a:extLst>
                <a:ext uri="{FF2B5EF4-FFF2-40B4-BE49-F238E27FC236}">
                  <a16:creationId xmlns:a16="http://schemas.microsoft.com/office/drawing/2014/main" id="{9ADA1A58-D6F3-4EC1-8F49-F16EDD1324F6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20;p43">
              <a:extLst>
                <a:ext uri="{FF2B5EF4-FFF2-40B4-BE49-F238E27FC236}">
                  <a16:creationId xmlns:a16="http://schemas.microsoft.com/office/drawing/2014/main" id="{ABB661B7-75CF-447D-BBC9-C920738A2451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21;p43">
              <a:extLst>
                <a:ext uri="{FF2B5EF4-FFF2-40B4-BE49-F238E27FC236}">
                  <a16:creationId xmlns:a16="http://schemas.microsoft.com/office/drawing/2014/main" id="{5B296BD0-87B7-4B1F-A0F9-4AB9594C47F9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22;p43">
              <a:extLst>
                <a:ext uri="{FF2B5EF4-FFF2-40B4-BE49-F238E27FC236}">
                  <a16:creationId xmlns:a16="http://schemas.microsoft.com/office/drawing/2014/main" id="{9FCF0943-69D3-482C-B534-7995609FFC52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23;p43">
              <a:extLst>
                <a:ext uri="{FF2B5EF4-FFF2-40B4-BE49-F238E27FC236}">
                  <a16:creationId xmlns:a16="http://schemas.microsoft.com/office/drawing/2014/main" id="{E2297EF2-D50F-4721-82BC-56349F1864BF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24;p43">
              <a:extLst>
                <a:ext uri="{FF2B5EF4-FFF2-40B4-BE49-F238E27FC236}">
                  <a16:creationId xmlns:a16="http://schemas.microsoft.com/office/drawing/2014/main" id="{A0C7DD6A-CFDE-4062-912D-EE869DB5C747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25;p43">
              <a:extLst>
                <a:ext uri="{FF2B5EF4-FFF2-40B4-BE49-F238E27FC236}">
                  <a16:creationId xmlns:a16="http://schemas.microsoft.com/office/drawing/2014/main" id="{DAB4D6AF-DA8B-4422-A907-304E8CC66EBD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26;p43">
              <a:extLst>
                <a:ext uri="{FF2B5EF4-FFF2-40B4-BE49-F238E27FC236}">
                  <a16:creationId xmlns:a16="http://schemas.microsoft.com/office/drawing/2014/main" id="{5B70FE2B-CF35-433B-9464-487343941E5F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27;p43">
              <a:extLst>
                <a:ext uri="{FF2B5EF4-FFF2-40B4-BE49-F238E27FC236}">
                  <a16:creationId xmlns:a16="http://schemas.microsoft.com/office/drawing/2014/main" id="{8B843533-947C-4D2E-88B6-16366B68FC09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28;p43">
              <a:extLst>
                <a:ext uri="{FF2B5EF4-FFF2-40B4-BE49-F238E27FC236}">
                  <a16:creationId xmlns:a16="http://schemas.microsoft.com/office/drawing/2014/main" id="{06C6A8B4-A77B-47B6-8C30-C07675C444EF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29;p43">
              <a:extLst>
                <a:ext uri="{FF2B5EF4-FFF2-40B4-BE49-F238E27FC236}">
                  <a16:creationId xmlns:a16="http://schemas.microsoft.com/office/drawing/2014/main" id="{E5C1E29E-D1DF-49E9-B674-A692A7B55B03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30;p43">
              <a:extLst>
                <a:ext uri="{FF2B5EF4-FFF2-40B4-BE49-F238E27FC236}">
                  <a16:creationId xmlns:a16="http://schemas.microsoft.com/office/drawing/2014/main" id="{C61ECBCD-226E-4403-9834-9D33A28A8A3C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31;p43">
              <a:extLst>
                <a:ext uri="{FF2B5EF4-FFF2-40B4-BE49-F238E27FC236}">
                  <a16:creationId xmlns:a16="http://schemas.microsoft.com/office/drawing/2014/main" id="{7F917BA3-35AD-4AF9-8E36-B9FE9FB6723F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32;p43">
              <a:extLst>
                <a:ext uri="{FF2B5EF4-FFF2-40B4-BE49-F238E27FC236}">
                  <a16:creationId xmlns:a16="http://schemas.microsoft.com/office/drawing/2014/main" id="{57F14B5E-BA31-4B94-BB6C-68162ACF59B7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33;p43">
              <a:extLst>
                <a:ext uri="{FF2B5EF4-FFF2-40B4-BE49-F238E27FC236}">
                  <a16:creationId xmlns:a16="http://schemas.microsoft.com/office/drawing/2014/main" id="{EC584193-5683-44B1-BC85-F530D1401049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34;p43">
              <a:extLst>
                <a:ext uri="{FF2B5EF4-FFF2-40B4-BE49-F238E27FC236}">
                  <a16:creationId xmlns:a16="http://schemas.microsoft.com/office/drawing/2014/main" id="{CB1AF2BC-C873-47B0-B8DE-EA08948DF98A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35;p43">
              <a:extLst>
                <a:ext uri="{FF2B5EF4-FFF2-40B4-BE49-F238E27FC236}">
                  <a16:creationId xmlns:a16="http://schemas.microsoft.com/office/drawing/2014/main" id="{960B6764-3190-460B-97F0-EF0A76EF0BC8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36;p43">
              <a:extLst>
                <a:ext uri="{FF2B5EF4-FFF2-40B4-BE49-F238E27FC236}">
                  <a16:creationId xmlns:a16="http://schemas.microsoft.com/office/drawing/2014/main" id="{86455603-2F33-4FF2-AE8C-78DA9989469D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37;p43">
              <a:extLst>
                <a:ext uri="{FF2B5EF4-FFF2-40B4-BE49-F238E27FC236}">
                  <a16:creationId xmlns:a16="http://schemas.microsoft.com/office/drawing/2014/main" id="{B5C40663-C93A-4D54-AC19-4E04D26323ED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38;p43">
              <a:extLst>
                <a:ext uri="{FF2B5EF4-FFF2-40B4-BE49-F238E27FC236}">
                  <a16:creationId xmlns:a16="http://schemas.microsoft.com/office/drawing/2014/main" id="{3120DF2B-D4D5-4682-A31F-494C24BB18DE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39;p43">
              <a:extLst>
                <a:ext uri="{FF2B5EF4-FFF2-40B4-BE49-F238E27FC236}">
                  <a16:creationId xmlns:a16="http://schemas.microsoft.com/office/drawing/2014/main" id="{C4783C3B-2E5E-40D5-A1C2-C04CB7D94D02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40;p43">
              <a:extLst>
                <a:ext uri="{FF2B5EF4-FFF2-40B4-BE49-F238E27FC236}">
                  <a16:creationId xmlns:a16="http://schemas.microsoft.com/office/drawing/2014/main" id="{60EF4381-801C-4B5A-9670-490E66B305E9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41;p43">
              <a:extLst>
                <a:ext uri="{FF2B5EF4-FFF2-40B4-BE49-F238E27FC236}">
                  <a16:creationId xmlns:a16="http://schemas.microsoft.com/office/drawing/2014/main" id="{F8571FE4-1B7E-4C4F-AE3A-76603F8F1142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42;p43">
              <a:extLst>
                <a:ext uri="{FF2B5EF4-FFF2-40B4-BE49-F238E27FC236}">
                  <a16:creationId xmlns:a16="http://schemas.microsoft.com/office/drawing/2014/main" id="{B99136F8-C8ED-4CDB-9DA0-CF2752EF6C64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43;p43">
              <a:extLst>
                <a:ext uri="{FF2B5EF4-FFF2-40B4-BE49-F238E27FC236}">
                  <a16:creationId xmlns:a16="http://schemas.microsoft.com/office/drawing/2014/main" id="{113F1D9F-9458-4E39-82C3-3B8AB833E592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44;p43">
              <a:extLst>
                <a:ext uri="{FF2B5EF4-FFF2-40B4-BE49-F238E27FC236}">
                  <a16:creationId xmlns:a16="http://schemas.microsoft.com/office/drawing/2014/main" id="{12835301-C43F-4272-8986-E2499F4FD8B1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45;p43">
              <a:extLst>
                <a:ext uri="{FF2B5EF4-FFF2-40B4-BE49-F238E27FC236}">
                  <a16:creationId xmlns:a16="http://schemas.microsoft.com/office/drawing/2014/main" id="{6647FD98-10E9-4909-8BAB-EE554D3895F7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46;p43">
              <a:extLst>
                <a:ext uri="{FF2B5EF4-FFF2-40B4-BE49-F238E27FC236}">
                  <a16:creationId xmlns:a16="http://schemas.microsoft.com/office/drawing/2014/main" id="{8DF4F566-BBB4-4863-BE62-564D08B965DB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47;p43">
              <a:extLst>
                <a:ext uri="{FF2B5EF4-FFF2-40B4-BE49-F238E27FC236}">
                  <a16:creationId xmlns:a16="http://schemas.microsoft.com/office/drawing/2014/main" id="{486C39B7-15A6-4C34-9AEF-ABB9351AAD80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48;p43">
              <a:extLst>
                <a:ext uri="{FF2B5EF4-FFF2-40B4-BE49-F238E27FC236}">
                  <a16:creationId xmlns:a16="http://schemas.microsoft.com/office/drawing/2014/main" id="{CD245AB7-0157-400F-95D0-03C43045E1D8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49;p43">
              <a:extLst>
                <a:ext uri="{FF2B5EF4-FFF2-40B4-BE49-F238E27FC236}">
                  <a16:creationId xmlns:a16="http://schemas.microsoft.com/office/drawing/2014/main" id="{B14BB94F-1BE6-4334-8BD8-6BB7A48E1CB0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50;p43">
              <a:extLst>
                <a:ext uri="{FF2B5EF4-FFF2-40B4-BE49-F238E27FC236}">
                  <a16:creationId xmlns:a16="http://schemas.microsoft.com/office/drawing/2014/main" id="{64B9AE40-A03C-4215-BD83-6C81DEFEFE32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947;p43">
            <a:extLst>
              <a:ext uri="{FF2B5EF4-FFF2-40B4-BE49-F238E27FC236}">
                <a16:creationId xmlns:a16="http://schemas.microsoft.com/office/drawing/2014/main" id="{3A27CD74-922E-4D0D-885E-22BBA451E21A}"/>
              </a:ext>
            </a:extLst>
          </p:cNvPr>
          <p:cNvGrpSpPr/>
          <p:nvPr/>
        </p:nvGrpSpPr>
        <p:grpSpPr>
          <a:xfrm>
            <a:off x="1427995" y="2260074"/>
            <a:ext cx="802807" cy="848232"/>
            <a:chOff x="504100" y="4136400"/>
            <a:chExt cx="576150" cy="608750"/>
          </a:xfrm>
        </p:grpSpPr>
        <p:sp>
          <p:nvSpPr>
            <p:cNvPr id="111" name="Google Shape;1948;p43">
              <a:extLst>
                <a:ext uri="{FF2B5EF4-FFF2-40B4-BE49-F238E27FC236}">
                  <a16:creationId xmlns:a16="http://schemas.microsoft.com/office/drawing/2014/main" id="{1A666522-A3BC-4E0A-96BB-9E1A4A49BA18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949;p43">
              <a:extLst>
                <a:ext uri="{FF2B5EF4-FFF2-40B4-BE49-F238E27FC236}">
                  <a16:creationId xmlns:a16="http://schemas.microsoft.com/office/drawing/2014/main" id="{3E91FE72-CAE2-4E0C-8BDB-28F79116AB97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50;p43">
              <a:extLst>
                <a:ext uri="{FF2B5EF4-FFF2-40B4-BE49-F238E27FC236}">
                  <a16:creationId xmlns:a16="http://schemas.microsoft.com/office/drawing/2014/main" id="{4E6794C7-FF23-46CE-8CF1-F39C57ADBCE9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51;p43">
              <a:extLst>
                <a:ext uri="{FF2B5EF4-FFF2-40B4-BE49-F238E27FC236}">
                  <a16:creationId xmlns:a16="http://schemas.microsoft.com/office/drawing/2014/main" id="{7FC479B0-20FF-41D8-924C-E09E621C8349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52;p43">
              <a:extLst>
                <a:ext uri="{FF2B5EF4-FFF2-40B4-BE49-F238E27FC236}">
                  <a16:creationId xmlns:a16="http://schemas.microsoft.com/office/drawing/2014/main" id="{77FAEE26-2A2E-4687-BBC0-8D931892F737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53;p43">
              <a:extLst>
                <a:ext uri="{FF2B5EF4-FFF2-40B4-BE49-F238E27FC236}">
                  <a16:creationId xmlns:a16="http://schemas.microsoft.com/office/drawing/2014/main" id="{1D358005-B30E-47E2-B819-3FBEA58723A9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54;p43">
              <a:extLst>
                <a:ext uri="{FF2B5EF4-FFF2-40B4-BE49-F238E27FC236}">
                  <a16:creationId xmlns:a16="http://schemas.microsoft.com/office/drawing/2014/main" id="{40C07C97-3AB4-4462-85E8-827262262802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955;p43">
              <a:extLst>
                <a:ext uri="{FF2B5EF4-FFF2-40B4-BE49-F238E27FC236}">
                  <a16:creationId xmlns:a16="http://schemas.microsoft.com/office/drawing/2014/main" id="{8F33261E-AE23-4026-BCDA-ED9A40A33A75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956;p43">
              <a:extLst>
                <a:ext uri="{FF2B5EF4-FFF2-40B4-BE49-F238E27FC236}">
                  <a16:creationId xmlns:a16="http://schemas.microsoft.com/office/drawing/2014/main" id="{30B0F23E-292E-41B1-B625-DA4781C1A515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957;p43">
              <a:extLst>
                <a:ext uri="{FF2B5EF4-FFF2-40B4-BE49-F238E27FC236}">
                  <a16:creationId xmlns:a16="http://schemas.microsoft.com/office/drawing/2014/main" id="{BE16B47E-7218-4871-A880-FB033BA3277F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958;p43">
              <a:extLst>
                <a:ext uri="{FF2B5EF4-FFF2-40B4-BE49-F238E27FC236}">
                  <a16:creationId xmlns:a16="http://schemas.microsoft.com/office/drawing/2014/main" id="{7DBE7208-640A-45D7-9091-DC71998DF89C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959;p43">
              <a:extLst>
                <a:ext uri="{FF2B5EF4-FFF2-40B4-BE49-F238E27FC236}">
                  <a16:creationId xmlns:a16="http://schemas.microsoft.com/office/drawing/2014/main" id="{AD97F2D7-00CD-46D9-A7B0-B666408DD98C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960;p43">
              <a:extLst>
                <a:ext uri="{FF2B5EF4-FFF2-40B4-BE49-F238E27FC236}">
                  <a16:creationId xmlns:a16="http://schemas.microsoft.com/office/drawing/2014/main" id="{4C302A16-7372-41CF-AA18-2FF4C098B5F6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961;p43">
              <a:extLst>
                <a:ext uri="{FF2B5EF4-FFF2-40B4-BE49-F238E27FC236}">
                  <a16:creationId xmlns:a16="http://schemas.microsoft.com/office/drawing/2014/main" id="{0C14D03C-8324-4681-93EE-5BF53A9B4F17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62;p43">
              <a:extLst>
                <a:ext uri="{FF2B5EF4-FFF2-40B4-BE49-F238E27FC236}">
                  <a16:creationId xmlns:a16="http://schemas.microsoft.com/office/drawing/2014/main" id="{AAE9511A-B659-482F-9D0D-A44F7B324415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63;p43">
              <a:extLst>
                <a:ext uri="{FF2B5EF4-FFF2-40B4-BE49-F238E27FC236}">
                  <a16:creationId xmlns:a16="http://schemas.microsoft.com/office/drawing/2014/main" id="{34031EF8-1E0A-4702-87C8-E8AF3D2FB83D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64;p43">
              <a:extLst>
                <a:ext uri="{FF2B5EF4-FFF2-40B4-BE49-F238E27FC236}">
                  <a16:creationId xmlns:a16="http://schemas.microsoft.com/office/drawing/2014/main" id="{76B1B832-5D7D-47C1-AB32-66C963D507C0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65;p43">
              <a:extLst>
                <a:ext uri="{FF2B5EF4-FFF2-40B4-BE49-F238E27FC236}">
                  <a16:creationId xmlns:a16="http://schemas.microsoft.com/office/drawing/2014/main" id="{F402CF7E-312D-45DF-B88D-6B5E14473BB6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66;p43">
              <a:extLst>
                <a:ext uri="{FF2B5EF4-FFF2-40B4-BE49-F238E27FC236}">
                  <a16:creationId xmlns:a16="http://schemas.microsoft.com/office/drawing/2014/main" id="{6F475C72-0AEA-4A94-8D78-FEF7CA584592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67;p43">
              <a:extLst>
                <a:ext uri="{FF2B5EF4-FFF2-40B4-BE49-F238E27FC236}">
                  <a16:creationId xmlns:a16="http://schemas.microsoft.com/office/drawing/2014/main" id="{DAB71113-1294-4BC9-9222-ADEACD3E8CCF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68;p43">
              <a:extLst>
                <a:ext uri="{FF2B5EF4-FFF2-40B4-BE49-F238E27FC236}">
                  <a16:creationId xmlns:a16="http://schemas.microsoft.com/office/drawing/2014/main" id="{480E72ED-D1C5-4040-8C62-2083EA078F63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69;p43">
              <a:extLst>
                <a:ext uri="{FF2B5EF4-FFF2-40B4-BE49-F238E27FC236}">
                  <a16:creationId xmlns:a16="http://schemas.microsoft.com/office/drawing/2014/main" id="{152EAE93-B610-4333-A102-B28CB4392966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70;p43">
              <a:extLst>
                <a:ext uri="{FF2B5EF4-FFF2-40B4-BE49-F238E27FC236}">
                  <a16:creationId xmlns:a16="http://schemas.microsoft.com/office/drawing/2014/main" id="{4F3498AF-BA64-4436-B066-A833F459B21F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71;p43">
              <a:extLst>
                <a:ext uri="{FF2B5EF4-FFF2-40B4-BE49-F238E27FC236}">
                  <a16:creationId xmlns:a16="http://schemas.microsoft.com/office/drawing/2014/main" id="{DC9D6A68-C98C-487D-95B5-2C78C3C4EE31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72;p43">
              <a:extLst>
                <a:ext uri="{FF2B5EF4-FFF2-40B4-BE49-F238E27FC236}">
                  <a16:creationId xmlns:a16="http://schemas.microsoft.com/office/drawing/2014/main" id="{2BAABBEB-13A8-4E1B-B393-5F5F846C9F3D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73;p43">
              <a:extLst>
                <a:ext uri="{FF2B5EF4-FFF2-40B4-BE49-F238E27FC236}">
                  <a16:creationId xmlns:a16="http://schemas.microsoft.com/office/drawing/2014/main" id="{2B7B6EE1-E80F-4568-AFD9-9FE5E67DBE67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74;p43">
              <a:extLst>
                <a:ext uri="{FF2B5EF4-FFF2-40B4-BE49-F238E27FC236}">
                  <a16:creationId xmlns:a16="http://schemas.microsoft.com/office/drawing/2014/main" id="{8CB844B7-5D66-4293-8921-B5D0CCED30AE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75;p43">
              <a:extLst>
                <a:ext uri="{FF2B5EF4-FFF2-40B4-BE49-F238E27FC236}">
                  <a16:creationId xmlns:a16="http://schemas.microsoft.com/office/drawing/2014/main" id="{E3C70348-FFF9-48E9-93F1-902E44CB37EB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76;p43">
              <a:extLst>
                <a:ext uri="{FF2B5EF4-FFF2-40B4-BE49-F238E27FC236}">
                  <a16:creationId xmlns:a16="http://schemas.microsoft.com/office/drawing/2014/main" id="{E16581B0-5E79-41D0-85D2-645A8A180411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77;p43">
              <a:extLst>
                <a:ext uri="{FF2B5EF4-FFF2-40B4-BE49-F238E27FC236}">
                  <a16:creationId xmlns:a16="http://schemas.microsoft.com/office/drawing/2014/main" id="{0F6BF5FF-2AA3-4887-8EB5-7D5C0DDE3118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78;p43">
              <a:extLst>
                <a:ext uri="{FF2B5EF4-FFF2-40B4-BE49-F238E27FC236}">
                  <a16:creationId xmlns:a16="http://schemas.microsoft.com/office/drawing/2014/main" id="{E1C30C40-8FA8-48EA-9083-BBDC75B8AE37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79;p43">
              <a:extLst>
                <a:ext uri="{FF2B5EF4-FFF2-40B4-BE49-F238E27FC236}">
                  <a16:creationId xmlns:a16="http://schemas.microsoft.com/office/drawing/2014/main" id="{365EFB4D-DBE4-4055-A744-6D4B34762093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80;p43">
              <a:extLst>
                <a:ext uri="{FF2B5EF4-FFF2-40B4-BE49-F238E27FC236}">
                  <a16:creationId xmlns:a16="http://schemas.microsoft.com/office/drawing/2014/main" id="{6B99F4DE-EF9C-4188-8CA0-3768673F8562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81;p43">
              <a:extLst>
                <a:ext uri="{FF2B5EF4-FFF2-40B4-BE49-F238E27FC236}">
                  <a16:creationId xmlns:a16="http://schemas.microsoft.com/office/drawing/2014/main" id="{7882B296-08AF-4A67-B000-3B564AEF0A7F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82;p43">
              <a:extLst>
                <a:ext uri="{FF2B5EF4-FFF2-40B4-BE49-F238E27FC236}">
                  <a16:creationId xmlns:a16="http://schemas.microsoft.com/office/drawing/2014/main" id="{00CA815F-43BE-4301-97E9-F0326CBD1FE1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83;p43">
              <a:extLst>
                <a:ext uri="{FF2B5EF4-FFF2-40B4-BE49-F238E27FC236}">
                  <a16:creationId xmlns:a16="http://schemas.microsoft.com/office/drawing/2014/main" id="{625DBCC9-4340-4852-9250-9AFCF8BE5268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84;p43">
              <a:extLst>
                <a:ext uri="{FF2B5EF4-FFF2-40B4-BE49-F238E27FC236}">
                  <a16:creationId xmlns:a16="http://schemas.microsoft.com/office/drawing/2014/main" id="{56E65322-B28F-4E0D-B5D0-5E3C662C8554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85;p43">
              <a:extLst>
                <a:ext uri="{FF2B5EF4-FFF2-40B4-BE49-F238E27FC236}">
                  <a16:creationId xmlns:a16="http://schemas.microsoft.com/office/drawing/2014/main" id="{2E91661F-6280-4D7A-9AB8-7A563FE8A4D0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86;p43">
              <a:extLst>
                <a:ext uri="{FF2B5EF4-FFF2-40B4-BE49-F238E27FC236}">
                  <a16:creationId xmlns:a16="http://schemas.microsoft.com/office/drawing/2014/main" id="{348C412E-4566-49E7-BB1D-BEBB3AEB2F78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87;p43">
              <a:extLst>
                <a:ext uri="{FF2B5EF4-FFF2-40B4-BE49-F238E27FC236}">
                  <a16:creationId xmlns:a16="http://schemas.microsoft.com/office/drawing/2014/main" id="{8D665441-94AB-4D93-AE66-9812B6835F05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88;p43">
              <a:extLst>
                <a:ext uri="{FF2B5EF4-FFF2-40B4-BE49-F238E27FC236}">
                  <a16:creationId xmlns:a16="http://schemas.microsoft.com/office/drawing/2014/main" id="{1171D4AC-94D1-4E94-ABEA-F3470DADCA93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89;p43">
              <a:extLst>
                <a:ext uri="{FF2B5EF4-FFF2-40B4-BE49-F238E27FC236}">
                  <a16:creationId xmlns:a16="http://schemas.microsoft.com/office/drawing/2014/main" id="{819DB19E-9768-4273-A178-F28BBC9F5D59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90;p43">
              <a:extLst>
                <a:ext uri="{FF2B5EF4-FFF2-40B4-BE49-F238E27FC236}">
                  <a16:creationId xmlns:a16="http://schemas.microsoft.com/office/drawing/2014/main" id="{FCDAD208-400D-4F51-8A2D-DE17A7AA3A7F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91;p43">
              <a:extLst>
                <a:ext uri="{FF2B5EF4-FFF2-40B4-BE49-F238E27FC236}">
                  <a16:creationId xmlns:a16="http://schemas.microsoft.com/office/drawing/2014/main" id="{7542ACEF-68CB-41EF-8DDB-5E89A4A9D622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92;p43">
              <a:extLst>
                <a:ext uri="{FF2B5EF4-FFF2-40B4-BE49-F238E27FC236}">
                  <a16:creationId xmlns:a16="http://schemas.microsoft.com/office/drawing/2014/main" id="{29EC9290-613E-43BB-9F49-9692B4E3505A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93;p43">
              <a:extLst>
                <a:ext uri="{FF2B5EF4-FFF2-40B4-BE49-F238E27FC236}">
                  <a16:creationId xmlns:a16="http://schemas.microsoft.com/office/drawing/2014/main" id="{1E702888-29FA-4054-862B-250BB85567AD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94;p43">
              <a:extLst>
                <a:ext uri="{FF2B5EF4-FFF2-40B4-BE49-F238E27FC236}">
                  <a16:creationId xmlns:a16="http://schemas.microsoft.com/office/drawing/2014/main" id="{BABF5E83-98F4-4A7A-9100-EE9BB0D85A65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95;p43">
              <a:extLst>
                <a:ext uri="{FF2B5EF4-FFF2-40B4-BE49-F238E27FC236}">
                  <a16:creationId xmlns:a16="http://schemas.microsoft.com/office/drawing/2014/main" id="{BF3C8482-DA1E-4928-9E3E-9CAD0ADD1318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96;p43">
              <a:extLst>
                <a:ext uri="{FF2B5EF4-FFF2-40B4-BE49-F238E27FC236}">
                  <a16:creationId xmlns:a16="http://schemas.microsoft.com/office/drawing/2014/main" id="{DB754B9F-C14C-42FF-9B90-0637EE51E7DC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97;p43">
              <a:extLst>
                <a:ext uri="{FF2B5EF4-FFF2-40B4-BE49-F238E27FC236}">
                  <a16:creationId xmlns:a16="http://schemas.microsoft.com/office/drawing/2014/main" id="{58DEF87B-FCDE-4AEB-9D2F-B11B94655285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98;p43">
              <a:extLst>
                <a:ext uri="{FF2B5EF4-FFF2-40B4-BE49-F238E27FC236}">
                  <a16:creationId xmlns:a16="http://schemas.microsoft.com/office/drawing/2014/main" id="{292536A9-3F09-4CA8-BEB7-317E3A2AFC1D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99;p43">
              <a:extLst>
                <a:ext uri="{FF2B5EF4-FFF2-40B4-BE49-F238E27FC236}">
                  <a16:creationId xmlns:a16="http://schemas.microsoft.com/office/drawing/2014/main" id="{169EC756-7F1B-44AD-908A-5C73C2E31F77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00;p43">
              <a:extLst>
                <a:ext uri="{FF2B5EF4-FFF2-40B4-BE49-F238E27FC236}">
                  <a16:creationId xmlns:a16="http://schemas.microsoft.com/office/drawing/2014/main" id="{0030CB63-C397-41DB-BCEC-6B4B18597A41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01;p43">
              <a:extLst>
                <a:ext uri="{FF2B5EF4-FFF2-40B4-BE49-F238E27FC236}">
                  <a16:creationId xmlns:a16="http://schemas.microsoft.com/office/drawing/2014/main" id="{D78FDE6A-CA55-4CE1-A622-C6902CD38FC4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02;p43">
              <a:extLst>
                <a:ext uri="{FF2B5EF4-FFF2-40B4-BE49-F238E27FC236}">
                  <a16:creationId xmlns:a16="http://schemas.microsoft.com/office/drawing/2014/main" id="{01517D0C-A4AA-4950-880E-E3A0867BDB1D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03;p43">
              <a:extLst>
                <a:ext uri="{FF2B5EF4-FFF2-40B4-BE49-F238E27FC236}">
                  <a16:creationId xmlns:a16="http://schemas.microsoft.com/office/drawing/2014/main" id="{23DFB308-A06E-445A-B551-955C0B5C7373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04;p43">
              <a:extLst>
                <a:ext uri="{FF2B5EF4-FFF2-40B4-BE49-F238E27FC236}">
                  <a16:creationId xmlns:a16="http://schemas.microsoft.com/office/drawing/2014/main" id="{EEF573A5-281E-4158-ACE6-87BBD0F661ED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05;p43">
              <a:extLst>
                <a:ext uri="{FF2B5EF4-FFF2-40B4-BE49-F238E27FC236}">
                  <a16:creationId xmlns:a16="http://schemas.microsoft.com/office/drawing/2014/main" id="{418E6FC9-F2DD-4F70-A305-5DE8B1FD4833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06;p43">
              <a:extLst>
                <a:ext uri="{FF2B5EF4-FFF2-40B4-BE49-F238E27FC236}">
                  <a16:creationId xmlns:a16="http://schemas.microsoft.com/office/drawing/2014/main" id="{6DDA0C83-400F-4C03-BE34-4864FDBC4EC4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07;p43">
              <a:extLst>
                <a:ext uri="{FF2B5EF4-FFF2-40B4-BE49-F238E27FC236}">
                  <a16:creationId xmlns:a16="http://schemas.microsoft.com/office/drawing/2014/main" id="{1A84A524-39F3-4B57-8272-789E0DA8CB16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08;p43">
              <a:extLst>
                <a:ext uri="{FF2B5EF4-FFF2-40B4-BE49-F238E27FC236}">
                  <a16:creationId xmlns:a16="http://schemas.microsoft.com/office/drawing/2014/main" id="{D540D81C-623E-40C6-B246-23DA02939A97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09;p43">
              <a:extLst>
                <a:ext uri="{FF2B5EF4-FFF2-40B4-BE49-F238E27FC236}">
                  <a16:creationId xmlns:a16="http://schemas.microsoft.com/office/drawing/2014/main" id="{4F90F8DA-BFFF-4E9C-82EE-BAF3D19F39BD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10;p43">
              <a:extLst>
                <a:ext uri="{FF2B5EF4-FFF2-40B4-BE49-F238E27FC236}">
                  <a16:creationId xmlns:a16="http://schemas.microsoft.com/office/drawing/2014/main" id="{B5D08CDC-C5BF-4866-BB22-A5A0A73028DD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11;p43">
              <a:extLst>
                <a:ext uri="{FF2B5EF4-FFF2-40B4-BE49-F238E27FC236}">
                  <a16:creationId xmlns:a16="http://schemas.microsoft.com/office/drawing/2014/main" id="{7B151544-E4D3-4474-98DA-A93D2F97D018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12;p43">
              <a:extLst>
                <a:ext uri="{FF2B5EF4-FFF2-40B4-BE49-F238E27FC236}">
                  <a16:creationId xmlns:a16="http://schemas.microsoft.com/office/drawing/2014/main" id="{4F913ADB-D602-49B1-AA64-B0F3C043ED62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13;p43">
              <a:extLst>
                <a:ext uri="{FF2B5EF4-FFF2-40B4-BE49-F238E27FC236}">
                  <a16:creationId xmlns:a16="http://schemas.microsoft.com/office/drawing/2014/main" id="{A37A51E9-8DAF-4C15-AA22-3F455B6E42F4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14;p43">
              <a:extLst>
                <a:ext uri="{FF2B5EF4-FFF2-40B4-BE49-F238E27FC236}">
                  <a16:creationId xmlns:a16="http://schemas.microsoft.com/office/drawing/2014/main" id="{B64A0677-44C9-4D67-B35A-B2BEAA820B0E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15;p43">
              <a:extLst>
                <a:ext uri="{FF2B5EF4-FFF2-40B4-BE49-F238E27FC236}">
                  <a16:creationId xmlns:a16="http://schemas.microsoft.com/office/drawing/2014/main" id="{2538A4F1-A115-4595-A598-A695D0F1CF2B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16;p43">
              <a:extLst>
                <a:ext uri="{FF2B5EF4-FFF2-40B4-BE49-F238E27FC236}">
                  <a16:creationId xmlns:a16="http://schemas.microsoft.com/office/drawing/2014/main" id="{FC45F2F5-FCC9-45B8-A609-6A1D592459E9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17;p43">
              <a:extLst>
                <a:ext uri="{FF2B5EF4-FFF2-40B4-BE49-F238E27FC236}">
                  <a16:creationId xmlns:a16="http://schemas.microsoft.com/office/drawing/2014/main" id="{4677E78C-5810-40C0-88F9-B973C866BA48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18;p43">
              <a:extLst>
                <a:ext uri="{FF2B5EF4-FFF2-40B4-BE49-F238E27FC236}">
                  <a16:creationId xmlns:a16="http://schemas.microsoft.com/office/drawing/2014/main" id="{F2A725F9-FF67-43FA-911A-50F53DD192A7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19;p43">
              <a:extLst>
                <a:ext uri="{FF2B5EF4-FFF2-40B4-BE49-F238E27FC236}">
                  <a16:creationId xmlns:a16="http://schemas.microsoft.com/office/drawing/2014/main" id="{0444C343-02AE-4D47-B9B8-BA9457162B3A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20;p43">
              <a:extLst>
                <a:ext uri="{FF2B5EF4-FFF2-40B4-BE49-F238E27FC236}">
                  <a16:creationId xmlns:a16="http://schemas.microsoft.com/office/drawing/2014/main" id="{172D3E25-E698-4ED0-BBDD-41008628B317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21;p43">
              <a:extLst>
                <a:ext uri="{FF2B5EF4-FFF2-40B4-BE49-F238E27FC236}">
                  <a16:creationId xmlns:a16="http://schemas.microsoft.com/office/drawing/2014/main" id="{3A4B2DA8-B329-49CA-9D09-3D8C5907B7EE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22;p43">
              <a:extLst>
                <a:ext uri="{FF2B5EF4-FFF2-40B4-BE49-F238E27FC236}">
                  <a16:creationId xmlns:a16="http://schemas.microsoft.com/office/drawing/2014/main" id="{F3694C29-0990-4672-BB5C-152C11BF72A0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23;p43">
              <a:extLst>
                <a:ext uri="{FF2B5EF4-FFF2-40B4-BE49-F238E27FC236}">
                  <a16:creationId xmlns:a16="http://schemas.microsoft.com/office/drawing/2014/main" id="{ECBCD50A-1DB1-4DA2-A3F4-28C6D61E3EE7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24;p43">
              <a:extLst>
                <a:ext uri="{FF2B5EF4-FFF2-40B4-BE49-F238E27FC236}">
                  <a16:creationId xmlns:a16="http://schemas.microsoft.com/office/drawing/2014/main" id="{3FED67E8-CAFE-464C-A539-C6BC2E64C464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25;p43">
              <a:extLst>
                <a:ext uri="{FF2B5EF4-FFF2-40B4-BE49-F238E27FC236}">
                  <a16:creationId xmlns:a16="http://schemas.microsoft.com/office/drawing/2014/main" id="{11BBEE93-33B6-404D-98C7-FB8CF2A98860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26;p43">
              <a:extLst>
                <a:ext uri="{FF2B5EF4-FFF2-40B4-BE49-F238E27FC236}">
                  <a16:creationId xmlns:a16="http://schemas.microsoft.com/office/drawing/2014/main" id="{684778A2-8D31-4955-BFED-4821C686E403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27;p43">
              <a:extLst>
                <a:ext uri="{FF2B5EF4-FFF2-40B4-BE49-F238E27FC236}">
                  <a16:creationId xmlns:a16="http://schemas.microsoft.com/office/drawing/2014/main" id="{C73E57ED-D1E4-4043-BA0E-1CBC11AD392B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28;p43">
              <a:extLst>
                <a:ext uri="{FF2B5EF4-FFF2-40B4-BE49-F238E27FC236}">
                  <a16:creationId xmlns:a16="http://schemas.microsoft.com/office/drawing/2014/main" id="{2574EF04-461E-4463-9353-3EEED8BF0209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29;p43">
              <a:extLst>
                <a:ext uri="{FF2B5EF4-FFF2-40B4-BE49-F238E27FC236}">
                  <a16:creationId xmlns:a16="http://schemas.microsoft.com/office/drawing/2014/main" id="{03F8F259-2D35-43E8-AABA-D08E0FEBAA8C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30;p43">
              <a:extLst>
                <a:ext uri="{FF2B5EF4-FFF2-40B4-BE49-F238E27FC236}">
                  <a16:creationId xmlns:a16="http://schemas.microsoft.com/office/drawing/2014/main" id="{01B22227-C941-40B5-8ED5-7C094C7AF750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31;p43">
              <a:extLst>
                <a:ext uri="{FF2B5EF4-FFF2-40B4-BE49-F238E27FC236}">
                  <a16:creationId xmlns:a16="http://schemas.microsoft.com/office/drawing/2014/main" id="{DDC4FDCB-A38E-443C-9CE2-BCEFCC0FA7C8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32;p43">
              <a:extLst>
                <a:ext uri="{FF2B5EF4-FFF2-40B4-BE49-F238E27FC236}">
                  <a16:creationId xmlns:a16="http://schemas.microsoft.com/office/drawing/2014/main" id="{2739D897-ABAD-42E7-A905-8E8F17808C59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33;p43">
              <a:extLst>
                <a:ext uri="{FF2B5EF4-FFF2-40B4-BE49-F238E27FC236}">
                  <a16:creationId xmlns:a16="http://schemas.microsoft.com/office/drawing/2014/main" id="{F63B69C1-D0F0-4CA9-A76A-4BDAC2685654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34;p43">
              <a:extLst>
                <a:ext uri="{FF2B5EF4-FFF2-40B4-BE49-F238E27FC236}">
                  <a16:creationId xmlns:a16="http://schemas.microsoft.com/office/drawing/2014/main" id="{5E3074A7-0E0A-453F-801E-C082030437B5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35;p43">
              <a:extLst>
                <a:ext uri="{FF2B5EF4-FFF2-40B4-BE49-F238E27FC236}">
                  <a16:creationId xmlns:a16="http://schemas.microsoft.com/office/drawing/2014/main" id="{B64BCB6D-FED9-4DBE-9B0A-D4E77076FE8D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36;p43">
              <a:extLst>
                <a:ext uri="{FF2B5EF4-FFF2-40B4-BE49-F238E27FC236}">
                  <a16:creationId xmlns:a16="http://schemas.microsoft.com/office/drawing/2014/main" id="{BB968622-9779-444B-9D58-A80D1DA8EC6F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37;p43">
              <a:extLst>
                <a:ext uri="{FF2B5EF4-FFF2-40B4-BE49-F238E27FC236}">
                  <a16:creationId xmlns:a16="http://schemas.microsoft.com/office/drawing/2014/main" id="{9191E769-E602-4E0C-8B0E-583BAB42780F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38;p43">
              <a:extLst>
                <a:ext uri="{FF2B5EF4-FFF2-40B4-BE49-F238E27FC236}">
                  <a16:creationId xmlns:a16="http://schemas.microsoft.com/office/drawing/2014/main" id="{F99B5086-D74C-488B-9180-C299F39DA83B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39;p43">
              <a:extLst>
                <a:ext uri="{FF2B5EF4-FFF2-40B4-BE49-F238E27FC236}">
                  <a16:creationId xmlns:a16="http://schemas.microsoft.com/office/drawing/2014/main" id="{3A67E1B0-DDBE-4063-8085-19E6B14638E4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40;p43">
              <a:extLst>
                <a:ext uri="{FF2B5EF4-FFF2-40B4-BE49-F238E27FC236}">
                  <a16:creationId xmlns:a16="http://schemas.microsoft.com/office/drawing/2014/main" id="{489BDF53-98EB-4009-B98F-D12F0BFC8906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1;p43">
              <a:extLst>
                <a:ext uri="{FF2B5EF4-FFF2-40B4-BE49-F238E27FC236}">
                  <a16:creationId xmlns:a16="http://schemas.microsoft.com/office/drawing/2014/main" id="{D9EBDFC7-EF6B-4F6D-8929-350580A46061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42;p43">
              <a:extLst>
                <a:ext uri="{FF2B5EF4-FFF2-40B4-BE49-F238E27FC236}">
                  <a16:creationId xmlns:a16="http://schemas.microsoft.com/office/drawing/2014/main" id="{EE60CC6A-31D6-4E38-9352-50EC4942205E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43;p43">
              <a:extLst>
                <a:ext uri="{FF2B5EF4-FFF2-40B4-BE49-F238E27FC236}">
                  <a16:creationId xmlns:a16="http://schemas.microsoft.com/office/drawing/2014/main" id="{252806F4-8DE7-476D-B40A-A6D3772E8F58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44;p43">
              <a:extLst>
                <a:ext uri="{FF2B5EF4-FFF2-40B4-BE49-F238E27FC236}">
                  <a16:creationId xmlns:a16="http://schemas.microsoft.com/office/drawing/2014/main" id="{8E3195C7-F81E-4751-9585-E4C0AAB9CDFA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45;p43">
              <a:extLst>
                <a:ext uri="{FF2B5EF4-FFF2-40B4-BE49-F238E27FC236}">
                  <a16:creationId xmlns:a16="http://schemas.microsoft.com/office/drawing/2014/main" id="{3BD1FF75-1CC9-4665-B96D-7E3109B41076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46;p43">
              <a:extLst>
                <a:ext uri="{FF2B5EF4-FFF2-40B4-BE49-F238E27FC236}">
                  <a16:creationId xmlns:a16="http://schemas.microsoft.com/office/drawing/2014/main" id="{5FC671E0-312B-43BE-A78B-322572548BFA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47;p43">
              <a:extLst>
                <a:ext uri="{FF2B5EF4-FFF2-40B4-BE49-F238E27FC236}">
                  <a16:creationId xmlns:a16="http://schemas.microsoft.com/office/drawing/2014/main" id="{E8224C3F-270D-46D9-A0E2-E3174FE2823D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48;p43">
              <a:extLst>
                <a:ext uri="{FF2B5EF4-FFF2-40B4-BE49-F238E27FC236}">
                  <a16:creationId xmlns:a16="http://schemas.microsoft.com/office/drawing/2014/main" id="{D4764D65-3A7A-4481-819F-C55E8A644F62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49;p43">
              <a:extLst>
                <a:ext uri="{FF2B5EF4-FFF2-40B4-BE49-F238E27FC236}">
                  <a16:creationId xmlns:a16="http://schemas.microsoft.com/office/drawing/2014/main" id="{C9C02AA5-78B4-4151-84BC-A70E8BD926A0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50;p43">
              <a:extLst>
                <a:ext uri="{FF2B5EF4-FFF2-40B4-BE49-F238E27FC236}">
                  <a16:creationId xmlns:a16="http://schemas.microsoft.com/office/drawing/2014/main" id="{C70F671D-EFBB-4F65-BE1C-3887A62FB8C8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8415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45A2E3-3C84-4671-81B1-1BE21D35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6795" y="2723889"/>
            <a:ext cx="6325205" cy="12573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Mark My Words" pitchFamily="50" charset="0"/>
              </a:rPr>
              <a:t>Step 3</a:t>
            </a:r>
            <a:endParaRPr lang="th-TH" sz="6600" dirty="0">
              <a:latin typeface="Mark My Words" pitchFamily="50" charset="0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781CB5F-ABA0-425E-914E-2C5B40C4B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12" y="571803"/>
            <a:ext cx="5395688" cy="57143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7" name="Google Shape;1947;p43">
            <a:extLst>
              <a:ext uri="{FF2B5EF4-FFF2-40B4-BE49-F238E27FC236}">
                <a16:creationId xmlns:a16="http://schemas.microsoft.com/office/drawing/2014/main" id="{B4C1EB8A-BC39-4880-B76E-3CAECD7D0795}"/>
              </a:ext>
            </a:extLst>
          </p:cNvPr>
          <p:cNvGrpSpPr/>
          <p:nvPr/>
        </p:nvGrpSpPr>
        <p:grpSpPr>
          <a:xfrm flipH="1">
            <a:off x="10193767" y="2222731"/>
            <a:ext cx="725799" cy="848232"/>
            <a:chOff x="504100" y="4136400"/>
            <a:chExt cx="576150" cy="608750"/>
          </a:xfrm>
        </p:grpSpPr>
        <p:sp>
          <p:nvSpPr>
            <p:cNvPr id="8" name="Google Shape;1948;p43">
              <a:extLst>
                <a:ext uri="{FF2B5EF4-FFF2-40B4-BE49-F238E27FC236}">
                  <a16:creationId xmlns:a16="http://schemas.microsoft.com/office/drawing/2014/main" id="{DD94021C-DDCF-472B-A012-777137F48162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49;p43">
              <a:extLst>
                <a:ext uri="{FF2B5EF4-FFF2-40B4-BE49-F238E27FC236}">
                  <a16:creationId xmlns:a16="http://schemas.microsoft.com/office/drawing/2014/main" id="{8C05A300-EC72-42E5-9D2C-756745261014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50;p43">
              <a:extLst>
                <a:ext uri="{FF2B5EF4-FFF2-40B4-BE49-F238E27FC236}">
                  <a16:creationId xmlns:a16="http://schemas.microsoft.com/office/drawing/2014/main" id="{ACB182BC-8A83-421F-A6BA-1E3980DA7A6F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51;p43">
              <a:extLst>
                <a:ext uri="{FF2B5EF4-FFF2-40B4-BE49-F238E27FC236}">
                  <a16:creationId xmlns:a16="http://schemas.microsoft.com/office/drawing/2014/main" id="{1E4B4E46-0837-41CA-B8D6-AF21F1D2ABE6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52;p43">
              <a:extLst>
                <a:ext uri="{FF2B5EF4-FFF2-40B4-BE49-F238E27FC236}">
                  <a16:creationId xmlns:a16="http://schemas.microsoft.com/office/drawing/2014/main" id="{AC172F1E-084E-475B-A99F-987344D92652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53;p43">
              <a:extLst>
                <a:ext uri="{FF2B5EF4-FFF2-40B4-BE49-F238E27FC236}">
                  <a16:creationId xmlns:a16="http://schemas.microsoft.com/office/drawing/2014/main" id="{FB383130-1775-4B86-AC85-19559AA2FF20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54;p43">
              <a:extLst>
                <a:ext uri="{FF2B5EF4-FFF2-40B4-BE49-F238E27FC236}">
                  <a16:creationId xmlns:a16="http://schemas.microsoft.com/office/drawing/2014/main" id="{81758044-46AA-4755-9916-EB05B7425B88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55;p43">
              <a:extLst>
                <a:ext uri="{FF2B5EF4-FFF2-40B4-BE49-F238E27FC236}">
                  <a16:creationId xmlns:a16="http://schemas.microsoft.com/office/drawing/2014/main" id="{E5531E89-B6AC-4E7D-A89C-46310D373682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6;p43">
              <a:extLst>
                <a:ext uri="{FF2B5EF4-FFF2-40B4-BE49-F238E27FC236}">
                  <a16:creationId xmlns:a16="http://schemas.microsoft.com/office/drawing/2014/main" id="{5AA7E5D9-A2C3-42C7-9D9D-CB43874B4115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7;p43">
              <a:extLst>
                <a:ext uri="{FF2B5EF4-FFF2-40B4-BE49-F238E27FC236}">
                  <a16:creationId xmlns:a16="http://schemas.microsoft.com/office/drawing/2014/main" id="{601AA8C2-4CF2-4034-999C-2FC1EB38C95B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58;p43">
              <a:extLst>
                <a:ext uri="{FF2B5EF4-FFF2-40B4-BE49-F238E27FC236}">
                  <a16:creationId xmlns:a16="http://schemas.microsoft.com/office/drawing/2014/main" id="{5C64166A-9A9A-4773-A9BE-AC8D1E535FE4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59;p43">
              <a:extLst>
                <a:ext uri="{FF2B5EF4-FFF2-40B4-BE49-F238E27FC236}">
                  <a16:creationId xmlns:a16="http://schemas.microsoft.com/office/drawing/2014/main" id="{F73C888C-68E6-45D0-960C-B75F42999EA2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60;p43">
              <a:extLst>
                <a:ext uri="{FF2B5EF4-FFF2-40B4-BE49-F238E27FC236}">
                  <a16:creationId xmlns:a16="http://schemas.microsoft.com/office/drawing/2014/main" id="{6B3DBA43-7EC8-422B-A943-CD6BB27517F0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61;p43">
              <a:extLst>
                <a:ext uri="{FF2B5EF4-FFF2-40B4-BE49-F238E27FC236}">
                  <a16:creationId xmlns:a16="http://schemas.microsoft.com/office/drawing/2014/main" id="{F8DE63B4-AA46-404B-AF3E-30DECEFEDBAD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62;p43">
              <a:extLst>
                <a:ext uri="{FF2B5EF4-FFF2-40B4-BE49-F238E27FC236}">
                  <a16:creationId xmlns:a16="http://schemas.microsoft.com/office/drawing/2014/main" id="{67E5425B-56EA-419D-B2E0-DF2DB804639A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63;p43">
              <a:extLst>
                <a:ext uri="{FF2B5EF4-FFF2-40B4-BE49-F238E27FC236}">
                  <a16:creationId xmlns:a16="http://schemas.microsoft.com/office/drawing/2014/main" id="{2D3ECEB1-13EC-494C-AFDB-44180108874F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64;p43">
              <a:extLst>
                <a:ext uri="{FF2B5EF4-FFF2-40B4-BE49-F238E27FC236}">
                  <a16:creationId xmlns:a16="http://schemas.microsoft.com/office/drawing/2014/main" id="{1F99A021-D2FE-477C-9A92-95169AC96E1F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5;p43">
              <a:extLst>
                <a:ext uri="{FF2B5EF4-FFF2-40B4-BE49-F238E27FC236}">
                  <a16:creationId xmlns:a16="http://schemas.microsoft.com/office/drawing/2014/main" id="{6F16329E-1B0A-4D34-89E2-0C0A4812EBBE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66;p43">
              <a:extLst>
                <a:ext uri="{FF2B5EF4-FFF2-40B4-BE49-F238E27FC236}">
                  <a16:creationId xmlns:a16="http://schemas.microsoft.com/office/drawing/2014/main" id="{6CA18A24-F7CA-4B62-9CFE-16191BEE586C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67;p43">
              <a:extLst>
                <a:ext uri="{FF2B5EF4-FFF2-40B4-BE49-F238E27FC236}">
                  <a16:creationId xmlns:a16="http://schemas.microsoft.com/office/drawing/2014/main" id="{AB7DC7AC-A6AD-48FC-8293-762CB24F459A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8;p43">
              <a:extLst>
                <a:ext uri="{FF2B5EF4-FFF2-40B4-BE49-F238E27FC236}">
                  <a16:creationId xmlns:a16="http://schemas.microsoft.com/office/drawing/2014/main" id="{C04457D6-D555-426F-A6A8-442BD3562F43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69;p43">
              <a:extLst>
                <a:ext uri="{FF2B5EF4-FFF2-40B4-BE49-F238E27FC236}">
                  <a16:creationId xmlns:a16="http://schemas.microsoft.com/office/drawing/2014/main" id="{6E500302-D070-42A6-981F-E5BE1FBBCF9C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70;p43">
              <a:extLst>
                <a:ext uri="{FF2B5EF4-FFF2-40B4-BE49-F238E27FC236}">
                  <a16:creationId xmlns:a16="http://schemas.microsoft.com/office/drawing/2014/main" id="{21B8CE03-F65C-4DF5-A844-9E52AD2F1895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71;p43">
              <a:extLst>
                <a:ext uri="{FF2B5EF4-FFF2-40B4-BE49-F238E27FC236}">
                  <a16:creationId xmlns:a16="http://schemas.microsoft.com/office/drawing/2014/main" id="{D594848A-D1BF-488C-802A-3FBE780A7B66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2;p43">
              <a:extLst>
                <a:ext uri="{FF2B5EF4-FFF2-40B4-BE49-F238E27FC236}">
                  <a16:creationId xmlns:a16="http://schemas.microsoft.com/office/drawing/2014/main" id="{24346607-6071-4969-BFD9-58CB39DF0249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73;p43">
              <a:extLst>
                <a:ext uri="{FF2B5EF4-FFF2-40B4-BE49-F238E27FC236}">
                  <a16:creationId xmlns:a16="http://schemas.microsoft.com/office/drawing/2014/main" id="{2EC9EE51-72F2-4CC2-B666-8CD118DF6135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74;p43">
              <a:extLst>
                <a:ext uri="{FF2B5EF4-FFF2-40B4-BE49-F238E27FC236}">
                  <a16:creationId xmlns:a16="http://schemas.microsoft.com/office/drawing/2014/main" id="{82FABC94-7004-4EFA-9FD1-0E9641315182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5;p43">
              <a:extLst>
                <a:ext uri="{FF2B5EF4-FFF2-40B4-BE49-F238E27FC236}">
                  <a16:creationId xmlns:a16="http://schemas.microsoft.com/office/drawing/2014/main" id="{53F897AA-B72E-4FC0-9BC0-16B8A67A7EFB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6;p43">
              <a:extLst>
                <a:ext uri="{FF2B5EF4-FFF2-40B4-BE49-F238E27FC236}">
                  <a16:creationId xmlns:a16="http://schemas.microsoft.com/office/drawing/2014/main" id="{E637645E-CC34-4175-BFF0-AF403612F7AA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77;p43">
              <a:extLst>
                <a:ext uri="{FF2B5EF4-FFF2-40B4-BE49-F238E27FC236}">
                  <a16:creationId xmlns:a16="http://schemas.microsoft.com/office/drawing/2014/main" id="{0B874CA9-D6F8-403D-8B9E-D0B326A28B9D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78;p43">
              <a:extLst>
                <a:ext uri="{FF2B5EF4-FFF2-40B4-BE49-F238E27FC236}">
                  <a16:creationId xmlns:a16="http://schemas.microsoft.com/office/drawing/2014/main" id="{64BA4D30-EAFE-4C0F-ADF9-9995F6C069D8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79;p43">
              <a:extLst>
                <a:ext uri="{FF2B5EF4-FFF2-40B4-BE49-F238E27FC236}">
                  <a16:creationId xmlns:a16="http://schemas.microsoft.com/office/drawing/2014/main" id="{B4EFE32B-C646-46D9-B01E-4E2D031EE299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80;p43">
              <a:extLst>
                <a:ext uri="{FF2B5EF4-FFF2-40B4-BE49-F238E27FC236}">
                  <a16:creationId xmlns:a16="http://schemas.microsoft.com/office/drawing/2014/main" id="{D274CAFC-200A-46E2-B813-4D8FEF1B79FE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81;p43">
              <a:extLst>
                <a:ext uri="{FF2B5EF4-FFF2-40B4-BE49-F238E27FC236}">
                  <a16:creationId xmlns:a16="http://schemas.microsoft.com/office/drawing/2014/main" id="{8C0BCFFB-577B-4866-B00B-BE6B2B561A50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82;p43">
              <a:extLst>
                <a:ext uri="{FF2B5EF4-FFF2-40B4-BE49-F238E27FC236}">
                  <a16:creationId xmlns:a16="http://schemas.microsoft.com/office/drawing/2014/main" id="{D0FB9F1A-64B5-46FC-9937-B593A2E57A85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83;p43">
              <a:extLst>
                <a:ext uri="{FF2B5EF4-FFF2-40B4-BE49-F238E27FC236}">
                  <a16:creationId xmlns:a16="http://schemas.microsoft.com/office/drawing/2014/main" id="{B3B61BF2-BA1A-4C01-83D9-69323182C2CB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84;p43">
              <a:extLst>
                <a:ext uri="{FF2B5EF4-FFF2-40B4-BE49-F238E27FC236}">
                  <a16:creationId xmlns:a16="http://schemas.microsoft.com/office/drawing/2014/main" id="{5E354F43-83E6-4B01-B558-37BEE564A34A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85;p43">
              <a:extLst>
                <a:ext uri="{FF2B5EF4-FFF2-40B4-BE49-F238E27FC236}">
                  <a16:creationId xmlns:a16="http://schemas.microsoft.com/office/drawing/2014/main" id="{D386EA7A-6EC8-4301-8FF2-3ACE330B6E96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86;p43">
              <a:extLst>
                <a:ext uri="{FF2B5EF4-FFF2-40B4-BE49-F238E27FC236}">
                  <a16:creationId xmlns:a16="http://schemas.microsoft.com/office/drawing/2014/main" id="{58F1DBEB-B0DB-43A3-AB2D-0ED9E5A62881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87;p43">
              <a:extLst>
                <a:ext uri="{FF2B5EF4-FFF2-40B4-BE49-F238E27FC236}">
                  <a16:creationId xmlns:a16="http://schemas.microsoft.com/office/drawing/2014/main" id="{87AF364D-43E9-4C09-BD5A-86240308D706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88;p43">
              <a:extLst>
                <a:ext uri="{FF2B5EF4-FFF2-40B4-BE49-F238E27FC236}">
                  <a16:creationId xmlns:a16="http://schemas.microsoft.com/office/drawing/2014/main" id="{D3F69F31-B015-42BC-B745-0E309521A5F0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89;p43">
              <a:extLst>
                <a:ext uri="{FF2B5EF4-FFF2-40B4-BE49-F238E27FC236}">
                  <a16:creationId xmlns:a16="http://schemas.microsoft.com/office/drawing/2014/main" id="{60A4D510-92C5-461E-BC0B-BBC99096B0D6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90;p43">
              <a:extLst>
                <a:ext uri="{FF2B5EF4-FFF2-40B4-BE49-F238E27FC236}">
                  <a16:creationId xmlns:a16="http://schemas.microsoft.com/office/drawing/2014/main" id="{419E4269-09E3-4492-9C94-09FC9390D2FD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91;p43">
              <a:extLst>
                <a:ext uri="{FF2B5EF4-FFF2-40B4-BE49-F238E27FC236}">
                  <a16:creationId xmlns:a16="http://schemas.microsoft.com/office/drawing/2014/main" id="{1F5B5E17-496F-45AE-9ACA-FDB74CA3854F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92;p43">
              <a:extLst>
                <a:ext uri="{FF2B5EF4-FFF2-40B4-BE49-F238E27FC236}">
                  <a16:creationId xmlns:a16="http://schemas.microsoft.com/office/drawing/2014/main" id="{40E345FB-BD49-4345-951C-4A06D0AC0DC6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93;p43">
              <a:extLst>
                <a:ext uri="{FF2B5EF4-FFF2-40B4-BE49-F238E27FC236}">
                  <a16:creationId xmlns:a16="http://schemas.microsoft.com/office/drawing/2014/main" id="{89CC3E13-4036-4AE1-B2EB-0E6152D38290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94;p43">
              <a:extLst>
                <a:ext uri="{FF2B5EF4-FFF2-40B4-BE49-F238E27FC236}">
                  <a16:creationId xmlns:a16="http://schemas.microsoft.com/office/drawing/2014/main" id="{8A8B4198-235C-47B6-BA99-548A49F3AF36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95;p43">
              <a:extLst>
                <a:ext uri="{FF2B5EF4-FFF2-40B4-BE49-F238E27FC236}">
                  <a16:creationId xmlns:a16="http://schemas.microsoft.com/office/drawing/2014/main" id="{9A0FD1C6-2706-4054-BB28-0092C85FC357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96;p43">
              <a:extLst>
                <a:ext uri="{FF2B5EF4-FFF2-40B4-BE49-F238E27FC236}">
                  <a16:creationId xmlns:a16="http://schemas.microsoft.com/office/drawing/2014/main" id="{73505EBA-DA34-4EA3-B367-A2E5AC18D4DB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97;p43">
              <a:extLst>
                <a:ext uri="{FF2B5EF4-FFF2-40B4-BE49-F238E27FC236}">
                  <a16:creationId xmlns:a16="http://schemas.microsoft.com/office/drawing/2014/main" id="{25A3E817-60AE-445B-87F2-E76BCE525A22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98;p43">
              <a:extLst>
                <a:ext uri="{FF2B5EF4-FFF2-40B4-BE49-F238E27FC236}">
                  <a16:creationId xmlns:a16="http://schemas.microsoft.com/office/drawing/2014/main" id="{0B6CBF65-9CF1-41F7-9DE4-134D7BBC4E60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99;p43">
              <a:extLst>
                <a:ext uri="{FF2B5EF4-FFF2-40B4-BE49-F238E27FC236}">
                  <a16:creationId xmlns:a16="http://schemas.microsoft.com/office/drawing/2014/main" id="{E7F8C327-831F-4EC1-B284-7F46FEC9E6DB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00;p43">
              <a:extLst>
                <a:ext uri="{FF2B5EF4-FFF2-40B4-BE49-F238E27FC236}">
                  <a16:creationId xmlns:a16="http://schemas.microsoft.com/office/drawing/2014/main" id="{0702E6DC-176A-448E-AE6D-D3EE3261DCEB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01;p43">
              <a:extLst>
                <a:ext uri="{FF2B5EF4-FFF2-40B4-BE49-F238E27FC236}">
                  <a16:creationId xmlns:a16="http://schemas.microsoft.com/office/drawing/2014/main" id="{5D136760-2FD6-4475-BE75-42433F1DD4D0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02;p43">
              <a:extLst>
                <a:ext uri="{FF2B5EF4-FFF2-40B4-BE49-F238E27FC236}">
                  <a16:creationId xmlns:a16="http://schemas.microsoft.com/office/drawing/2014/main" id="{9BF41746-4709-48E4-8991-F27C07B5EE73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03;p43">
              <a:extLst>
                <a:ext uri="{FF2B5EF4-FFF2-40B4-BE49-F238E27FC236}">
                  <a16:creationId xmlns:a16="http://schemas.microsoft.com/office/drawing/2014/main" id="{66253BED-1CCE-4B55-AFE4-75950B2CB797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04;p43">
              <a:extLst>
                <a:ext uri="{FF2B5EF4-FFF2-40B4-BE49-F238E27FC236}">
                  <a16:creationId xmlns:a16="http://schemas.microsoft.com/office/drawing/2014/main" id="{F0EDB4A3-A77B-434C-BC57-7AC47A5DBE17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05;p43">
              <a:extLst>
                <a:ext uri="{FF2B5EF4-FFF2-40B4-BE49-F238E27FC236}">
                  <a16:creationId xmlns:a16="http://schemas.microsoft.com/office/drawing/2014/main" id="{47A03136-DA11-43A1-BE01-C23F0541538A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6;p43">
              <a:extLst>
                <a:ext uri="{FF2B5EF4-FFF2-40B4-BE49-F238E27FC236}">
                  <a16:creationId xmlns:a16="http://schemas.microsoft.com/office/drawing/2014/main" id="{54C3DEE5-4727-4BC3-9EDF-68BD575C2FD6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07;p43">
              <a:extLst>
                <a:ext uri="{FF2B5EF4-FFF2-40B4-BE49-F238E27FC236}">
                  <a16:creationId xmlns:a16="http://schemas.microsoft.com/office/drawing/2014/main" id="{8A7FD2D2-6672-4930-813D-66485B883021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08;p43">
              <a:extLst>
                <a:ext uri="{FF2B5EF4-FFF2-40B4-BE49-F238E27FC236}">
                  <a16:creationId xmlns:a16="http://schemas.microsoft.com/office/drawing/2014/main" id="{42FEC099-A200-4629-BF47-E54C8E2BD1AF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09;p43">
              <a:extLst>
                <a:ext uri="{FF2B5EF4-FFF2-40B4-BE49-F238E27FC236}">
                  <a16:creationId xmlns:a16="http://schemas.microsoft.com/office/drawing/2014/main" id="{E1EC9F5E-C72A-4244-86D0-7AFEC835BDB5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10;p43">
              <a:extLst>
                <a:ext uri="{FF2B5EF4-FFF2-40B4-BE49-F238E27FC236}">
                  <a16:creationId xmlns:a16="http://schemas.microsoft.com/office/drawing/2014/main" id="{827DD463-964C-423E-83D7-EA06EA3465F8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11;p43">
              <a:extLst>
                <a:ext uri="{FF2B5EF4-FFF2-40B4-BE49-F238E27FC236}">
                  <a16:creationId xmlns:a16="http://schemas.microsoft.com/office/drawing/2014/main" id="{66CD6C57-3180-42E5-B692-14A238B9C01D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12;p43">
              <a:extLst>
                <a:ext uri="{FF2B5EF4-FFF2-40B4-BE49-F238E27FC236}">
                  <a16:creationId xmlns:a16="http://schemas.microsoft.com/office/drawing/2014/main" id="{FF93DAA4-2184-48B0-B3E0-5EBFD820C221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13;p43">
              <a:extLst>
                <a:ext uri="{FF2B5EF4-FFF2-40B4-BE49-F238E27FC236}">
                  <a16:creationId xmlns:a16="http://schemas.microsoft.com/office/drawing/2014/main" id="{976053EF-7D11-4199-8C2D-AE3930A344C5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14;p43">
              <a:extLst>
                <a:ext uri="{FF2B5EF4-FFF2-40B4-BE49-F238E27FC236}">
                  <a16:creationId xmlns:a16="http://schemas.microsoft.com/office/drawing/2014/main" id="{724534F3-B95D-4C61-AB2F-A5DF17E60035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15;p43">
              <a:extLst>
                <a:ext uri="{FF2B5EF4-FFF2-40B4-BE49-F238E27FC236}">
                  <a16:creationId xmlns:a16="http://schemas.microsoft.com/office/drawing/2014/main" id="{0AC0A9A6-2077-4F9F-9F94-597B5DE58D03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16;p43">
              <a:extLst>
                <a:ext uri="{FF2B5EF4-FFF2-40B4-BE49-F238E27FC236}">
                  <a16:creationId xmlns:a16="http://schemas.microsoft.com/office/drawing/2014/main" id="{750A8D0D-B574-4502-A10B-F5A2D19CD97B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17;p43">
              <a:extLst>
                <a:ext uri="{FF2B5EF4-FFF2-40B4-BE49-F238E27FC236}">
                  <a16:creationId xmlns:a16="http://schemas.microsoft.com/office/drawing/2014/main" id="{97202795-0F13-4714-A9E0-624D2F75CCF3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18;p43">
              <a:extLst>
                <a:ext uri="{FF2B5EF4-FFF2-40B4-BE49-F238E27FC236}">
                  <a16:creationId xmlns:a16="http://schemas.microsoft.com/office/drawing/2014/main" id="{851963E2-6BB4-4E23-866C-EEFB80700898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19;p43">
              <a:extLst>
                <a:ext uri="{FF2B5EF4-FFF2-40B4-BE49-F238E27FC236}">
                  <a16:creationId xmlns:a16="http://schemas.microsoft.com/office/drawing/2014/main" id="{9D62C395-CA06-40A8-ACA1-C56FC3A944A3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20;p43">
              <a:extLst>
                <a:ext uri="{FF2B5EF4-FFF2-40B4-BE49-F238E27FC236}">
                  <a16:creationId xmlns:a16="http://schemas.microsoft.com/office/drawing/2014/main" id="{ECCB11A1-F81A-48FC-A2F7-57B9E11E04FE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21;p43">
              <a:extLst>
                <a:ext uri="{FF2B5EF4-FFF2-40B4-BE49-F238E27FC236}">
                  <a16:creationId xmlns:a16="http://schemas.microsoft.com/office/drawing/2014/main" id="{6090C186-3309-47D5-AF78-746C3F387135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22;p43">
              <a:extLst>
                <a:ext uri="{FF2B5EF4-FFF2-40B4-BE49-F238E27FC236}">
                  <a16:creationId xmlns:a16="http://schemas.microsoft.com/office/drawing/2014/main" id="{9D50BC5B-9C15-4B40-B515-D30FBEB186AD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23;p43">
              <a:extLst>
                <a:ext uri="{FF2B5EF4-FFF2-40B4-BE49-F238E27FC236}">
                  <a16:creationId xmlns:a16="http://schemas.microsoft.com/office/drawing/2014/main" id="{73D836FF-783D-4F21-9F3A-3F7952066B96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24;p43">
              <a:extLst>
                <a:ext uri="{FF2B5EF4-FFF2-40B4-BE49-F238E27FC236}">
                  <a16:creationId xmlns:a16="http://schemas.microsoft.com/office/drawing/2014/main" id="{5E9E90A8-538E-4D7F-BB54-5F7AD1A519C4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25;p43">
              <a:extLst>
                <a:ext uri="{FF2B5EF4-FFF2-40B4-BE49-F238E27FC236}">
                  <a16:creationId xmlns:a16="http://schemas.microsoft.com/office/drawing/2014/main" id="{0A47C268-4DE0-49E0-8167-2DD9657442AE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26;p43">
              <a:extLst>
                <a:ext uri="{FF2B5EF4-FFF2-40B4-BE49-F238E27FC236}">
                  <a16:creationId xmlns:a16="http://schemas.microsoft.com/office/drawing/2014/main" id="{50DBECCB-1F30-453B-9F89-5D4B422FDE33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27;p43">
              <a:extLst>
                <a:ext uri="{FF2B5EF4-FFF2-40B4-BE49-F238E27FC236}">
                  <a16:creationId xmlns:a16="http://schemas.microsoft.com/office/drawing/2014/main" id="{42AABEC5-16AD-4E50-9CF5-7562141B0079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28;p43">
              <a:extLst>
                <a:ext uri="{FF2B5EF4-FFF2-40B4-BE49-F238E27FC236}">
                  <a16:creationId xmlns:a16="http://schemas.microsoft.com/office/drawing/2014/main" id="{84B3C71F-E57F-4820-ABE9-AF1A1063C70D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29;p43">
              <a:extLst>
                <a:ext uri="{FF2B5EF4-FFF2-40B4-BE49-F238E27FC236}">
                  <a16:creationId xmlns:a16="http://schemas.microsoft.com/office/drawing/2014/main" id="{C1978B58-4B70-4B73-94D6-C1DEC270765E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30;p43">
              <a:extLst>
                <a:ext uri="{FF2B5EF4-FFF2-40B4-BE49-F238E27FC236}">
                  <a16:creationId xmlns:a16="http://schemas.microsoft.com/office/drawing/2014/main" id="{B3EBF291-A108-49E2-9871-D1C9DD614CC1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31;p43">
              <a:extLst>
                <a:ext uri="{FF2B5EF4-FFF2-40B4-BE49-F238E27FC236}">
                  <a16:creationId xmlns:a16="http://schemas.microsoft.com/office/drawing/2014/main" id="{F43C6E67-36E2-4EDE-94AD-A6A4328095A2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32;p43">
              <a:extLst>
                <a:ext uri="{FF2B5EF4-FFF2-40B4-BE49-F238E27FC236}">
                  <a16:creationId xmlns:a16="http://schemas.microsoft.com/office/drawing/2014/main" id="{B2AD7816-C299-4922-8C3D-70C875EC8A66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33;p43">
              <a:extLst>
                <a:ext uri="{FF2B5EF4-FFF2-40B4-BE49-F238E27FC236}">
                  <a16:creationId xmlns:a16="http://schemas.microsoft.com/office/drawing/2014/main" id="{5C02D7AB-8316-4438-BC9C-F6DB5228CE23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34;p43">
              <a:extLst>
                <a:ext uri="{FF2B5EF4-FFF2-40B4-BE49-F238E27FC236}">
                  <a16:creationId xmlns:a16="http://schemas.microsoft.com/office/drawing/2014/main" id="{60E2D04C-F600-4B1E-9287-AAC0CE89C034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35;p43">
              <a:extLst>
                <a:ext uri="{FF2B5EF4-FFF2-40B4-BE49-F238E27FC236}">
                  <a16:creationId xmlns:a16="http://schemas.microsoft.com/office/drawing/2014/main" id="{C6202FC3-0278-45D5-8CF2-790929130926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36;p43">
              <a:extLst>
                <a:ext uri="{FF2B5EF4-FFF2-40B4-BE49-F238E27FC236}">
                  <a16:creationId xmlns:a16="http://schemas.microsoft.com/office/drawing/2014/main" id="{E9DFBA1F-FE5A-41F7-A147-2DF499CC80DC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37;p43">
              <a:extLst>
                <a:ext uri="{FF2B5EF4-FFF2-40B4-BE49-F238E27FC236}">
                  <a16:creationId xmlns:a16="http://schemas.microsoft.com/office/drawing/2014/main" id="{2D60B518-57BB-43C1-8DD3-E7C67E6D3CFE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38;p43">
              <a:extLst>
                <a:ext uri="{FF2B5EF4-FFF2-40B4-BE49-F238E27FC236}">
                  <a16:creationId xmlns:a16="http://schemas.microsoft.com/office/drawing/2014/main" id="{71AF3852-866F-46AE-AACE-3F85CAEAFC28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39;p43">
              <a:extLst>
                <a:ext uri="{FF2B5EF4-FFF2-40B4-BE49-F238E27FC236}">
                  <a16:creationId xmlns:a16="http://schemas.microsoft.com/office/drawing/2014/main" id="{4DE5036B-FEAD-491F-B52A-74504DEF7105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40;p43">
              <a:extLst>
                <a:ext uri="{FF2B5EF4-FFF2-40B4-BE49-F238E27FC236}">
                  <a16:creationId xmlns:a16="http://schemas.microsoft.com/office/drawing/2014/main" id="{EB7F2384-38EE-441B-98E2-91884240F626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41;p43">
              <a:extLst>
                <a:ext uri="{FF2B5EF4-FFF2-40B4-BE49-F238E27FC236}">
                  <a16:creationId xmlns:a16="http://schemas.microsoft.com/office/drawing/2014/main" id="{ECBDBFC9-20A4-4688-B84B-2EA0030932F2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42;p43">
              <a:extLst>
                <a:ext uri="{FF2B5EF4-FFF2-40B4-BE49-F238E27FC236}">
                  <a16:creationId xmlns:a16="http://schemas.microsoft.com/office/drawing/2014/main" id="{FB88E26B-992A-46AC-BF06-4785BFC10869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43;p43">
              <a:extLst>
                <a:ext uri="{FF2B5EF4-FFF2-40B4-BE49-F238E27FC236}">
                  <a16:creationId xmlns:a16="http://schemas.microsoft.com/office/drawing/2014/main" id="{E40E13DB-442A-4B95-91F9-58FF8B990B7E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44;p43">
              <a:extLst>
                <a:ext uri="{FF2B5EF4-FFF2-40B4-BE49-F238E27FC236}">
                  <a16:creationId xmlns:a16="http://schemas.microsoft.com/office/drawing/2014/main" id="{B2A0859A-BA21-4F65-B395-2968A8562CC0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45;p43">
              <a:extLst>
                <a:ext uri="{FF2B5EF4-FFF2-40B4-BE49-F238E27FC236}">
                  <a16:creationId xmlns:a16="http://schemas.microsoft.com/office/drawing/2014/main" id="{DBD49C77-46F8-480A-AD14-66DF4F0ACB87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46;p43">
              <a:extLst>
                <a:ext uri="{FF2B5EF4-FFF2-40B4-BE49-F238E27FC236}">
                  <a16:creationId xmlns:a16="http://schemas.microsoft.com/office/drawing/2014/main" id="{1C7F4AF9-973D-4A52-AAF1-AA1223F3047D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47;p43">
              <a:extLst>
                <a:ext uri="{FF2B5EF4-FFF2-40B4-BE49-F238E27FC236}">
                  <a16:creationId xmlns:a16="http://schemas.microsoft.com/office/drawing/2014/main" id="{C59EEC02-2D84-4779-A839-70F6B68FB942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48;p43">
              <a:extLst>
                <a:ext uri="{FF2B5EF4-FFF2-40B4-BE49-F238E27FC236}">
                  <a16:creationId xmlns:a16="http://schemas.microsoft.com/office/drawing/2014/main" id="{F4535D5A-60E2-4877-8350-06456272479C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49;p43">
              <a:extLst>
                <a:ext uri="{FF2B5EF4-FFF2-40B4-BE49-F238E27FC236}">
                  <a16:creationId xmlns:a16="http://schemas.microsoft.com/office/drawing/2014/main" id="{1B4AC818-D076-46B8-8E49-6AF9EEB2CA62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50;p43">
              <a:extLst>
                <a:ext uri="{FF2B5EF4-FFF2-40B4-BE49-F238E27FC236}">
                  <a16:creationId xmlns:a16="http://schemas.microsoft.com/office/drawing/2014/main" id="{A1550864-FA7C-40FC-9F47-AEF5F0688356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" name="Google Shape;1947;p43">
            <a:extLst>
              <a:ext uri="{FF2B5EF4-FFF2-40B4-BE49-F238E27FC236}">
                <a16:creationId xmlns:a16="http://schemas.microsoft.com/office/drawing/2014/main" id="{EF2AF4F4-5D97-482B-ADB9-3E668A6B34A4}"/>
              </a:ext>
            </a:extLst>
          </p:cNvPr>
          <p:cNvGrpSpPr/>
          <p:nvPr/>
        </p:nvGrpSpPr>
        <p:grpSpPr>
          <a:xfrm>
            <a:off x="7230279" y="2260074"/>
            <a:ext cx="802807" cy="848232"/>
            <a:chOff x="504100" y="4136400"/>
            <a:chExt cx="576150" cy="608750"/>
          </a:xfrm>
        </p:grpSpPr>
        <p:sp>
          <p:nvSpPr>
            <p:cNvPr id="112" name="Google Shape;1948;p43">
              <a:extLst>
                <a:ext uri="{FF2B5EF4-FFF2-40B4-BE49-F238E27FC236}">
                  <a16:creationId xmlns:a16="http://schemas.microsoft.com/office/drawing/2014/main" id="{086009BB-2EED-40D7-B71E-A8449997FF9A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949;p43">
              <a:extLst>
                <a:ext uri="{FF2B5EF4-FFF2-40B4-BE49-F238E27FC236}">
                  <a16:creationId xmlns:a16="http://schemas.microsoft.com/office/drawing/2014/main" id="{33F10F76-AC8B-412A-A4BF-D0937B64C74B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950;p43">
              <a:extLst>
                <a:ext uri="{FF2B5EF4-FFF2-40B4-BE49-F238E27FC236}">
                  <a16:creationId xmlns:a16="http://schemas.microsoft.com/office/drawing/2014/main" id="{625723FA-4686-45FC-BFC2-93D51699F52B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51;p43">
              <a:extLst>
                <a:ext uri="{FF2B5EF4-FFF2-40B4-BE49-F238E27FC236}">
                  <a16:creationId xmlns:a16="http://schemas.microsoft.com/office/drawing/2014/main" id="{F68E446D-A5F1-4AF3-9847-C69AD18DF635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52;p43">
              <a:extLst>
                <a:ext uri="{FF2B5EF4-FFF2-40B4-BE49-F238E27FC236}">
                  <a16:creationId xmlns:a16="http://schemas.microsoft.com/office/drawing/2014/main" id="{F76190E2-AC91-4E8E-8A8B-2E5AA493208B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53;p43">
              <a:extLst>
                <a:ext uri="{FF2B5EF4-FFF2-40B4-BE49-F238E27FC236}">
                  <a16:creationId xmlns:a16="http://schemas.microsoft.com/office/drawing/2014/main" id="{AF29E560-EDEC-4250-ACA5-2FB4D208E88E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954;p43">
              <a:extLst>
                <a:ext uri="{FF2B5EF4-FFF2-40B4-BE49-F238E27FC236}">
                  <a16:creationId xmlns:a16="http://schemas.microsoft.com/office/drawing/2014/main" id="{105FF43E-FD0D-4C94-99B8-54F0DA7DD6A2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955;p43">
              <a:extLst>
                <a:ext uri="{FF2B5EF4-FFF2-40B4-BE49-F238E27FC236}">
                  <a16:creationId xmlns:a16="http://schemas.microsoft.com/office/drawing/2014/main" id="{EFD66331-E896-41C5-9148-355C09EB7105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956;p43">
              <a:extLst>
                <a:ext uri="{FF2B5EF4-FFF2-40B4-BE49-F238E27FC236}">
                  <a16:creationId xmlns:a16="http://schemas.microsoft.com/office/drawing/2014/main" id="{1EFEFC8B-50E6-46AB-B028-49C0B3C310E9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957;p43">
              <a:extLst>
                <a:ext uri="{FF2B5EF4-FFF2-40B4-BE49-F238E27FC236}">
                  <a16:creationId xmlns:a16="http://schemas.microsoft.com/office/drawing/2014/main" id="{F82542FD-3A78-4E0F-86FC-054DAF193EFA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958;p43">
              <a:extLst>
                <a:ext uri="{FF2B5EF4-FFF2-40B4-BE49-F238E27FC236}">
                  <a16:creationId xmlns:a16="http://schemas.microsoft.com/office/drawing/2014/main" id="{7EA16E6B-F438-4552-B439-9F7C9FFEBABD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959;p43">
              <a:extLst>
                <a:ext uri="{FF2B5EF4-FFF2-40B4-BE49-F238E27FC236}">
                  <a16:creationId xmlns:a16="http://schemas.microsoft.com/office/drawing/2014/main" id="{1A49CDB7-4956-465C-9AD1-082769A03033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960;p43">
              <a:extLst>
                <a:ext uri="{FF2B5EF4-FFF2-40B4-BE49-F238E27FC236}">
                  <a16:creationId xmlns:a16="http://schemas.microsoft.com/office/drawing/2014/main" id="{C988AE6C-F522-48D3-84D4-BE4FE9BFDACD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61;p43">
              <a:extLst>
                <a:ext uri="{FF2B5EF4-FFF2-40B4-BE49-F238E27FC236}">
                  <a16:creationId xmlns:a16="http://schemas.microsoft.com/office/drawing/2014/main" id="{230B165E-DE1A-43D8-8D06-0CF900CFF9FB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62;p43">
              <a:extLst>
                <a:ext uri="{FF2B5EF4-FFF2-40B4-BE49-F238E27FC236}">
                  <a16:creationId xmlns:a16="http://schemas.microsoft.com/office/drawing/2014/main" id="{3149D5D6-83B2-407D-A74A-A1150979F1C5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63;p43">
              <a:extLst>
                <a:ext uri="{FF2B5EF4-FFF2-40B4-BE49-F238E27FC236}">
                  <a16:creationId xmlns:a16="http://schemas.microsoft.com/office/drawing/2014/main" id="{61DA1162-3FF3-4E49-94E1-52FE474F3C2A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64;p43">
              <a:extLst>
                <a:ext uri="{FF2B5EF4-FFF2-40B4-BE49-F238E27FC236}">
                  <a16:creationId xmlns:a16="http://schemas.microsoft.com/office/drawing/2014/main" id="{D80CD3A4-BD8B-410C-9234-BA20113F3ACA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65;p43">
              <a:extLst>
                <a:ext uri="{FF2B5EF4-FFF2-40B4-BE49-F238E27FC236}">
                  <a16:creationId xmlns:a16="http://schemas.microsoft.com/office/drawing/2014/main" id="{102C9CE9-0470-4063-850D-94CAFB4CBF7D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66;p43">
              <a:extLst>
                <a:ext uri="{FF2B5EF4-FFF2-40B4-BE49-F238E27FC236}">
                  <a16:creationId xmlns:a16="http://schemas.microsoft.com/office/drawing/2014/main" id="{8E708736-E53D-4590-851E-948E1A0F8DB7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67;p43">
              <a:extLst>
                <a:ext uri="{FF2B5EF4-FFF2-40B4-BE49-F238E27FC236}">
                  <a16:creationId xmlns:a16="http://schemas.microsoft.com/office/drawing/2014/main" id="{47DD7595-844A-44BB-8CC9-9F308B03ABF9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68;p43">
              <a:extLst>
                <a:ext uri="{FF2B5EF4-FFF2-40B4-BE49-F238E27FC236}">
                  <a16:creationId xmlns:a16="http://schemas.microsoft.com/office/drawing/2014/main" id="{FD03BC33-D7E4-4954-8F75-35BD90F53D8F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69;p43">
              <a:extLst>
                <a:ext uri="{FF2B5EF4-FFF2-40B4-BE49-F238E27FC236}">
                  <a16:creationId xmlns:a16="http://schemas.microsoft.com/office/drawing/2014/main" id="{07886ED5-AA9A-4B72-828D-16F6EFABD494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70;p43">
              <a:extLst>
                <a:ext uri="{FF2B5EF4-FFF2-40B4-BE49-F238E27FC236}">
                  <a16:creationId xmlns:a16="http://schemas.microsoft.com/office/drawing/2014/main" id="{C30314AC-BACD-478B-8CB6-B2A4567B5D6C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71;p43">
              <a:extLst>
                <a:ext uri="{FF2B5EF4-FFF2-40B4-BE49-F238E27FC236}">
                  <a16:creationId xmlns:a16="http://schemas.microsoft.com/office/drawing/2014/main" id="{9467B113-81EC-47EA-8FD9-9862E1521162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72;p43">
              <a:extLst>
                <a:ext uri="{FF2B5EF4-FFF2-40B4-BE49-F238E27FC236}">
                  <a16:creationId xmlns:a16="http://schemas.microsoft.com/office/drawing/2014/main" id="{EC51B333-9A4E-402B-B610-71E47431AFE7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73;p43">
              <a:extLst>
                <a:ext uri="{FF2B5EF4-FFF2-40B4-BE49-F238E27FC236}">
                  <a16:creationId xmlns:a16="http://schemas.microsoft.com/office/drawing/2014/main" id="{AB2850FB-9C09-4C20-9AF1-34FA80D97A58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74;p43">
              <a:extLst>
                <a:ext uri="{FF2B5EF4-FFF2-40B4-BE49-F238E27FC236}">
                  <a16:creationId xmlns:a16="http://schemas.microsoft.com/office/drawing/2014/main" id="{D99081BE-0B06-4BDB-82D6-358A549B7F24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75;p43">
              <a:extLst>
                <a:ext uri="{FF2B5EF4-FFF2-40B4-BE49-F238E27FC236}">
                  <a16:creationId xmlns:a16="http://schemas.microsoft.com/office/drawing/2014/main" id="{18957941-5AEA-4029-BBD3-6828486E7BA9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76;p43">
              <a:extLst>
                <a:ext uri="{FF2B5EF4-FFF2-40B4-BE49-F238E27FC236}">
                  <a16:creationId xmlns:a16="http://schemas.microsoft.com/office/drawing/2014/main" id="{E1E0F6F6-FECF-40A3-BBEF-4A1683787BFE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77;p43">
              <a:extLst>
                <a:ext uri="{FF2B5EF4-FFF2-40B4-BE49-F238E27FC236}">
                  <a16:creationId xmlns:a16="http://schemas.microsoft.com/office/drawing/2014/main" id="{D649A2C1-D9E9-46E4-BA00-5F1DA3754B57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78;p43">
              <a:extLst>
                <a:ext uri="{FF2B5EF4-FFF2-40B4-BE49-F238E27FC236}">
                  <a16:creationId xmlns:a16="http://schemas.microsoft.com/office/drawing/2014/main" id="{F9252873-8D84-4E7B-A2CA-0AA42E0738F7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79;p43">
              <a:extLst>
                <a:ext uri="{FF2B5EF4-FFF2-40B4-BE49-F238E27FC236}">
                  <a16:creationId xmlns:a16="http://schemas.microsoft.com/office/drawing/2014/main" id="{759D2F50-7945-4BCA-98D1-EE15CD7C074F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80;p43">
              <a:extLst>
                <a:ext uri="{FF2B5EF4-FFF2-40B4-BE49-F238E27FC236}">
                  <a16:creationId xmlns:a16="http://schemas.microsoft.com/office/drawing/2014/main" id="{242520CE-010C-4DA1-8457-99CC6B225046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81;p43">
              <a:extLst>
                <a:ext uri="{FF2B5EF4-FFF2-40B4-BE49-F238E27FC236}">
                  <a16:creationId xmlns:a16="http://schemas.microsoft.com/office/drawing/2014/main" id="{F1AFAC0E-C5B7-4AF2-AB69-872DFAB8EBE0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82;p43">
              <a:extLst>
                <a:ext uri="{FF2B5EF4-FFF2-40B4-BE49-F238E27FC236}">
                  <a16:creationId xmlns:a16="http://schemas.microsoft.com/office/drawing/2014/main" id="{05BDA2CC-9A34-4E76-A1DE-FD585103E6D0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83;p43">
              <a:extLst>
                <a:ext uri="{FF2B5EF4-FFF2-40B4-BE49-F238E27FC236}">
                  <a16:creationId xmlns:a16="http://schemas.microsoft.com/office/drawing/2014/main" id="{2746C383-D1A9-4743-A182-6D21EF6B54E3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84;p43">
              <a:extLst>
                <a:ext uri="{FF2B5EF4-FFF2-40B4-BE49-F238E27FC236}">
                  <a16:creationId xmlns:a16="http://schemas.microsoft.com/office/drawing/2014/main" id="{BD2FF5F3-4156-480C-8270-B6F2BAEE8AB2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85;p43">
              <a:extLst>
                <a:ext uri="{FF2B5EF4-FFF2-40B4-BE49-F238E27FC236}">
                  <a16:creationId xmlns:a16="http://schemas.microsoft.com/office/drawing/2014/main" id="{C5E266EB-536F-4026-93E1-9500AF83CAF9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86;p43">
              <a:extLst>
                <a:ext uri="{FF2B5EF4-FFF2-40B4-BE49-F238E27FC236}">
                  <a16:creationId xmlns:a16="http://schemas.microsoft.com/office/drawing/2014/main" id="{0DAA92F7-513F-4E58-B357-DD8A0055BBA8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87;p43">
              <a:extLst>
                <a:ext uri="{FF2B5EF4-FFF2-40B4-BE49-F238E27FC236}">
                  <a16:creationId xmlns:a16="http://schemas.microsoft.com/office/drawing/2014/main" id="{DDAB9637-EDFC-481C-9AE4-2429A4C8F0F4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88;p43">
              <a:extLst>
                <a:ext uri="{FF2B5EF4-FFF2-40B4-BE49-F238E27FC236}">
                  <a16:creationId xmlns:a16="http://schemas.microsoft.com/office/drawing/2014/main" id="{F9D7F21E-3CCC-4C4A-9FC4-4454490B48CA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89;p43">
              <a:extLst>
                <a:ext uri="{FF2B5EF4-FFF2-40B4-BE49-F238E27FC236}">
                  <a16:creationId xmlns:a16="http://schemas.microsoft.com/office/drawing/2014/main" id="{3C4A48A7-23A9-4BB1-846B-6B76D22C430B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90;p43">
              <a:extLst>
                <a:ext uri="{FF2B5EF4-FFF2-40B4-BE49-F238E27FC236}">
                  <a16:creationId xmlns:a16="http://schemas.microsoft.com/office/drawing/2014/main" id="{23297AFB-0A7A-4A38-A81A-C1261F4A11D7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91;p43">
              <a:extLst>
                <a:ext uri="{FF2B5EF4-FFF2-40B4-BE49-F238E27FC236}">
                  <a16:creationId xmlns:a16="http://schemas.microsoft.com/office/drawing/2014/main" id="{A2FB2CF3-F0E4-45CD-A719-000486089750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92;p43">
              <a:extLst>
                <a:ext uri="{FF2B5EF4-FFF2-40B4-BE49-F238E27FC236}">
                  <a16:creationId xmlns:a16="http://schemas.microsoft.com/office/drawing/2014/main" id="{58380783-1DBA-4215-BB1B-D205675940C2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93;p43">
              <a:extLst>
                <a:ext uri="{FF2B5EF4-FFF2-40B4-BE49-F238E27FC236}">
                  <a16:creationId xmlns:a16="http://schemas.microsoft.com/office/drawing/2014/main" id="{383531F1-21AA-4A2A-B530-4B9CFF5658A1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94;p43">
              <a:extLst>
                <a:ext uri="{FF2B5EF4-FFF2-40B4-BE49-F238E27FC236}">
                  <a16:creationId xmlns:a16="http://schemas.microsoft.com/office/drawing/2014/main" id="{90C23D67-7E51-4D30-ABA6-B8C0AEC9C6EB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95;p43">
              <a:extLst>
                <a:ext uri="{FF2B5EF4-FFF2-40B4-BE49-F238E27FC236}">
                  <a16:creationId xmlns:a16="http://schemas.microsoft.com/office/drawing/2014/main" id="{79AB0C44-4EFB-4675-AC06-73C2FDD17125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96;p43">
              <a:extLst>
                <a:ext uri="{FF2B5EF4-FFF2-40B4-BE49-F238E27FC236}">
                  <a16:creationId xmlns:a16="http://schemas.microsoft.com/office/drawing/2014/main" id="{462CC762-0F55-44AF-96CD-1A60BDDAD229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97;p43">
              <a:extLst>
                <a:ext uri="{FF2B5EF4-FFF2-40B4-BE49-F238E27FC236}">
                  <a16:creationId xmlns:a16="http://schemas.microsoft.com/office/drawing/2014/main" id="{692ADA48-3D41-4D23-84B0-B3F507382855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98;p43">
              <a:extLst>
                <a:ext uri="{FF2B5EF4-FFF2-40B4-BE49-F238E27FC236}">
                  <a16:creationId xmlns:a16="http://schemas.microsoft.com/office/drawing/2014/main" id="{95816DF5-874A-459B-913C-260801D5DB10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99;p43">
              <a:extLst>
                <a:ext uri="{FF2B5EF4-FFF2-40B4-BE49-F238E27FC236}">
                  <a16:creationId xmlns:a16="http://schemas.microsoft.com/office/drawing/2014/main" id="{AAE32995-B880-4886-90C6-F345675F3B20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00;p43">
              <a:extLst>
                <a:ext uri="{FF2B5EF4-FFF2-40B4-BE49-F238E27FC236}">
                  <a16:creationId xmlns:a16="http://schemas.microsoft.com/office/drawing/2014/main" id="{9FE7202A-3BDC-41A0-ACE4-4CA1046DA5FA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01;p43">
              <a:extLst>
                <a:ext uri="{FF2B5EF4-FFF2-40B4-BE49-F238E27FC236}">
                  <a16:creationId xmlns:a16="http://schemas.microsoft.com/office/drawing/2014/main" id="{2E329546-77D3-471C-90DE-330D5D4B7E71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02;p43">
              <a:extLst>
                <a:ext uri="{FF2B5EF4-FFF2-40B4-BE49-F238E27FC236}">
                  <a16:creationId xmlns:a16="http://schemas.microsoft.com/office/drawing/2014/main" id="{666C9319-F2CF-4786-B7DD-B9BF3AF72033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03;p43">
              <a:extLst>
                <a:ext uri="{FF2B5EF4-FFF2-40B4-BE49-F238E27FC236}">
                  <a16:creationId xmlns:a16="http://schemas.microsoft.com/office/drawing/2014/main" id="{33A4B871-FC59-495F-A5DB-AF0E760A24B1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04;p43">
              <a:extLst>
                <a:ext uri="{FF2B5EF4-FFF2-40B4-BE49-F238E27FC236}">
                  <a16:creationId xmlns:a16="http://schemas.microsoft.com/office/drawing/2014/main" id="{C9EE6A99-2715-4864-9188-E3A3DD95F35F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05;p43">
              <a:extLst>
                <a:ext uri="{FF2B5EF4-FFF2-40B4-BE49-F238E27FC236}">
                  <a16:creationId xmlns:a16="http://schemas.microsoft.com/office/drawing/2014/main" id="{A9670E31-F1C1-4ACD-8324-39182B2AC6DB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06;p43">
              <a:extLst>
                <a:ext uri="{FF2B5EF4-FFF2-40B4-BE49-F238E27FC236}">
                  <a16:creationId xmlns:a16="http://schemas.microsoft.com/office/drawing/2014/main" id="{93EA530D-6EF8-4EAC-B482-9DD01751A608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07;p43">
              <a:extLst>
                <a:ext uri="{FF2B5EF4-FFF2-40B4-BE49-F238E27FC236}">
                  <a16:creationId xmlns:a16="http://schemas.microsoft.com/office/drawing/2014/main" id="{CE3F52FF-14F5-48C7-A637-0E9B7EF82E4F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08;p43">
              <a:extLst>
                <a:ext uri="{FF2B5EF4-FFF2-40B4-BE49-F238E27FC236}">
                  <a16:creationId xmlns:a16="http://schemas.microsoft.com/office/drawing/2014/main" id="{72974909-D28E-44B3-8D5F-954F0E8F8CB2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09;p43">
              <a:extLst>
                <a:ext uri="{FF2B5EF4-FFF2-40B4-BE49-F238E27FC236}">
                  <a16:creationId xmlns:a16="http://schemas.microsoft.com/office/drawing/2014/main" id="{D0D725A4-77EB-4DF0-8CA5-FDD7A51A92A7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10;p43">
              <a:extLst>
                <a:ext uri="{FF2B5EF4-FFF2-40B4-BE49-F238E27FC236}">
                  <a16:creationId xmlns:a16="http://schemas.microsoft.com/office/drawing/2014/main" id="{4C4B142B-64A8-43D4-8001-1B27FC503A4B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11;p43">
              <a:extLst>
                <a:ext uri="{FF2B5EF4-FFF2-40B4-BE49-F238E27FC236}">
                  <a16:creationId xmlns:a16="http://schemas.microsoft.com/office/drawing/2014/main" id="{D47BC2BE-F417-4B9E-AAD2-08CCDE7EBF88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12;p43">
              <a:extLst>
                <a:ext uri="{FF2B5EF4-FFF2-40B4-BE49-F238E27FC236}">
                  <a16:creationId xmlns:a16="http://schemas.microsoft.com/office/drawing/2014/main" id="{DC4B5D2D-5536-4566-891C-DB0753E75F6C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13;p43">
              <a:extLst>
                <a:ext uri="{FF2B5EF4-FFF2-40B4-BE49-F238E27FC236}">
                  <a16:creationId xmlns:a16="http://schemas.microsoft.com/office/drawing/2014/main" id="{B90FB3C5-0048-4E06-A130-0AEC917F557F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14;p43">
              <a:extLst>
                <a:ext uri="{FF2B5EF4-FFF2-40B4-BE49-F238E27FC236}">
                  <a16:creationId xmlns:a16="http://schemas.microsoft.com/office/drawing/2014/main" id="{EF5D25B8-78CD-4C7F-A646-A3F77EF14042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15;p43">
              <a:extLst>
                <a:ext uri="{FF2B5EF4-FFF2-40B4-BE49-F238E27FC236}">
                  <a16:creationId xmlns:a16="http://schemas.microsoft.com/office/drawing/2014/main" id="{6D3B4363-4A48-40A6-A3E0-B5AE1567C1AE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16;p43">
              <a:extLst>
                <a:ext uri="{FF2B5EF4-FFF2-40B4-BE49-F238E27FC236}">
                  <a16:creationId xmlns:a16="http://schemas.microsoft.com/office/drawing/2014/main" id="{250CA50A-CB1C-4325-A0E0-40E3173CAED5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17;p43">
              <a:extLst>
                <a:ext uri="{FF2B5EF4-FFF2-40B4-BE49-F238E27FC236}">
                  <a16:creationId xmlns:a16="http://schemas.microsoft.com/office/drawing/2014/main" id="{F91211B2-3709-4482-86E0-5B49911B3AFF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18;p43">
              <a:extLst>
                <a:ext uri="{FF2B5EF4-FFF2-40B4-BE49-F238E27FC236}">
                  <a16:creationId xmlns:a16="http://schemas.microsoft.com/office/drawing/2014/main" id="{0924C46B-FD09-4189-B87A-9C6142C7B814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19;p43">
              <a:extLst>
                <a:ext uri="{FF2B5EF4-FFF2-40B4-BE49-F238E27FC236}">
                  <a16:creationId xmlns:a16="http://schemas.microsoft.com/office/drawing/2014/main" id="{6B104171-6DFD-42C0-B7F7-A7D4906BBC47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20;p43">
              <a:extLst>
                <a:ext uri="{FF2B5EF4-FFF2-40B4-BE49-F238E27FC236}">
                  <a16:creationId xmlns:a16="http://schemas.microsoft.com/office/drawing/2014/main" id="{1C8AE478-E21C-469A-B24F-86628BBFBAD6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21;p43">
              <a:extLst>
                <a:ext uri="{FF2B5EF4-FFF2-40B4-BE49-F238E27FC236}">
                  <a16:creationId xmlns:a16="http://schemas.microsoft.com/office/drawing/2014/main" id="{7B2900A0-8AD6-43E4-9972-5FE09A966DF8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22;p43">
              <a:extLst>
                <a:ext uri="{FF2B5EF4-FFF2-40B4-BE49-F238E27FC236}">
                  <a16:creationId xmlns:a16="http://schemas.microsoft.com/office/drawing/2014/main" id="{6703FBD0-EF52-4DBD-A7CB-ABE161E9D4A5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23;p43">
              <a:extLst>
                <a:ext uri="{FF2B5EF4-FFF2-40B4-BE49-F238E27FC236}">
                  <a16:creationId xmlns:a16="http://schemas.microsoft.com/office/drawing/2014/main" id="{03447C5B-119F-42E5-8036-77B25EBCC3DC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24;p43">
              <a:extLst>
                <a:ext uri="{FF2B5EF4-FFF2-40B4-BE49-F238E27FC236}">
                  <a16:creationId xmlns:a16="http://schemas.microsoft.com/office/drawing/2014/main" id="{68455CDB-D29C-4809-A474-18598520B3F7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25;p43">
              <a:extLst>
                <a:ext uri="{FF2B5EF4-FFF2-40B4-BE49-F238E27FC236}">
                  <a16:creationId xmlns:a16="http://schemas.microsoft.com/office/drawing/2014/main" id="{A10EEE1B-142E-4BA4-BD2C-AEDB78EF71CC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26;p43">
              <a:extLst>
                <a:ext uri="{FF2B5EF4-FFF2-40B4-BE49-F238E27FC236}">
                  <a16:creationId xmlns:a16="http://schemas.microsoft.com/office/drawing/2014/main" id="{FE0A43A4-483A-48E4-BC66-FAA7EDF58A49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27;p43">
              <a:extLst>
                <a:ext uri="{FF2B5EF4-FFF2-40B4-BE49-F238E27FC236}">
                  <a16:creationId xmlns:a16="http://schemas.microsoft.com/office/drawing/2014/main" id="{7611EB42-FB7E-49B3-847B-2B667B525B3D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28;p43">
              <a:extLst>
                <a:ext uri="{FF2B5EF4-FFF2-40B4-BE49-F238E27FC236}">
                  <a16:creationId xmlns:a16="http://schemas.microsoft.com/office/drawing/2014/main" id="{D0C64D11-ABDC-4A6C-A967-5C202673A98D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29;p43">
              <a:extLst>
                <a:ext uri="{FF2B5EF4-FFF2-40B4-BE49-F238E27FC236}">
                  <a16:creationId xmlns:a16="http://schemas.microsoft.com/office/drawing/2014/main" id="{46862A6D-7529-4AFC-902D-55C52F75EF25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30;p43">
              <a:extLst>
                <a:ext uri="{FF2B5EF4-FFF2-40B4-BE49-F238E27FC236}">
                  <a16:creationId xmlns:a16="http://schemas.microsoft.com/office/drawing/2014/main" id="{8A6343A8-73EE-4910-85FF-72776F79FF04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31;p43">
              <a:extLst>
                <a:ext uri="{FF2B5EF4-FFF2-40B4-BE49-F238E27FC236}">
                  <a16:creationId xmlns:a16="http://schemas.microsoft.com/office/drawing/2014/main" id="{179A97F5-6B1F-4296-B98A-1F99F6A47D99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32;p43">
              <a:extLst>
                <a:ext uri="{FF2B5EF4-FFF2-40B4-BE49-F238E27FC236}">
                  <a16:creationId xmlns:a16="http://schemas.microsoft.com/office/drawing/2014/main" id="{F670855B-A5F7-4C10-A0E2-53B7D61EF83B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33;p43">
              <a:extLst>
                <a:ext uri="{FF2B5EF4-FFF2-40B4-BE49-F238E27FC236}">
                  <a16:creationId xmlns:a16="http://schemas.microsoft.com/office/drawing/2014/main" id="{590FC7A5-8C96-4E5E-8189-CABC5164CF4A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34;p43">
              <a:extLst>
                <a:ext uri="{FF2B5EF4-FFF2-40B4-BE49-F238E27FC236}">
                  <a16:creationId xmlns:a16="http://schemas.microsoft.com/office/drawing/2014/main" id="{79BAB238-9ECD-4619-AE82-C9BB3F04C99D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35;p43">
              <a:extLst>
                <a:ext uri="{FF2B5EF4-FFF2-40B4-BE49-F238E27FC236}">
                  <a16:creationId xmlns:a16="http://schemas.microsoft.com/office/drawing/2014/main" id="{22E1D8A8-73DA-4448-9DD2-FA64768B894B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36;p43">
              <a:extLst>
                <a:ext uri="{FF2B5EF4-FFF2-40B4-BE49-F238E27FC236}">
                  <a16:creationId xmlns:a16="http://schemas.microsoft.com/office/drawing/2014/main" id="{F88A612E-B0ED-441A-ABB1-0DB1270DE088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37;p43">
              <a:extLst>
                <a:ext uri="{FF2B5EF4-FFF2-40B4-BE49-F238E27FC236}">
                  <a16:creationId xmlns:a16="http://schemas.microsoft.com/office/drawing/2014/main" id="{FC19DF0A-DF48-495A-B055-46F5C4D0C763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38;p43">
              <a:extLst>
                <a:ext uri="{FF2B5EF4-FFF2-40B4-BE49-F238E27FC236}">
                  <a16:creationId xmlns:a16="http://schemas.microsoft.com/office/drawing/2014/main" id="{09F23AE4-BE54-4D47-ACB6-E05BC9169506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9;p43">
              <a:extLst>
                <a:ext uri="{FF2B5EF4-FFF2-40B4-BE49-F238E27FC236}">
                  <a16:creationId xmlns:a16="http://schemas.microsoft.com/office/drawing/2014/main" id="{10E1AB5D-0388-4BE5-8DA4-B6FD0DD524E1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0;p43">
              <a:extLst>
                <a:ext uri="{FF2B5EF4-FFF2-40B4-BE49-F238E27FC236}">
                  <a16:creationId xmlns:a16="http://schemas.microsoft.com/office/drawing/2014/main" id="{950D61DB-6589-4C5E-96BC-5C671866D3D7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41;p43">
              <a:extLst>
                <a:ext uri="{FF2B5EF4-FFF2-40B4-BE49-F238E27FC236}">
                  <a16:creationId xmlns:a16="http://schemas.microsoft.com/office/drawing/2014/main" id="{2C76F6FB-E89E-4FEA-9B50-8923CF98A86A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42;p43">
              <a:extLst>
                <a:ext uri="{FF2B5EF4-FFF2-40B4-BE49-F238E27FC236}">
                  <a16:creationId xmlns:a16="http://schemas.microsoft.com/office/drawing/2014/main" id="{8E75DB30-E4D2-4886-81BF-BE9C6EE42B4D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43;p43">
              <a:extLst>
                <a:ext uri="{FF2B5EF4-FFF2-40B4-BE49-F238E27FC236}">
                  <a16:creationId xmlns:a16="http://schemas.microsoft.com/office/drawing/2014/main" id="{B2087849-99D9-44D6-97A7-6452CA2E2E27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44;p43">
              <a:extLst>
                <a:ext uri="{FF2B5EF4-FFF2-40B4-BE49-F238E27FC236}">
                  <a16:creationId xmlns:a16="http://schemas.microsoft.com/office/drawing/2014/main" id="{4E6812A8-B11A-4900-9E5A-ED4096D5BA7E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45;p43">
              <a:extLst>
                <a:ext uri="{FF2B5EF4-FFF2-40B4-BE49-F238E27FC236}">
                  <a16:creationId xmlns:a16="http://schemas.microsoft.com/office/drawing/2014/main" id="{DE8217C6-2CB6-47B7-9D63-21C808A7F8EE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46;p43">
              <a:extLst>
                <a:ext uri="{FF2B5EF4-FFF2-40B4-BE49-F238E27FC236}">
                  <a16:creationId xmlns:a16="http://schemas.microsoft.com/office/drawing/2014/main" id="{083B029E-0B96-4F24-A180-399138628A88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47;p43">
              <a:extLst>
                <a:ext uri="{FF2B5EF4-FFF2-40B4-BE49-F238E27FC236}">
                  <a16:creationId xmlns:a16="http://schemas.microsoft.com/office/drawing/2014/main" id="{58CDC3E8-6EA6-40A2-81B7-DA4E88E61673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48;p43">
              <a:extLst>
                <a:ext uri="{FF2B5EF4-FFF2-40B4-BE49-F238E27FC236}">
                  <a16:creationId xmlns:a16="http://schemas.microsoft.com/office/drawing/2014/main" id="{18C05C9E-03EE-4AC8-A459-A069BA449F6C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49;p43">
              <a:extLst>
                <a:ext uri="{FF2B5EF4-FFF2-40B4-BE49-F238E27FC236}">
                  <a16:creationId xmlns:a16="http://schemas.microsoft.com/office/drawing/2014/main" id="{EA3BFCE2-7CB7-4C12-B24E-ECE3C7C896D1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050;p43">
              <a:extLst>
                <a:ext uri="{FF2B5EF4-FFF2-40B4-BE49-F238E27FC236}">
                  <a16:creationId xmlns:a16="http://schemas.microsoft.com/office/drawing/2014/main" id="{A0496C1F-A624-4A82-8A3E-EA964D1DB460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736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32B2D5B-D2E7-4BCE-B831-7F03C98BF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8" y="564420"/>
            <a:ext cx="5236724" cy="3225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282C2076-758B-4D0E-9344-544961FF5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30" y="3253004"/>
            <a:ext cx="5236724" cy="32258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06" name="Google Shape;3725;p54">
            <a:extLst>
              <a:ext uri="{FF2B5EF4-FFF2-40B4-BE49-F238E27FC236}">
                <a16:creationId xmlns:a16="http://schemas.microsoft.com/office/drawing/2014/main" id="{9803E6AA-3C31-470C-BC85-DAB80FE84F3E}"/>
              </a:ext>
            </a:extLst>
          </p:cNvPr>
          <p:cNvSpPr/>
          <p:nvPr/>
        </p:nvSpPr>
        <p:spPr>
          <a:xfrm>
            <a:off x="8596606" y="805988"/>
            <a:ext cx="1495187" cy="1424935"/>
          </a:xfrm>
          <a:custGeom>
            <a:avLst/>
            <a:gdLst/>
            <a:ahLst/>
            <a:cxnLst/>
            <a:rect l="l" t="t" r="r" b="b"/>
            <a:pathLst>
              <a:path w="285750" h="160195" extrusionOk="0">
                <a:moveTo>
                  <a:pt x="121555" y="0"/>
                </a:moveTo>
                <a:lnTo>
                  <a:pt x="121555" y="0"/>
                </a:lnTo>
                <a:lnTo>
                  <a:pt x="117894" y="225"/>
                </a:lnTo>
                <a:lnTo>
                  <a:pt x="114120" y="507"/>
                </a:lnTo>
                <a:lnTo>
                  <a:pt x="110289" y="1014"/>
                </a:lnTo>
                <a:lnTo>
                  <a:pt x="106403" y="1577"/>
                </a:lnTo>
                <a:lnTo>
                  <a:pt x="102404" y="2309"/>
                </a:lnTo>
                <a:lnTo>
                  <a:pt x="98404" y="3154"/>
                </a:lnTo>
                <a:lnTo>
                  <a:pt x="94292" y="4112"/>
                </a:lnTo>
                <a:lnTo>
                  <a:pt x="90237" y="5182"/>
                </a:lnTo>
                <a:lnTo>
                  <a:pt x="86069" y="6365"/>
                </a:lnTo>
                <a:lnTo>
                  <a:pt x="81957" y="7661"/>
                </a:lnTo>
                <a:lnTo>
                  <a:pt x="77788" y="9125"/>
                </a:lnTo>
                <a:lnTo>
                  <a:pt x="73677" y="10646"/>
                </a:lnTo>
                <a:lnTo>
                  <a:pt x="69508" y="12279"/>
                </a:lnTo>
                <a:lnTo>
                  <a:pt x="65396" y="14026"/>
                </a:lnTo>
                <a:lnTo>
                  <a:pt x="61341" y="15828"/>
                </a:lnTo>
                <a:lnTo>
                  <a:pt x="57342" y="17799"/>
                </a:lnTo>
                <a:lnTo>
                  <a:pt x="53342" y="19827"/>
                </a:lnTo>
                <a:lnTo>
                  <a:pt x="49456" y="21968"/>
                </a:lnTo>
                <a:lnTo>
                  <a:pt x="45625" y="24164"/>
                </a:lnTo>
                <a:lnTo>
                  <a:pt x="41851" y="26530"/>
                </a:lnTo>
                <a:lnTo>
                  <a:pt x="38190" y="28896"/>
                </a:lnTo>
                <a:lnTo>
                  <a:pt x="34641" y="31374"/>
                </a:lnTo>
                <a:lnTo>
                  <a:pt x="31206" y="33965"/>
                </a:lnTo>
                <a:lnTo>
                  <a:pt x="29516" y="35261"/>
                </a:lnTo>
                <a:lnTo>
                  <a:pt x="27882" y="36613"/>
                </a:lnTo>
                <a:lnTo>
                  <a:pt x="26249" y="37965"/>
                </a:lnTo>
                <a:lnTo>
                  <a:pt x="24671" y="39316"/>
                </a:lnTo>
                <a:lnTo>
                  <a:pt x="23094" y="40725"/>
                </a:lnTo>
                <a:lnTo>
                  <a:pt x="21630" y="42133"/>
                </a:lnTo>
                <a:lnTo>
                  <a:pt x="20109" y="43597"/>
                </a:lnTo>
                <a:lnTo>
                  <a:pt x="18701" y="45006"/>
                </a:lnTo>
                <a:lnTo>
                  <a:pt x="17293" y="46470"/>
                </a:lnTo>
                <a:lnTo>
                  <a:pt x="15941" y="47991"/>
                </a:lnTo>
                <a:lnTo>
                  <a:pt x="14645" y="49455"/>
                </a:lnTo>
                <a:lnTo>
                  <a:pt x="13406" y="50976"/>
                </a:lnTo>
                <a:lnTo>
                  <a:pt x="12167" y="52497"/>
                </a:lnTo>
                <a:lnTo>
                  <a:pt x="10984" y="54074"/>
                </a:lnTo>
                <a:lnTo>
                  <a:pt x="9857" y="55595"/>
                </a:lnTo>
                <a:lnTo>
                  <a:pt x="8787" y="57172"/>
                </a:lnTo>
                <a:lnTo>
                  <a:pt x="7717" y="58806"/>
                </a:lnTo>
                <a:lnTo>
                  <a:pt x="6759" y="60383"/>
                </a:lnTo>
                <a:lnTo>
                  <a:pt x="6759" y="60383"/>
                </a:lnTo>
                <a:lnTo>
                  <a:pt x="5802" y="62129"/>
                </a:lnTo>
                <a:lnTo>
                  <a:pt x="4901" y="63819"/>
                </a:lnTo>
                <a:lnTo>
                  <a:pt x="4056" y="65509"/>
                </a:lnTo>
                <a:lnTo>
                  <a:pt x="3323" y="67199"/>
                </a:lnTo>
                <a:lnTo>
                  <a:pt x="2704" y="68888"/>
                </a:lnTo>
                <a:lnTo>
                  <a:pt x="2084" y="70578"/>
                </a:lnTo>
                <a:lnTo>
                  <a:pt x="1577" y="72268"/>
                </a:lnTo>
                <a:lnTo>
                  <a:pt x="1127" y="73901"/>
                </a:lnTo>
                <a:lnTo>
                  <a:pt x="789" y="75535"/>
                </a:lnTo>
                <a:lnTo>
                  <a:pt x="507" y="77168"/>
                </a:lnTo>
                <a:lnTo>
                  <a:pt x="282" y="78802"/>
                </a:lnTo>
                <a:lnTo>
                  <a:pt x="113" y="80379"/>
                </a:lnTo>
                <a:lnTo>
                  <a:pt x="56" y="82013"/>
                </a:lnTo>
                <a:lnTo>
                  <a:pt x="0" y="83590"/>
                </a:lnTo>
                <a:lnTo>
                  <a:pt x="56" y="85167"/>
                </a:lnTo>
                <a:lnTo>
                  <a:pt x="169" y="86688"/>
                </a:lnTo>
                <a:lnTo>
                  <a:pt x="338" y="88265"/>
                </a:lnTo>
                <a:lnTo>
                  <a:pt x="563" y="89786"/>
                </a:lnTo>
                <a:lnTo>
                  <a:pt x="845" y="91307"/>
                </a:lnTo>
                <a:lnTo>
                  <a:pt x="1183" y="92827"/>
                </a:lnTo>
                <a:lnTo>
                  <a:pt x="1577" y="94292"/>
                </a:lnTo>
                <a:lnTo>
                  <a:pt x="2028" y="95757"/>
                </a:lnTo>
                <a:lnTo>
                  <a:pt x="2535" y="97221"/>
                </a:lnTo>
                <a:lnTo>
                  <a:pt x="3098" y="98686"/>
                </a:lnTo>
                <a:lnTo>
                  <a:pt x="3718" y="100094"/>
                </a:lnTo>
                <a:lnTo>
                  <a:pt x="4394" y="101502"/>
                </a:lnTo>
                <a:lnTo>
                  <a:pt x="5069" y="102910"/>
                </a:lnTo>
                <a:lnTo>
                  <a:pt x="5858" y="104318"/>
                </a:lnTo>
                <a:lnTo>
                  <a:pt x="6647" y="105670"/>
                </a:lnTo>
                <a:lnTo>
                  <a:pt x="7492" y="107022"/>
                </a:lnTo>
                <a:lnTo>
                  <a:pt x="8393" y="108374"/>
                </a:lnTo>
                <a:lnTo>
                  <a:pt x="9294" y="109669"/>
                </a:lnTo>
                <a:lnTo>
                  <a:pt x="10252" y="110965"/>
                </a:lnTo>
                <a:lnTo>
                  <a:pt x="11266" y="112260"/>
                </a:lnTo>
                <a:lnTo>
                  <a:pt x="12279" y="113500"/>
                </a:lnTo>
                <a:lnTo>
                  <a:pt x="13350" y="114739"/>
                </a:lnTo>
                <a:lnTo>
                  <a:pt x="14476" y="115978"/>
                </a:lnTo>
                <a:lnTo>
                  <a:pt x="15603" y="117161"/>
                </a:lnTo>
                <a:lnTo>
                  <a:pt x="16786" y="118344"/>
                </a:lnTo>
                <a:lnTo>
                  <a:pt x="17969" y="119527"/>
                </a:lnTo>
                <a:lnTo>
                  <a:pt x="20447" y="121780"/>
                </a:lnTo>
                <a:lnTo>
                  <a:pt x="23038" y="123977"/>
                </a:lnTo>
                <a:lnTo>
                  <a:pt x="25742" y="126117"/>
                </a:lnTo>
                <a:lnTo>
                  <a:pt x="28502" y="128145"/>
                </a:lnTo>
                <a:lnTo>
                  <a:pt x="31318" y="130060"/>
                </a:lnTo>
                <a:lnTo>
                  <a:pt x="34247" y="131919"/>
                </a:lnTo>
                <a:lnTo>
                  <a:pt x="37176" y="133665"/>
                </a:lnTo>
                <a:lnTo>
                  <a:pt x="40162" y="135355"/>
                </a:lnTo>
                <a:lnTo>
                  <a:pt x="43147" y="136875"/>
                </a:lnTo>
                <a:lnTo>
                  <a:pt x="46132" y="138340"/>
                </a:lnTo>
                <a:lnTo>
                  <a:pt x="49174" y="139748"/>
                </a:lnTo>
                <a:lnTo>
                  <a:pt x="52216" y="140987"/>
                </a:lnTo>
                <a:lnTo>
                  <a:pt x="52216" y="140987"/>
                </a:lnTo>
                <a:lnTo>
                  <a:pt x="56666" y="142734"/>
                </a:lnTo>
                <a:lnTo>
                  <a:pt x="61284" y="144423"/>
                </a:lnTo>
                <a:lnTo>
                  <a:pt x="65903" y="146057"/>
                </a:lnTo>
                <a:lnTo>
                  <a:pt x="70635" y="147578"/>
                </a:lnTo>
                <a:lnTo>
                  <a:pt x="75366" y="149042"/>
                </a:lnTo>
                <a:lnTo>
                  <a:pt x="80211" y="150450"/>
                </a:lnTo>
                <a:lnTo>
                  <a:pt x="85111" y="151746"/>
                </a:lnTo>
                <a:lnTo>
                  <a:pt x="90068" y="152929"/>
                </a:lnTo>
                <a:lnTo>
                  <a:pt x="95025" y="154112"/>
                </a:lnTo>
                <a:lnTo>
                  <a:pt x="100038" y="155126"/>
                </a:lnTo>
                <a:lnTo>
                  <a:pt x="105107" y="156083"/>
                </a:lnTo>
                <a:lnTo>
                  <a:pt x="110177" y="156928"/>
                </a:lnTo>
                <a:lnTo>
                  <a:pt x="115246" y="157717"/>
                </a:lnTo>
                <a:lnTo>
                  <a:pt x="120372" y="158393"/>
                </a:lnTo>
                <a:lnTo>
                  <a:pt x="125498" y="158956"/>
                </a:lnTo>
                <a:lnTo>
                  <a:pt x="130680" y="159406"/>
                </a:lnTo>
                <a:lnTo>
                  <a:pt x="135806" y="159744"/>
                </a:lnTo>
                <a:lnTo>
                  <a:pt x="140932" y="160026"/>
                </a:lnTo>
                <a:lnTo>
                  <a:pt x="146114" y="160139"/>
                </a:lnTo>
                <a:lnTo>
                  <a:pt x="151240" y="160195"/>
                </a:lnTo>
                <a:lnTo>
                  <a:pt x="156365" y="160082"/>
                </a:lnTo>
                <a:lnTo>
                  <a:pt x="161435" y="159913"/>
                </a:lnTo>
                <a:lnTo>
                  <a:pt x="166504" y="159575"/>
                </a:lnTo>
                <a:lnTo>
                  <a:pt x="171574" y="159181"/>
                </a:lnTo>
                <a:lnTo>
                  <a:pt x="176587" y="158618"/>
                </a:lnTo>
                <a:lnTo>
                  <a:pt x="181544" y="157886"/>
                </a:lnTo>
                <a:lnTo>
                  <a:pt x="184022" y="157491"/>
                </a:lnTo>
                <a:lnTo>
                  <a:pt x="186501" y="157097"/>
                </a:lnTo>
                <a:lnTo>
                  <a:pt x="188923" y="156646"/>
                </a:lnTo>
                <a:lnTo>
                  <a:pt x="191345" y="156139"/>
                </a:lnTo>
                <a:lnTo>
                  <a:pt x="193767" y="155632"/>
                </a:lnTo>
                <a:lnTo>
                  <a:pt x="196189" y="155069"/>
                </a:lnTo>
                <a:lnTo>
                  <a:pt x="198555" y="154506"/>
                </a:lnTo>
                <a:lnTo>
                  <a:pt x="200977" y="153830"/>
                </a:lnTo>
                <a:lnTo>
                  <a:pt x="203343" y="153210"/>
                </a:lnTo>
                <a:lnTo>
                  <a:pt x="205652" y="152478"/>
                </a:lnTo>
                <a:lnTo>
                  <a:pt x="208018" y="151802"/>
                </a:lnTo>
                <a:lnTo>
                  <a:pt x="210327" y="151014"/>
                </a:lnTo>
                <a:lnTo>
                  <a:pt x="210327" y="151014"/>
                </a:lnTo>
                <a:lnTo>
                  <a:pt x="213651" y="149831"/>
                </a:lnTo>
                <a:lnTo>
                  <a:pt x="217143" y="148592"/>
                </a:lnTo>
                <a:lnTo>
                  <a:pt x="220748" y="147296"/>
                </a:lnTo>
                <a:lnTo>
                  <a:pt x="224409" y="145888"/>
                </a:lnTo>
                <a:lnTo>
                  <a:pt x="228127" y="144423"/>
                </a:lnTo>
                <a:lnTo>
                  <a:pt x="231844" y="142903"/>
                </a:lnTo>
                <a:lnTo>
                  <a:pt x="235618" y="141269"/>
                </a:lnTo>
                <a:lnTo>
                  <a:pt x="239392" y="139523"/>
                </a:lnTo>
                <a:lnTo>
                  <a:pt x="243110" y="137720"/>
                </a:lnTo>
                <a:lnTo>
                  <a:pt x="246828" y="135862"/>
                </a:lnTo>
                <a:lnTo>
                  <a:pt x="250489" y="133890"/>
                </a:lnTo>
                <a:lnTo>
                  <a:pt x="254038" y="131806"/>
                </a:lnTo>
                <a:lnTo>
                  <a:pt x="257530" y="129666"/>
                </a:lnTo>
                <a:lnTo>
                  <a:pt x="259220" y="128539"/>
                </a:lnTo>
                <a:lnTo>
                  <a:pt x="260853" y="127412"/>
                </a:lnTo>
                <a:lnTo>
                  <a:pt x="262487" y="126230"/>
                </a:lnTo>
                <a:lnTo>
                  <a:pt x="264120" y="125047"/>
                </a:lnTo>
                <a:lnTo>
                  <a:pt x="265641" y="123864"/>
                </a:lnTo>
                <a:lnTo>
                  <a:pt x="267162" y="122625"/>
                </a:lnTo>
                <a:lnTo>
                  <a:pt x="268683" y="121385"/>
                </a:lnTo>
                <a:lnTo>
                  <a:pt x="270091" y="120090"/>
                </a:lnTo>
                <a:lnTo>
                  <a:pt x="271499" y="118794"/>
                </a:lnTo>
                <a:lnTo>
                  <a:pt x="272795" y="117443"/>
                </a:lnTo>
                <a:lnTo>
                  <a:pt x="274090" y="116091"/>
                </a:lnTo>
                <a:lnTo>
                  <a:pt x="275329" y="114739"/>
                </a:lnTo>
                <a:lnTo>
                  <a:pt x="276512" y="113331"/>
                </a:lnTo>
                <a:lnTo>
                  <a:pt x="277639" y="111866"/>
                </a:lnTo>
                <a:lnTo>
                  <a:pt x="278653" y="110402"/>
                </a:lnTo>
                <a:lnTo>
                  <a:pt x="279667" y="108937"/>
                </a:lnTo>
                <a:lnTo>
                  <a:pt x="280624" y="107416"/>
                </a:lnTo>
                <a:lnTo>
                  <a:pt x="281469" y="105895"/>
                </a:lnTo>
                <a:lnTo>
                  <a:pt x="282258" y="104318"/>
                </a:lnTo>
                <a:lnTo>
                  <a:pt x="282934" y="102741"/>
                </a:lnTo>
                <a:lnTo>
                  <a:pt x="283610" y="101164"/>
                </a:lnTo>
                <a:lnTo>
                  <a:pt x="284173" y="99474"/>
                </a:lnTo>
                <a:lnTo>
                  <a:pt x="284623" y="97841"/>
                </a:lnTo>
                <a:lnTo>
                  <a:pt x="285018" y="96151"/>
                </a:lnTo>
                <a:lnTo>
                  <a:pt x="285356" y="94405"/>
                </a:lnTo>
                <a:lnTo>
                  <a:pt x="285581" y="92659"/>
                </a:lnTo>
                <a:lnTo>
                  <a:pt x="285750" y="90856"/>
                </a:lnTo>
                <a:lnTo>
                  <a:pt x="285750" y="89054"/>
                </a:lnTo>
                <a:lnTo>
                  <a:pt x="285750" y="87251"/>
                </a:lnTo>
                <a:lnTo>
                  <a:pt x="285581" y="85392"/>
                </a:lnTo>
                <a:lnTo>
                  <a:pt x="285356" y="83477"/>
                </a:lnTo>
                <a:lnTo>
                  <a:pt x="285018" y="81562"/>
                </a:lnTo>
                <a:lnTo>
                  <a:pt x="284567" y="79591"/>
                </a:lnTo>
                <a:lnTo>
                  <a:pt x="284004" y="77619"/>
                </a:lnTo>
                <a:lnTo>
                  <a:pt x="283384" y="75648"/>
                </a:lnTo>
                <a:lnTo>
                  <a:pt x="282596" y="73620"/>
                </a:lnTo>
                <a:lnTo>
                  <a:pt x="281751" y="71536"/>
                </a:lnTo>
                <a:lnTo>
                  <a:pt x="280737" y="69452"/>
                </a:lnTo>
                <a:lnTo>
                  <a:pt x="280737" y="69452"/>
                </a:lnTo>
                <a:lnTo>
                  <a:pt x="279554" y="67142"/>
                </a:lnTo>
                <a:lnTo>
                  <a:pt x="278258" y="64889"/>
                </a:lnTo>
                <a:lnTo>
                  <a:pt x="276907" y="62692"/>
                </a:lnTo>
                <a:lnTo>
                  <a:pt x="275442" y="60496"/>
                </a:lnTo>
                <a:lnTo>
                  <a:pt x="273921" y="58355"/>
                </a:lnTo>
                <a:lnTo>
                  <a:pt x="272288" y="56271"/>
                </a:lnTo>
                <a:lnTo>
                  <a:pt x="270654" y="54243"/>
                </a:lnTo>
                <a:lnTo>
                  <a:pt x="268908" y="52215"/>
                </a:lnTo>
                <a:lnTo>
                  <a:pt x="267049" y="50244"/>
                </a:lnTo>
                <a:lnTo>
                  <a:pt x="265190" y="48329"/>
                </a:lnTo>
                <a:lnTo>
                  <a:pt x="263219" y="46470"/>
                </a:lnTo>
                <a:lnTo>
                  <a:pt x="261191" y="44611"/>
                </a:lnTo>
                <a:lnTo>
                  <a:pt x="259107" y="42809"/>
                </a:lnTo>
                <a:lnTo>
                  <a:pt x="256967" y="41063"/>
                </a:lnTo>
                <a:lnTo>
                  <a:pt x="254770" y="39316"/>
                </a:lnTo>
                <a:lnTo>
                  <a:pt x="252517" y="37627"/>
                </a:lnTo>
                <a:lnTo>
                  <a:pt x="250207" y="35993"/>
                </a:lnTo>
                <a:lnTo>
                  <a:pt x="247842" y="34416"/>
                </a:lnTo>
                <a:lnTo>
                  <a:pt x="245476" y="32839"/>
                </a:lnTo>
                <a:lnTo>
                  <a:pt x="242997" y="31318"/>
                </a:lnTo>
                <a:lnTo>
                  <a:pt x="240519" y="29797"/>
                </a:lnTo>
                <a:lnTo>
                  <a:pt x="237984" y="28389"/>
                </a:lnTo>
                <a:lnTo>
                  <a:pt x="235393" y="26981"/>
                </a:lnTo>
                <a:lnTo>
                  <a:pt x="232746" y="25573"/>
                </a:lnTo>
                <a:lnTo>
                  <a:pt x="230098" y="24221"/>
                </a:lnTo>
                <a:lnTo>
                  <a:pt x="227395" y="22925"/>
                </a:lnTo>
                <a:lnTo>
                  <a:pt x="224691" y="21686"/>
                </a:lnTo>
                <a:lnTo>
                  <a:pt x="221931" y="20447"/>
                </a:lnTo>
                <a:lnTo>
                  <a:pt x="219171" y="19264"/>
                </a:lnTo>
                <a:lnTo>
                  <a:pt x="216354" y="18137"/>
                </a:lnTo>
                <a:lnTo>
                  <a:pt x="213538" y="17011"/>
                </a:lnTo>
                <a:lnTo>
                  <a:pt x="210722" y="15941"/>
                </a:lnTo>
                <a:lnTo>
                  <a:pt x="207849" y="14927"/>
                </a:lnTo>
                <a:lnTo>
                  <a:pt x="204920" y="13913"/>
                </a:lnTo>
                <a:lnTo>
                  <a:pt x="202047" y="12955"/>
                </a:lnTo>
                <a:lnTo>
                  <a:pt x="199118" y="11998"/>
                </a:lnTo>
                <a:lnTo>
                  <a:pt x="196245" y="11096"/>
                </a:lnTo>
                <a:lnTo>
                  <a:pt x="193316" y="10252"/>
                </a:lnTo>
                <a:lnTo>
                  <a:pt x="190387" y="9463"/>
                </a:lnTo>
                <a:lnTo>
                  <a:pt x="187458" y="8674"/>
                </a:lnTo>
                <a:lnTo>
                  <a:pt x="184473" y="7886"/>
                </a:lnTo>
                <a:lnTo>
                  <a:pt x="181544" y="7210"/>
                </a:lnTo>
                <a:lnTo>
                  <a:pt x="175686" y="5858"/>
                </a:lnTo>
                <a:lnTo>
                  <a:pt x="169884" y="4675"/>
                </a:lnTo>
                <a:lnTo>
                  <a:pt x="164082" y="3605"/>
                </a:lnTo>
                <a:lnTo>
                  <a:pt x="158393" y="2704"/>
                </a:lnTo>
                <a:lnTo>
                  <a:pt x="152704" y="1915"/>
                </a:lnTo>
                <a:lnTo>
                  <a:pt x="147184" y="1296"/>
                </a:lnTo>
                <a:lnTo>
                  <a:pt x="141777" y="789"/>
                </a:lnTo>
                <a:lnTo>
                  <a:pt x="136482" y="394"/>
                </a:lnTo>
                <a:lnTo>
                  <a:pt x="131300" y="113"/>
                </a:lnTo>
                <a:lnTo>
                  <a:pt x="126343" y="0"/>
                </a:lnTo>
                <a:lnTo>
                  <a:pt x="121555" y="0"/>
                </a:lnTo>
                <a:lnTo>
                  <a:pt x="121555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B050"/>
              </a:solidFill>
            </a:endParaRPr>
          </a:p>
        </p:txBody>
      </p:sp>
      <p:sp>
        <p:nvSpPr>
          <p:cNvPr id="607" name="Google Shape;3726;p54">
            <a:extLst>
              <a:ext uri="{FF2B5EF4-FFF2-40B4-BE49-F238E27FC236}">
                <a16:creationId xmlns:a16="http://schemas.microsoft.com/office/drawing/2014/main" id="{0BF04E3E-54CF-483E-B247-86021DD23166}"/>
              </a:ext>
            </a:extLst>
          </p:cNvPr>
          <p:cNvSpPr/>
          <p:nvPr/>
        </p:nvSpPr>
        <p:spPr>
          <a:xfrm>
            <a:off x="1774859" y="4675369"/>
            <a:ext cx="1495187" cy="1424935"/>
          </a:xfrm>
          <a:custGeom>
            <a:avLst/>
            <a:gdLst/>
            <a:ahLst/>
            <a:cxnLst/>
            <a:rect l="l" t="t" r="r" b="b"/>
            <a:pathLst>
              <a:path w="285750" h="160195" extrusionOk="0">
                <a:moveTo>
                  <a:pt x="121555" y="0"/>
                </a:moveTo>
                <a:lnTo>
                  <a:pt x="121555" y="0"/>
                </a:lnTo>
                <a:lnTo>
                  <a:pt x="117894" y="225"/>
                </a:lnTo>
                <a:lnTo>
                  <a:pt x="114120" y="507"/>
                </a:lnTo>
                <a:lnTo>
                  <a:pt x="110289" y="1014"/>
                </a:lnTo>
                <a:lnTo>
                  <a:pt x="106403" y="1577"/>
                </a:lnTo>
                <a:lnTo>
                  <a:pt x="102404" y="2309"/>
                </a:lnTo>
                <a:lnTo>
                  <a:pt x="98404" y="3154"/>
                </a:lnTo>
                <a:lnTo>
                  <a:pt x="94292" y="4112"/>
                </a:lnTo>
                <a:lnTo>
                  <a:pt x="90237" y="5182"/>
                </a:lnTo>
                <a:lnTo>
                  <a:pt x="86069" y="6365"/>
                </a:lnTo>
                <a:lnTo>
                  <a:pt x="81957" y="7661"/>
                </a:lnTo>
                <a:lnTo>
                  <a:pt x="77788" y="9125"/>
                </a:lnTo>
                <a:lnTo>
                  <a:pt x="73677" y="10646"/>
                </a:lnTo>
                <a:lnTo>
                  <a:pt x="69508" y="12279"/>
                </a:lnTo>
                <a:lnTo>
                  <a:pt x="65396" y="14026"/>
                </a:lnTo>
                <a:lnTo>
                  <a:pt x="61341" y="15828"/>
                </a:lnTo>
                <a:lnTo>
                  <a:pt x="57342" y="17799"/>
                </a:lnTo>
                <a:lnTo>
                  <a:pt x="53342" y="19827"/>
                </a:lnTo>
                <a:lnTo>
                  <a:pt x="49456" y="21968"/>
                </a:lnTo>
                <a:lnTo>
                  <a:pt x="45625" y="24164"/>
                </a:lnTo>
                <a:lnTo>
                  <a:pt x="41851" y="26530"/>
                </a:lnTo>
                <a:lnTo>
                  <a:pt x="38190" y="28896"/>
                </a:lnTo>
                <a:lnTo>
                  <a:pt x="34641" y="31374"/>
                </a:lnTo>
                <a:lnTo>
                  <a:pt x="31206" y="33965"/>
                </a:lnTo>
                <a:lnTo>
                  <a:pt x="29516" y="35261"/>
                </a:lnTo>
                <a:lnTo>
                  <a:pt x="27882" y="36613"/>
                </a:lnTo>
                <a:lnTo>
                  <a:pt x="26249" y="37965"/>
                </a:lnTo>
                <a:lnTo>
                  <a:pt x="24671" y="39316"/>
                </a:lnTo>
                <a:lnTo>
                  <a:pt x="23094" y="40725"/>
                </a:lnTo>
                <a:lnTo>
                  <a:pt x="21630" y="42133"/>
                </a:lnTo>
                <a:lnTo>
                  <a:pt x="20109" y="43597"/>
                </a:lnTo>
                <a:lnTo>
                  <a:pt x="18701" y="45006"/>
                </a:lnTo>
                <a:lnTo>
                  <a:pt x="17293" y="46470"/>
                </a:lnTo>
                <a:lnTo>
                  <a:pt x="15941" y="47991"/>
                </a:lnTo>
                <a:lnTo>
                  <a:pt x="14645" y="49455"/>
                </a:lnTo>
                <a:lnTo>
                  <a:pt x="13406" y="50976"/>
                </a:lnTo>
                <a:lnTo>
                  <a:pt x="12167" y="52497"/>
                </a:lnTo>
                <a:lnTo>
                  <a:pt x="10984" y="54074"/>
                </a:lnTo>
                <a:lnTo>
                  <a:pt x="9857" y="55595"/>
                </a:lnTo>
                <a:lnTo>
                  <a:pt x="8787" y="57172"/>
                </a:lnTo>
                <a:lnTo>
                  <a:pt x="7717" y="58806"/>
                </a:lnTo>
                <a:lnTo>
                  <a:pt x="6759" y="60383"/>
                </a:lnTo>
                <a:lnTo>
                  <a:pt x="6759" y="60383"/>
                </a:lnTo>
                <a:lnTo>
                  <a:pt x="5802" y="62129"/>
                </a:lnTo>
                <a:lnTo>
                  <a:pt x="4901" y="63819"/>
                </a:lnTo>
                <a:lnTo>
                  <a:pt x="4056" y="65509"/>
                </a:lnTo>
                <a:lnTo>
                  <a:pt x="3323" y="67199"/>
                </a:lnTo>
                <a:lnTo>
                  <a:pt x="2704" y="68888"/>
                </a:lnTo>
                <a:lnTo>
                  <a:pt x="2084" y="70578"/>
                </a:lnTo>
                <a:lnTo>
                  <a:pt x="1577" y="72268"/>
                </a:lnTo>
                <a:lnTo>
                  <a:pt x="1127" y="73901"/>
                </a:lnTo>
                <a:lnTo>
                  <a:pt x="789" y="75535"/>
                </a:lnTo>
                <a:lnTo>
                  <a:pt x="507" y="77168"/>
                </a:lnTo>
                <a:lnTo>
                  <a:pt x="282" y="78802"/>
                </a:lnTo>
                <a:lnTo>
                  <a:pt x="113" y="80379"/>
                </a:lnTo>
                <a:lnTo>
                  <a:pt x="56" y="82013"/>
                </a:lnTo>
                <a:lnTo>
                  <a:pt x="0" y="83590"/>
                </a:lnTo>
                <a:lnTo>
                  <a:pt x="56" y="85167"/>
                </a:lnTo>
                <a:lnTo>
                  <a:pt x="169" y="86688"/>
                </a:lnTo>
                <a:lnTo>
                  <a:pt x="338" y="88265"/>
                </a:lnTo>
                <a:lnTo>
                  <a:pt x="563" y="89786"/>
                </a:lnTo>
                <a:lnTo>
                  <a:pt x="845" y="91307"/>
                </a:lnTo>
                <a:lnTo>
                  <a:pt x="1183" y="92827"/>
                </a:lnTo>
                <a:lnTo>
                  <a:pt x="1577" y="94292"/>
                </a:lnTo>
                <a:lnTo>
                  <a:pt x="2028" y="95757"/>
                </a:lnTo>
                <a:lnTo>
                  <a:pt x="2535" y="97221"/>
                </a:lnTo>
                <a:lnTo>
                  <a:pt x="3098" y="98686"/>
                </a:lnTo>
                <a:lnTo>
                  <a:pt x="3718" y="100094"/>
                </a:lnTo>
                <a:lnTo>
                  <a:pt x="4394" y="101502"/>
                </a:lnTo>
                <a:lnTo>
                  <a:pt x="5069" y="102910"/>
                </a:lnTo>
                <a:lnTo>
                  <a:pt x="5858" y="104318"/>
                </a:lnTo>
                <a:lnTo>
                  <a:pt x="6647" y="105670"/>
                </a:lnTo>
                <a:lnTo>
                  <a:pt x="7492" y="107022"/>
                </a:lnTo>
                <a:lnTo>
                  <a:pt x="8393" y="108374"/>
                </a:lnTo>
                <a:lnTo>
                  <a:pt x="9294" y="109669"/>
                </a:lnTo>
                <a:lnTo>
                  <a:pt x="10252" y="110965"/>
                </a:lnTo>
                <a:lnTo>
                  <a:pt x="11266" y="112260"/>
                </a:lnTo>
                <a:lnTo>
                  <a:pt x="12279" y="113500"/>
                </a:lnTo>
                <a:lnTo>
                  <a:pt x="13350" y="114739"/>
                </a:lnTo>
                <a:lnTo>
                  <a:pt x="14476" y="115978"/>
                </a:lnTo>
                <a:lnTo>
                  <a:pt x="15603" y="117161"/>
                </a:lnTo>
                <a:lnTo>
                  <a:pt x="16786" y="118344"/>
                </a:lnTo>
                <a:lnTo>
                  <a:pt x="17969" y="119527"/>
                </a:lnTo>
                <a:lnTo>
                  <a:pt x="20447" y="121780"/>
                </a:lnTo>
                <a:lnTo>
                  <a:pt x="23038" y="123977"/>
                </a:lnTo>
                <a:lnTo>
                  <a:pt x="25742" y="126117"/>
                </a:lnTo>
                <a:lnTo>
                  <a:pt x="28502" y="128145"/>
                </a:lnTo>
                <a:lnTo>
                  <a:pt x="31318" y="130060"/>
                </a:lnTo>
                <a:lnTo>
                  <a:pt x="34247" y="131919"/>
                </a:lnTo>
                <a:lnTo>
                  <a:pt x="37176" y="133665"/>
                </a:lnTo>
                <a:lnTo>
                  <a:pt x="40162" y="135355"/>
                </a:lnTo>
                <a:lnTo>
                  <a:pt x="43147" y="136875"/>
                </a:lnTo>
                <a:lnTo>
                  <a:pt x="46132" y="138340"/>
                </a:lnTo>
                <a:lnTo>
                  <a:pt x="49174" y="139748"/>
                </a:lnTo>
                <a:lnTo>
                  <a:pt x="52216" y="140987"/>
                </a:lnTo>
                <a:lnTo>
                  <a:pt x="52216" y="140987"/>
                </a:lnTo>
                <a:lnTo>
                  <a:pt x="56666" y="142734"/>
                </a:lnTo>
                <a:lnTo>
                  <a:pt x="61284" y="144423"/>
                </a:lnTo>
                <a:lnTo>
                  <a:pt x="65903" y="146057"/>
                </a:lnTo>
                <a:lnTo>
                  <a:pt x="70635" y="147578"/>
                </a:lnTo>
                <a:lnTo>
                  <a:pt x="75366" y="149042"/>
                </a:lnTo>
                <a:lnTo>
                  <a:pt x="80211" y="150450"/>
                </a:lnTo>
                <a:lnTo>
                  <a:pt x="85111" y="151746"/>
                </a:lnTo>
                <a:lnTo>
                  <a:pt x="90068" y="152929"/>
                </a:lnTo>
                <a:lnTo>
                  <a:pt x="95025" y="154112"/>
                </a:lnTo>
                <a:lnTo>
                  <a:pt x="100038" y="155126"/>
                </a:lnTo>
                <a:lnTo>
                  <a:pt x="105107" y="156083"/>
                </a:lnTo>
                <a:lnTo>
                  <a:pt x="110177" y="156928"/>
                </a:lnTo>
                <a:lnTo>
                  <a:pt x="115246" y="157717"/>
                </a:lnTo>
                <a:lnTo>
                  <a:pt x="120372" y="158393"/>
                </a:lnTo>
                <a:lnTo>
                  <a:pt x="125498" y="158956"/>
                </a:lnTo>
                <a:lnTo>
                  <a:pt x="130680" y="159406"/>
                </a:lnTo>
                <a:lnTo>
                  <a:pt x="135806" y="159744"/>
                </a:lnTo>
                <a:lnTo>
                  <a:pt x="140932" y="160026"/>
                </a:lnTo>
                <a:lnTo>
                  <a:pt x="146114" y="160139"/>
                </a:lnTo>
                <a:lnTo>
                  <a:pt x="151240" y="160195"/>
                </a:lnTo>
                <a:lnTo>
                  <a:pt x="156365" y="160082"/>
                </a:lnTo>
                <a:lnTo>
                  <a:pt x="161435" y="159913"/>
                </a:lnTo>
                <a:lnTo>
                  <a:pt x="166504" y="159575"/>
                </a:lnTo>
                <a:lnTo>
                  <a:pt x="171574" y="159181"/>
                </a:lnTo>
                <a:lnTo>
                  <a:pt x="176587" y="158618"/>
                </a:lnTo>
                <a:lnTo>
                  <a:pt x="181544" y="157886"/>
                </a:lnTo>
                <a:lnTo>
                  <a:pt x="184022" y="157491"/>
                </a:lnTo>
                <a:lnTo>
                  <a:pt x="186501" y="157097"/>
                </a:lnTo>
                <a:lnTo>
                  <a:pt x="188923" y="156646"/>
                </a:lnTo>
                <a:lnTo>
                  <a:pt x="191345" y="156139"/>
                </a:lnTo>
                <a:lnTo>
                  <a:pt x="193767" y="155632"/>
                </a:lnTo>
                <a:lnTo>
                  <a:pt x="196189" y="155069"/>
                </a:lnTo>
                <a:lnTo>
                  <a:pt x="198555" y="154506"/>
                </a:lnTo>
                <a:lnTo>
                  <a:pt x="200977" y="153830"/>
                </a:lnTo>
                <a:lnTo>
                  <a:pt x="203343" y="153210"/>
                </a:lnTo>
                <a:lnTo>
                  <a:pt x="205652" y="152478"/>
                </a:lnTo>
                <a:lnTo>
                  <a:pt x="208018" y="151802"/>
                </a:lnTo>
                <a:lnTo>
                  <a:pt x="210327" y="151014"/>
                </a:lnTo>
                <a:lnTo>
                  <a:pt x="210327" y="151014"/>
                </a:lnTo>
                <a:lnTo>
                  <a:pt x="213651" y="149831"/>
                </a:lnTo>
                <a:lnTo>
                  <a:pt x="217143" y="148592"/>
                </a:lnTo>
                <a:lnTo>
                  <a:pt x="220748" y="147296"/>
                </a:lnTo>
                <a:lnTo>
                  <a:pt x="224409" y="145888"/>
                </a:lnTo>
                <a:lnTo>
                  <a:pt x="228127" y="144423"/>
                </a:lnTo>
                <a:lnTo>
                  <a:pt x="231844" y="142903"/>
                </a:lnTo>
                <a:lnTo>
                  <a:pt x="235618" y="141269"/>
                </a:lnTo>
                <a:lnTo>
                  <a:pt x="239392" y="139523"/>
                </a:lnTo>
                <a:lnTo>
                  <a:pt x="243110" y="137720"/>
                </a:lnTo>
                <a:lnTo>
                  <a:pt x="246828" y="135862"/>
                </a:lnTo>
                <a:lnTo>
                  <a:pt x="250489" y="133890"/>
                </a:lnTo>
                <a:lnTo>
                  <a:pt x="254038" y="131806"/>
                </a:lnTo>
                <a:lnTo>
                  <a:pt x="257530" y="129666"/>
                </a:lnTo>
                <a:lnTo>
                  <a:pt x="259220" y="128539"/>
                </a:lnTo>
                <a:lnTo>
                  <a:pt x="260853" y="127412"/>
                </a:lnTo>
                <a:lnTo>
                  <a:pt x="262487" y="126230"/>
                </a:lnTo>
                <a:lnTo>
                  <a:pt x="264120" y="125047"/>
                </a:lnTo>
                <a:lnTo>
                  <a:pt x="265641" y="123864"/>
                </a:lnTo>
                <a:lnTo>
                  <a:pt x="267162" y="122625"/>
                </a:lnTo>
                <a:lnTo>
                  <a:pt x="268683" y="121385"/>
                </a:lnTo>
                <a:lnTo>
                  <a:pt x="270091" y="120090"/>
                </a:lnTo>
                <a:lnTo>
                  <a:pt x="271499" y="118794"/>
                </a:lnTo>
                <a:lnTo>
                  <a:pt x="272795" y="117443"/>
                </a:lnTo>
                <a:lnTo>
                  <a:pt x="274090" y="116091"/>
                </a:lnTo>
                <a:lnTo>
                  <a:pt x="275329" y="114739"/>
                </a:lnTo>
                <a:lnTo>
                  <a:pt x="276512" y="113331"/>
                </a:lnTo>
                <a:lnTo>
                  <a:pt x="277639" y="111866"/>
                </a:lnTo>
                <a:lnTo>
                  <a:pt x="278653" y="110402"/>
                </a:lnTo>
                <a:lnTo>
                  <a:pt x="279667" y="108937"/>
                </a:lnTo>
                <a:lnTo>
                  <a:pt x="280624" y="107416"/>
                </a:lnTo>
                <a:lnTo>
                  <a:pt x="281469" y="105895"/>
                </a:lnTo>
                <a:lnTo>
                  <a:pt x="282258" y="104318"/>
                </a:lnTo>
                <a:lnTo>
                  <a:pt x="282934" y="102741"/>
                </a:lnTo>
                <a:lnTo>
                  <a:pt x="283610" y="101164"/>
                </a:lnTo>
                <a:lnTo>
                  <a:pt x="284173" y="99474"/>
                </a:lnTo>
                <a:lnTo>
                  <a:pt x="284623" y="97841"/>
                </a:lnTo>
                <a:lnTo>
                  <a:pt x="285018" y="96151"/>
                </a:lnTo>
                <a:lnTo>
                  <a:pt x="285356" y="94405"/>
                </a:lnTo>
                <a:lnTo>
                  <a:pt x="285581" y="92659"/>
                </a:lnTo>
                <a:lnTo>
                  <a:pt x="285750" y="90856"/>
                </a:lnTo>
                <a:lnTo>
                  <a:pt x="285750" y="89054"/>
                </a:lnTo>
                <a:lnTo>
                  <a:pt x="285750" y="87251"/>
                </a:lnTo>
                <a:lnTo>
                  <a:pt x="285581" y="85392"/>
                </a:lnTo>
                <a:lnTo>
                  <a:pt x="285356" y="83477"/>
                </a:lnTo>
                <a:lnTo>
                  <a:pt x="285018" y="81562"/>
                </a:lnTo>
                <a:lnTo>
                  <a:pt x="284567" y="79591"/>
                </a:lnTo>
                <a:lnTo>
                  <a:pt x="284004" y="77619"/>
                </a:lnTo>
                <a:lnTo>
                  <a:pt x="283384" y="75648"/>
                </a:lnTo>
                <a:lnTo>
                  <a:pt x="282596" y="73620"/>
                </a:lnTo>
                <a:lnTo>
                  <a:pt x="281751" y="71536"/>
                </a:lnTo>
                <a:lnTo>
                  <a:pt x="280737" y="69452"/>
                </a:lnTo>
                <a:lnTo>
                  <a:pt x="280737" y="69452"/>
                </a:lnTo>
                <a:lnTo>
                  <a:pt x="279554" y="67142"/>
                </a:lnTo>
                <a:lnTo>
                  <a:pt x="278258" y="64889"/>
                </a:lnTo>
                <a:lnTo>
                  <a:pt x="276907" y="62692"/>
                </a:lnTo>
                <a:lnTo>
                  <a:pt x="275442" y="60496"/>
                </a:lnTo>
                <a:lnTo>
                  <a:pt x="273921" y="58355"/>
                </a:lnTo>
                <a:lnTo>
                  <a:pt x="272288" y="56271"/>
                </a:lnTo>
                <a:lnTo>
                  <a:pt x="270654" y="54243"/>
                </a:lnTo>
                <a:lnTo>
                  <a:pt x="268908" y="52215"/>
                </a:lnTo>
                <a:lnTo>
                  <a:pt x="267049" y="50244"/>
                </a:lnTo>
                <a:lnTo>
                  <a:pt x="265190" y="48329"/>
                </a:lnTo>
                <a:lnTo>
                  <a:pt x="263219" y="46470"/>
                </a:lnTo>
                <a:lnTo>
                  <a:pt x="261191" y="44611"/>
                </a:lnTo>
                <a:lnTo>
                  <a:pt x="259107" y="42809"/>
                </a:lnTo>
                <a:lnTo>
                  <a:pt x="256967" y="41063"/>
                </a:lnTo>
                <a:lnTo>
                  <a:pt x="254770" y="39316"/>
                </a:lnTo>
                <a:lnTo>
                  <a:pt x="252517" y="37627"/>
                </a:lnTo>
                <a:lnTo>
                  <a:pt x="250207" y="35993"/>
                </a:lnTo>
                <a:lnTo>
                  <a:pt x="247842" y="34416"/>
                </a:lnTo>
                <a:lnTo>
                  <a:pt x="245476" y="32839"/>
                </a:lnTo>
                <a:lnTo>
                  <a:pt x="242997" y="31318"/>
                </a:lnTo>
                <a:lnTo>
                  <a:pt x="240519" y="29797"/>
                </a:lnTo>
                <a:lnTo>
                  <a:pt x="237984" y="28389"/>
                </a:lnTo>
                <a:lnTo>
                  <a:pt x="235393" y="26981"/>
                </a:lnTo>
                <a:lnTo>
                  <a:pt x="232746" y="25573"/>
                </a:lnTo>
                <a:lnTo>
                  <a:pt x="230098" y="24221"/>
                </a:lnTo>
                <a:lnTo>
                  <a:pt x="227395" y="22925"/>
                </a:lnTo>
                <a:lnTo>
                  <a:pt x="224691" y="21686"/>
                </a:lnTo>
                <a:lnTo>
                  <a:pt x="221931" y="20447"/>
                </a:lnTo>
                <a:lnTo>
                  <a:pt x="219171" y="19264"/>
                </a:lnTo>
                <a:lnTo>
                  <a:pt x="216354" y="18137"/>
                </a:lnTo>
                <a:lnTo>
                  <a:pt x="213538" y="17011"/>
                </a:lnTo>
                <a:lnTo>
                  <a:pt x="210722" y="15941"/>
                </a:lnTo>
                <a:lnTo>
                  <a:pt x="207849" y="14927"/>
                </a:lnTo>
                <a:lnTo>
                  <a:pt x="204920" y="13913"/>
                </a:lnTo>
                <a:lnTo>
                  <a:pt x="202047" y="12955"/>
                </a:lnTo>
                <a:lnTo>
                  <a:pt x="199118" y="11998"/>
                </a:lnTo>
                <a:lnTo>
                  <a:pt x="196245" y="11096"/>
                </a:lnTo>
                <a:lnTo>
                  <a:pt x="193316" y="10252"/>
                </a:lnTo>
                <a:lnTo>
                  <a:pt x="190387" y="9463"/>
                </a:lnTo>
                <a:lnTo>
                  <a:pt x="187458" y="8674"/>
                </a:lnTo>
                <a:lnTo>
                  <a:pt x="184473" y="7886"/>
                </a:lnTo>
                <a:lnTo>
                  <a:pt x="181544" y="7210"/>
                </a:lnTo>
                <a:lnTo>
                  <a:pt x="175686" y="5858"/>
                </a:lnTo>
                <a:lnTo>
                  <a:pt x="169884" y="4675"/>
                </a:lnTo>
                <a:lnTo>
                  <a:pt x="164082" y="3605"/>
                </a:lnTo>
                <a:lnTo>
                  <a:pt x="158393" y="2704"/>
                </a:lnTo>
                <a:lnTo>
                  <a:pt x="152704" y="1915"/>
                </a:lnTo>
                <a:lnTo>
                  <a:pt x="147184" y="1296"/>
                </a:lnTo>
                <a:lnTo>
                  <a:pt x="141777" y="789"/>
                </a:lnTo>
                <a:lnTo>
                  <a:pt x="136482" y="394"/>
                </a:lnTo>
                <a:lnTo>
                  <a:pt x="131300" y="113"/>
                </a:lnTo>
                <a:lnTo>
                  <a:pt x="126343" y="0"/>
                </a:lnTo>
                <a:lnTo>
                  <a:pt x="121555" y="0"/>
                </a:lnTo>
                <a:lnTo>
                  <a:pt x="12155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8" name="Google Shape;3732;p54">
            <a:extLst>
              <a:ext uri="{FF2B5EF4-FFF2-40B4-BE49-F238E27FC236}">
                <a16:creationId xmlns:a16="http://schemas.microsoft.com/office/drawing/2014/main" id="{5FA6DD85-CA30-48C3-B613-CFB23B75CD27}"/>
              </a:ext>
            </a:extLst>
          </p:cNvPr>
          <p:cNvGrpSpPr/>
          <p:nvPr/>
        </p:nvGrpSpPr>
        <p:grpSpPr>
          <a:xfrm>
            <a:off x="2180849" y="5046153"/>
            <a:ext cx="683444" cy="683444"/>
            <a:chOff x="6239925" y="2032450"/>
            <a:chExt cx="472775" cy="472775"/>
          </a:xfrm>
        </p:grpSpPr>
        <p:sp>
          <p:nvSpPr>
            <p:cNvPr id="609" name="Google Shape;3733;p54">
              <a:extLst>
                <a:ext uri="{FF2B5EF4-FFF2-40B4-BE49-F238E27FC236}">
                  <a16:creationId xmlns:a16="http://schemas.microsoft.com/office/drawing/2014/main" id="{58DDCB25-7851-4282-91B9-A56875A48B45}"/>
                </a:ext>
              </a:extLst>
            </p:cNvPr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10" name="Google Shape;3734;p54">
              <a:extLst>
                <a:ext uri="{FF2B5EF4-FFF2-40B4-BE49-F238E27FC236}">
                  <a16:creationId xmlns:a16="http://schemas.microsoft.com/office/drawing/2014/main" id="{433AFE09-0B78-4862-9D4C-BC23DABD4E1F}"/>
                </a:ext>
              </a:extLst>
            </p:cNvPr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611" name="Google Shape;3735;p54">
            <a:extLst>
              <a:ext uri="{FF2B5EF4-FFF2-40B4-BE49-F238E27FC236}">
                <a16:creationId xmlns:a16="http://schemas.microsoft.com/office/drawing/2014/main" id="{97C631EE-9D2E-418F-8736-1653BD478372}"/>
              </a:ext>
            </a:extLst>
          </p:cNvPr>
          <p:cNvGrpSpPr/>
          <p:nvPr/>
        </p:nvGrpSpPr>
        <p:grpSpPr>
          <a:xfrm>
            <a:off x="9002480" y="1176734"/>
            <a:ext cx="683444" cy="683444"/>
            <a:chOff x="6239925" y="2032450"/>
            <a:chExt cx="472775" cy="472775"/>
          </a:xfrm>
        </p:grpSpPr>
        <p:sp>
          <p:nvSpPr>
            <p:cNvPr id="612" name="Google Shape;3736;p54">
              <a:extLst>
                <a:ext uri="{FF2B5EF4-FFF2-40B4-BE49-F238E27FC236}">
                  <a16:creationId xmlns:a16="http://schemas.microsoft.com/office/drawing/2014/main" id="{9FA3EED1-CD27-48D5-AC5A-9260F81C77C2}"/>
                </a:ext>
              </a:extLst>
            </p:cNvPr>
            <p:cNvSpPr/>
            <p:nvPr/>
          </p:nvSpPr>
          <p:spPr>
            <a:xfrm>
              <a:off x="6239925" y="2032450"/>
              <a:ext cx="472775" cy="472775"/>
            </a:xfrm>
            <a:custGeom>
              <a:avLst/>
              <a:gdLst/>
              <a:ahLst/>
              <a:cxnLst/>
              <a:rect l="l" t="t" r="r" b="b"/>
              <a:pathLst>
                <a:path w="18911" h="18911" extrusionOk="0">
                  <a:moveTo>
                    <a:pt x="9455" y="2466"/>
                  </a:moveTo>
                  <a:cubicBezTo>
                    <a:pt x="13307" y="2466"/>
                    <a:pt x="16442" y="5601"/>
                    <a:pt x="16442" y="9456"/>
                  </a:cubicBezTo>
                  <a:cubicBezTo>
                    <a:pt x="16442" y="13310"/>
                    <a:pt x="13307" y="16445"/>
                    <a:pt x="9455" y="16445"/>
                  </a:cubicBezTo>
                  <a:cubicBezTo>
                    <a:pt x="5601" y="16445"/>
                    <a:pt x="2466" y="13310"/>
                    <a:pt x="2466" y="9456"/>
                  </a:cubicBezTo>
                  <a:cubicBezTo>
                    <a:pt x="2466" y="5601"/>
                    <a:pt x="5601" y="2466"/>
                    <a:pt x="9455" y="2466"/>
                  </a:cubicBezTo>
                  <a:close/>
                  <a:moveTo>
                    <a:pt x="9455" y="0"/>
                  </a:moveTo>
                  <a:cubicBezTo>
                    <a:pt x="4228" y="0"/>
                    <a:pt x="0" y="4228"/>
                    <a:pt x="0" y="9456"/>
                  </a:cubicBezTo>
                  <a:cubicBezTo>
                    <a:pt x="0" y="14683"/>
                    <a:pt x="4228" y="18911"/>
                    <a:pt x="9455" y="18911"/>
                  </a:cubicBezTo>
                  <a:cubicBezTo>
                    <a:pt x="14680" y="18911"/>
                    <a:pt x="18911" y="14683"/>
                    <a:pt x="18911" y="9456"/>
                  </a:cubicBezTo>
                  <a:cubicBezTo>
                    <a:pt x="18911" y="4231"/>
                    <a:pt x="14680" y="0"/>
                    <a:pt x="9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613" name="Google Shape;3737;p54">
              <a:extLst>
                <a:ext uri="{FF2B5EF4-FFF2-40B4-BE49-F238E27FC236}">
                  <a16:creationId xmlns:a16="http://schemas.microsoft.com/office/drawing/2014/main" id="{07772264-974B-494A-A31A-1348D34094D1}"/>
                </a:ext>
              </a:extLst>
            </p:cNvPr>
            <p:cNvSpPr/>
            <p:nvPr/>
          </p:nvSpPr>
          <p:spPr>
            <a:xfrm>
              <a:off x="6329800" y="2122325"/>
              <a:ext cx="292950" cy="293025"/>
            </a:xfrm>
            <a:custGeom>
              <a:avLst/>
              <a:gdLst/>
              <a:ahLst/>
              <a:cxnLst/>
              <a:rect l="l" t="t" r="r" b="b"/>
              <a:pathLst>
                <a:path w="11718" h="11721" extrusionOk="0">
                  <a:moveTo>
                    <a:pt x="5860" y="1043"/>
                  </a:moveTo>
                  <a:cubicBezTo>
                    <a:pt x="6171" y="1043"/>
                    <a:pt x="6424" y="1295"/>
                    <a:pt x="6424" y="1609"/>
                  </a:cubicBezTo>
                  <a:lnTo>
                    <a:pt x="6424" y="2542"/>
                  </a:lnTo>
                  <a:cubicBezTo>
                    <a:pt x="7264" y="2792"/>
                    <a:pt x="7839" y="3566"/>
                    <a:pt x="7842" y="4442"/>
                  </a:cubicBezTo>
                  <a:cubicBezTo>
                    <a:pt x="7842" y="4755"/>
                    <a:pt x="7589" y="5008"/>
                    <a:pt x="7276" y="5008"/>
                  </a:cubicBezTo>
                  <a:cubicBezTo>
                    <a:pt x="6966" y="5008"/>
                    <a:pt x="6713" y="4755"/>
                    <a:pt x="6713" y="4442"/>
                  </a:cubicBezTo>
                  <a:cubicBezTo>
                    <a:pt x="6713" y="3929"/>
                    <a:pt x="6292" y="3588"/>
                    <a:pt x="5853" y="3588"/>
                  </a:cubicBezTo>
                  <a:cubicBezTo>
                    <a:pt x="5644" y="3588"/>
                    <a:pt x="5429" y="3666"/>
                    <a:pt x="5255" y="3840"/>
                  </a:cubicBezTo>
                  <a:cubicBezTo>
                    <a:pt x="4719" y="4376"/>
                    <a:pt x="5099" y="5297"/>
                    <a:pt x="5860" y="5297"/>
                  </a:cubicBezTo>
                  <a:cubicBezTo>
                    <a:pt x="5862" y="5297"/>
                    <a:pt x="5865" y="5297"/>
                    <a:pt x="5867" y="5297"/>
                  </a:cubicBezTo>
                  <a:cubicBezTo>
                    <a:pt x="6849" y="5297"/>
                    <a:pt x="7680" y="6019"/>
                    <a:pt x="7821" y="6993"/>
                  </a:cubicBezTo>
                  <a:cubicBezTo>
                    <a:pt x="7962" y="7968"/>
                    <a:pt x="7369" y="8899"/>
                    <a:pt x="6424" y="9179"/>
                  </a:cubicBezTo>
                  <a:lnTo>
                    <a:pt x="6424" y="10115"/>
                  </a:lnTo>
                  <a:cubicBezTo>
                    <a:pt x="6424" y="10426"/>
                    <a:pt x="6171" y="10679"/>
                    <a:pt x="5860" y="10679"/>
                  </a:cubicBezTo>
                  <a:cubicBezTo>
                    <a:pt x="5547" y="10679"/>
                    <a:pt x="5294" y="10426"/>
                    <a:pt x="5294" y="10115"/>
                  </a:cubicBezTo>
                  <a:lnTo>
                    <a:pt x="5294" y="9179"/>
                  </a:lnTo>
                  <a:cubicBezTo>
                    <a:pt x="4454" y="8929"/>
                    <a:pt x="3879" y="8155"/>
                    <a:pt x="3876" y="7279"/>
                  </a:cubicBezTo>
                  <a:cubicBezTo>
                    <a:pt x="3876" y="6966"/>
                    <a:pt x="4129" y="6713"/>
                    <a:pt x="4442" y="6713"/>
                  </a:cubicBezTo>
                  <a:cubicBezTo>
                    <a:pt x="4752" y="6713"/>
                    <a:pt x="5005" y="6966"/>
                    <a:pt x="5005" y="7279"/>
                  </a:cubicBezTo>
                  <a:cubicBezTo>
                    <a:pt x="5005" y="7792"/>
                    <a:pt x="5426" y="8133"/>
                    <a:pt x="5865" y="8133"/>
                  </a:cubicBezTo>
                  <a:cubicBezTo>
                    <a:pt x="6074" y="8133"/>
                    <a:pt x="6288" y="8055"/>
                    <a:pt x="6463" y="7881"/>
                  </a:cubicBezTo>
                  <a:cubicBezTo>
                    <a:pt x="6999" y="7345"/>
                    <a:pt x="6619" y="6427"/>
                    <a:pt x="5860" y="6427"/>
                  </a:cubicBezTo>
                  <a:cubicBezTo>
                    <a:pt x="4873" y="6427"/>
                    <a:pt x="4039" y="5704"/>
                    <a:pt x="3897" y="4728"/>
                  </a:cubicBezTo>
                  <a:cubicBezTo>
                    <a:pt x="3756" y="3753"/>
                    <a:pt x="4349" y="2822"/>
                    <a:pt x="5294" y="2542"/>
                  </a:cubicBezTo>
                  <a:lnTo>
                    <a:pt x="5294" y="1609"/>
                  </a:lnTo>
                  <a:cubicBezTo>
                    <a:pt x="5294" y="1295"/>
                    <a:pt x="5547" y="1043"/>
                    <a:pt x="5860" y="1043"/>
                  </a:cubicBezTo>
                  <a:close/>
                  <a:moveTo>
                    <a:pt x="5860" y="1"/>
                  </a:moveTo>
                  <a:cubicBezTo>
                    <a:pt x="2629" y="1"/>
                    <a:pt x="1" y="2629"/>
                    <a:pt x="1" y="5861"/>
                  </a:cubicBezTo>
                  <a:cubicBezTo>
                    <a:pt x="1" y="9092"/>
                    <a:pt x="2629" y="11720"/>
                    <a:pt x="5860" y="11720"/>
                  </a:cubicBezTo>
                  <a:cubicBezTo>
                    <a:pt x="9088" y="11720"/>
                    <a:pt x="11717" y="9092"/>
                    <a:pt x="11717" y="5861"/>
                  </a:cubicBezTo>
                  <a:cubicBezTo>
                    <a:pt x="11717" y="2629"/>
                    <a:pt x="9088" y="1"/>
                    <a:pt x="58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614" name="Google Shape;3738;p54">
            <a:extLst>
              <a:ext uri="{FF2B5EF4-FFF2-40B4-BE49-F238E27FC236}">
                <a16:creationId xmlns:a16="http://schemas.microsoft.com/office/drawing/2014/main" id="{77D9B286-8429-443E-97AD-3DB9FF2ACD04}"/>
              </a:ext>
            </a:extLst>
          </p:cNvPr>
          <p:cNvGrpSpPr/>
          <p:nvPr/>
        </p:nvGrpSpPr>
        <p:grpSpPr>
          <a:xfrm>
            <a:off x="1263336" y="5046244"/>
            <a:ext cx="675766" cy="714003"/>
            <a:chOff x="504100" y="4136400"/>
            <a:chExt cx="576150" cy="608750"/>
          </a:xfrm>
        </p:grpSpPr>
        <p:sp>
          <p:nvSpPr>
            <p:cNvPr id="615" name="Google Shape;3739;p54">
              <a:extLst>
                <a:ext uri="{FF2B5EF4-FFF2-40B4-BE49-F238E27FC236}">
                  <a16:creationId xmlns:a16="http://schemas.microsoft.com/office/drawing/2014/main" id="{79653A66-D657-403B-A291-116EEA9AB061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3740;p54">
              <a:extLst>
                <a:ext uri="{FF2B5EF4-FFF2-40B4-BE49-F238E27FC236}">
                  <a16:creationId xmlns:a16="http://schemas.microsoft.com/office/drawing/2014/main" id="{DCECF281-F5E6-4415-9C06-DE4371B88F13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3741;p54">
              <a:extLst>
                <a:ext uri="{FF2B5EF4-FFF2-40B4-BE49-F238E27FC236}">
                  <a16:creationId xmlns:a16="http://schemas.microsoft.com/office/drawing/2014/main" id="{E0D5E9FA-7EEF-4E1A-A6A9-CCD0CFF21AFC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3742;p54">
              <a:extLst>
                <a:ext uri="{FF2B5EF4-FFF2-40B4-BE49-F238E27FC236}">
                  <a16:creationId xmlns:a16="http://schemas.microsoft.com/office/drawing/2014/main" id="{857A0CFA-C756-4819-BA77-B58220B85892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3743;p54">
              <a:extLst>
                <a:ext uri="{FF2B5EF4-FFF2-40B4-BE49-F238E27FC236}">
                  <a16:creationId xmlns:a16="http://schemas.microsoft.com/office/drawing/2014/main" id="{F5CD5239-C1E3-40B3-8325-9615C809BBDB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3744;p54">
              <a:extLst>
                <a:ext uri="{FF2B5EF4-FFF2-40B4-BE49-F238E27FC236}">
                  <a16:creationId xmlns:a16="http://schemas.microsoft.com/office/drawing/2014/main" id="{315A0C68-7232-47B8-8A95-A7A1CFF9BB83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3745;p54">
              <a:extLst>
                <a:ext uri="{FF2B5EF4-FFF2-40B4-BE49-F238E27FC236}">
                  <a16:creationId xmlns:a16="http://schemas.microsoft.com/office/drawing/2014/main" id="{7E3F98B8-1FB1-4501-B93E-4BDE4F2986CA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3746;p54">
              <a:extLst>
                <a:ext uri="{FF2B5EF4-FFF2-40B4-BE49-F238E27FC236}">
                  <a16:creationId xmlns:a16="http://schemas.microsoft.com/office/drawing/2014/main" id="{A27F4087-CE14-48E4-9F3C-90558848E9A5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3747;p54">
              <a:extLst>
                <a:ext uri="{FF2B5EF4-FFF2-40B4-BE49-F238E27FC236}">
                  <a16:creationId xmlns:a16="http://schemas.microsoft.com/office/drawing/2014/main" id="{0EC5F300-42AE-4437-8C88-87376A77EAED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3748;p54">
              <a:extLst>
                <a:ext uri="{FF2B5EF4-FFF2-40B4-BE49-F238E27FC236}">
                  <a16:creationId xmlns:a16="http://schemas.microsoft.com/office/drawing/2014/main" id="{7621467E-1785-42E5-B6F6-C9837B1DC190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3749;p54">
              <a:extLst>
                <a:ext uri="{FF2B5EF4-FFF2-40B4-BE49-F238E27FC236}">
                  <a16:creationId xmlns:a16="http://schemas.microsoft.com/office/drawing/2014/main" id="{A940C44E-CB5D-45B9-9A5E-2AFD1F2F046F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3750;p54">
              <a:extLst>
                <a:ext uri="{FF2B5EF4-FFF2-40B4-BE49-F238E27FC236}">
                  <a16:creationId xmlns:a16="http://schemas.microsoft.com/office/drawing/2014/main" id="{F1B54C8E-013A-461F-AA2A-FF3D9DCF9891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3751;p54">
              <a:extLst>
                <a:ext uri="{FF2B5EF4-FFF2-40B4-BE49-F238E27FC236}">
                  <a16:creationId xmlns:a16="http://schemas.microsoft.com/office/drawing/2014/main" id="{FFBA8A6D-39DD-426D-80D2-9B1971C0811B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3752;p54">
              <a:extLst>
                <a:ext uri="{FF2B5EF4-FFF2-40B4-BE49-F238E27FC236}">
                  <a16:creationId xmlns:a16="http://schemas.microsoft.com/office/drawing/2014/main" id="{E17702FF-ED3A-4B96-9B53-C5B895C0D058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3753;p54">
              <a:extLst>
                <a:ext uri="{FF2B5EF4-FFF2-40B4-BE49-F238E27FC236}">
                  <a16:creationId xmlns:a16="http://schemas.microsoft.com/office/drawing/2014/main" id="{A085F82D-4B92-412F-A536-32E2DE180CD7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3754;p54">
              <a:extLst>
                <a:ext uri="{FF2B5EF4-FFF2-40B4-BE49-F238E27FC236}">
                  <a16:creationId xmlns:a16="http://schemas.microsoft.com/office/drawing/2014/main" id="{22604AA7-EBD1-4D56-9E32-C298AE91DB20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3755;p54">
              <a:extLst>
                <a:ext uri="{FF2B5EF4-FFF2-40B4-BE49-F238E27FC236}">
                  <a16:creationId xmlns:a16="http://schemas.microsoft.com/office/drawing/2014/main" id="{F81D80DE-CA1E-4736-800A-52B4B4E9BA6A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3756;p54">
              <a:extLst>
                <a:ext uri="{FF2B5EF4-FFF2-40B4-BE49-F238E27FC236}">
                  <a16:creationId xmlns:a16="http://schemas.microsoft.com/office/drawing/2014/main" id="{088CC88A-4406-438C-8DD7-70C528C5F3DB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3757;p54">
              <a:extLst>
                <a:ext uri="{FF2B5EF4-FFF2-40B4-BE49-F238E27FC236}">
                  <a16:creationId xmlns:a16="http://schemas.microsoft.com/office/drawing/2014/main" id="{3EE18D49-8365-48DF-8993-4A7063FE0C40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3758;p54">
              <a:extLst>
                <a:ext uri="{FF2B5EF4-FFF2-40B4-BE49-F238E27FC236}">
                  <a16:creationId xmlns:a16="http://schemas.microsoft.com/office/drawing/2014/main" id="{71F9F87E-352C-49A2-AC5C-03073103B354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3759;p54">
              <a:extLst>
                <a:ext uri="{FF2B5EF4-FFF2-40B4-BE49-F238E27FC236}">
                  <a16:creationId xmlns:a16="http://schemas.microsoft.com/office/drawing/2014/main" id="{ACE6862E-A086-4630-ADAD-FEB1C464C4B1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3760;p54">
              <a:extLst>
                <a:ext uri="{FF2B5EF4-FFF2-40B4-BE49-F238E27FC236}">
                  <a16:creationId xmlns:a16="http://schemas.microsoft.com/office/drawing/2014/main" id="{7C407AA1-B38A-432E-982C-B9F4DED978F2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3761;p54">
              <a:extLst>
                <a:ext uri="{FF2B5EF4-FFF2-40B4-BE49-F238E27FC236}">
                  <a16:creationId xmlns:a16="http://schemas.microsoft.com/office/drawing/2014/main" id="{B6A06B4B-252B-4C7B-91BE-68B4D93D371D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3762;p54">
              <a:extLst>
                <a:ext uri="{FF2B5EF4-FFF2-40B4-BE49-F238E27FC236}">
                  <a16:creationId xmlns:a16="http://schemas.microsoft.com/office/drawing/2014/main" id="{5EE988DD-8D59-44C7-86AB-A9948DCCCDBD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3763;p54">
              <a:extLst>
                <a:ext uri="{FF2B5EF4-FFF2-40B4-BE49-F238E27FC236}">
                  <a16:creationId xmlns:a16="http://schemas.microsoft.com/office/drawing/2014/main" id="{23CD63F3-EB37-40AB-99D8-3654E6B6908A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3764;p54">
              <a:extLst>
                <a:ext uri="{FF2B5EF4-FFF2-40B4-BE49-F238E27FC236}">
                  <a16:creationId xmlns:a16="http://schemas.microsoft.com/office/drawing/2014/main" id="{0C1B66DF-B0DE-4B73-BA80-8A1E4F7B26A3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3765;p54">
              <a:extLst>
                <a:ext uri="{FF2B5EF4-FFF2-40B4-BE49-F238E27FC236}">
                  <a16:creationId xmlns:a16="http://schemas.microsoft.com/office/drawing/2014/main" id="{6E7B66D4-1A73-4B1D-9541-E9CC18EC4B5F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3766;p54">
              <a:extLst>
                <a:ext uri="{FF2B5EF4-FFF2-40B4-BE49-F238E27FC236}">
                  <a16:creationId xmlns:a16="http://schemas.microsoft.com/office/drawing/2014/main" id="{F6BF01F8-9073-4CEC-9D69-C0877F31269F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3767;p54">
              <a:extLst>
                <a:ext uri="{FF2B5EF4-FFF2-40B4-BE49-F238E27FC236}">
                  <a16:creationId xmlns:a16="http://schemas.microsoft.com/office/drawing/2014/main" id="{9FD44475-10EA-4C02-B4D2-0F1B77E16B96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3768;p54">
              <a:extLst>
                <a:ext uri="{FF2B5EF4-FFF2-40B4-BE49-F238E27FC236}">
                  <a16:creationId xmlns:a16="http://schemas.microsoft.com/office/drawing/2014/main" id="{9A71BAAB-C463-4BC4-B272-8C103BE737D5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3769;p54">
              <a:extLst>
                <a:ext uri="{FF2B5EF4-FFF2-40B4-BE49-F238E27FC236}">
                  <a16:creationId xmlns:a16="http://schemas.microsoft.com/office/drawing/2014/main" id="{99263DBE-318F-4B86-8D46-17F199933F3A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3770;p54">
              <a:extLst>
                <a:ext uri="{FF2B5EF4-FFF2-40B4-BE49-F238E27FC236}">
                  <a16:creationId xmlns:a16="http://schemas.microsoft.com/office/drawing/2014/main" id="{22386323-5D43-4BCC-AC75-2DA1A5215ACE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3771;p54">
              <a:extLst>
                <a:ext uri="{FF2B5EF4-FFF2-40B4-BE49-F238E27FC236}">
                  <a16:creationId xmlns:a16="http://schemas.microsoft.com/office/drawing/2014/main" id="{C26E28E2-F511-4A9C-A960-B4E71AEA785B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3772;p54">
              <a:extLst>
                <a:ext uri="{FF2B5EF4-FFF2-40B4-BE49-F238E27FC236}">
                  <a16:creationId xmlns:a16="http://schemas.microsoft.com/office/drawing/2014/main" id="{D942751C-767D-4638-9652-8F2C1AB2C8E5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3773;p54">
              <a:extLst>
                <a:ext uri="{FF2B5EF4-FFF2-40B4-BE49-F238E27FC236}">
                  <a16:creationId xmlns:a16="http://schemas.microsoft.com/office/drawing/2014/main" id="{0639536C-B760-4CCE-A74E-4AF6415109E0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3774;p54">
              <a:extLst>
                <a:ext uri="{FF2B5EF4-FFF2-40B4-BE49-F238E27FC236}">
                  <a16:creationId xmlns:a16="http://schemas.microsoft.com/office/drawing/2014/main" id="{1C9BBEF7-02CA-460C-82B2-D0B3BD955CC2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3775;p54">
              <a:extLst>
                <a:ext uri="{FF2B5EF4-FFF2-40B4-BE49-F238E27FC236}">
                  <a16:creationId xmlns:a16="http://schemas.microsoft.com/office/drawing/2014/main" id="{CA8BF8D7-6306-434D-82C0-D007ACCF250E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3776;p54">
              <a:extLst>
                <a:ext uri="{FF2B5EF4-FFF2-40B4-BE49-F238E27FC236}">
                  <a16:creationId xmlns:a16="http://schemas.microsoft.com/office/drawing/2014/main" id="{5486025B-240D-4E49-90F3-F0A0E48B1631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3777;p54">
              <a:extLst>
                <a:ext uri="{FF2B5EF4-FFF2-40B4-BE49-F238E27FC236}">
                  <a16:creationId xmlns:a16="http://schemas.microsoft.com/office/drawing/2014/main" id="{9582211E-9642-48E2-A892-972977797C2F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3778;p54">
              <a:extLst>
                <a:ext uri="{FF2B5EF4-FFF2-40B4-BE49-F238E27FC236}">
                  <a16:creationId xmlns:a16="http://schemas.microsoft.com/office/drawing/2014/main" id="{14A8EBAF-7ED7-4FDA-851B-7459822D9E78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3779;p54">
              <a:extLst>
                <a:ext uri="{FF2B5EF4-FFF2-40B4-BE49-F238E27FC236}">
                  <a16:creationId xmlns:a16="http://schemas.microsoft.com/office/drawing/2014/main" id="{3FF3795D-29B4-4346-8D8E-2054D75B76F4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3780;p54">
              <a:extLst>
                <a:ext uri="{FF2B5EF4-FFF2-40B4-BE49-F238E27FC236}">
                  <a16:creationId xmlns:a16="http://schemas.microsoft.com/office/drawing/2014/main" id="{4137A57F-9C8A-445C-A9E8-0DC58A4E504E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3781;p54">
              <a:extLst>
                <a:ext uri="{FF2B5EF4-FFF2-40B4-BE49-F238E27FC236}">
                  <a16:creationId xmlns:a16="http://schemas.microsoft.com/office/drawing/2014/main" id="{E7C4B8CB-BE77-479E-9396-753DB8D87ACB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3782;p54">
              <a:extLst>
                <a:ext uri="{FF2B5EF4-FFF2-40B4-BE49-F238E27FC236}">
                  <a16:creationId xmlns:a16="http://schemas.microsoft.com/office/drawing/2014/main" id="{7728DCCE-9130-4F07-B15E-F262311DC7E7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3783;p54">
              <a:extLst>
                <a:ext uri="{FF2B5EF4-FFF2-40B4-BE49-F238E27FC236}">
                  <a16:creationId xmlns:a16="http://schemas.microsoft.com/office/drawing/2014/main" id="{CCD32653-BF38-4195-A45B-C2073AF25CEC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3784;p54">
              <a:extLst>
                <a:ext uri="{FF2B5EF4-FFF2-40B4-BE49-F238E27FC236}">
                  <a16:creationId xmlns:a16="http://schemas.microsoft.com/office/drawing/2014/main" id="{B90192DF-9801-4EEB-A05B-E30829A0745B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3785;p54">
              <a:extLst>
                <a:ext uri="{FF2B5EF4-FFF2-40B4-BE49-F238E27FC236}">
                  <a16:creationId xmlns:a16="http://schemas.microsoft.com/office/drawing/2014/main" id="{6DFA327C-78CA-44A7-A579-42F4043072FA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3786;p54">
              <a:extLst>
                <a:ext uri="{FF2B5EF4-FFF2-40B4-BE49-F238E27FC236}">
                  <a16:creationId xmlns:a16="http://schemas.microsoft.com/office/drawing/2014/main" id="{00DDB4B0-C5BA-4E2A-A6E2-ADDED82BB027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3787;p54">
              <a:extLst>
                <a:ext uri="{FF2B5EF4-FFF2-40B4-BE49-F238E27FC236}">
                  <a16:creationId xmlns:a16="http://schemas.microsoft.com/office/drawing/2014/main" id="{3F85E1D2-BCEC-4275-BCCE-8D3348B600B6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3788;p54">
              <a:extLst>
                <a:ext uri="{FF2B5EF4-FFF2-40B4-BE49-F238E27FC236}">
                  <a16:creationId xmlns:a16="http://schemas.microsoft.com/office/drawing/2014/main" id="{6BA81C4C-932C-4E32-835F-ABA6FE0BF62F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3789;p54">
              <a:extLst>
                <a:ext uri="{FF2B5EF4-FFF2-40B4-BE49-F238E27FC236}">
                  <a16:creationId xmlns:a16="http://schemas.microsoft.com/office/drawing/2014/main" id="{F7B7B234-190C-42FA-B0B1-80BCCD72E3F7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3790;p54">
              <a:extLst>
                <a:ext uri="{FF2B5EF4-FFF2-40B4-BE49-F238E27FC236}">
                  <a16:creationId xmlns:a16="http://schemas.microsoft.com/office/drawing/2014/main" id="{EBAD6116-EC31-412E-810F-D951C1F387BE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3791;p54">
              <a:extLst>
                <a:ext uri="{FF2B5EF4-FFF2-40B4-BE49-F238E27FC236}">
                  <a16:creationId xmlns:a16="http://schemas.microsoft.com/office/drawing/2014/main" id="{23BE46A7-283C-4087-A7F9-452152490473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3792;p54">
              <a:extLst>
                <a:ext uri="{FF2B5EF4-FFF2-40B4-BE49-F238E27FC236}">
                  <a16:creationId xmlns:a16="http://schemas.microsoft.com/office/drawing/2014/main" id="{9081ED75-B380-4D1A-BA56-01F241766B00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3793;p54">
              <a:extLst>
                <a:ext uri="{FF2B5EF4-FFF2-40B4-BE49-F238E27FC236}">
                  <a16:creationId xmlns:a16="http://schemas.microsoft.com/office/drawing/2014/main" id="{254CB394-E034-4C46-B818-776010E28F6D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3794;p54">
              <a:extLst>
                <a:ext uri="{FF2B5EF4-FFF2-40B4-BE49-F238E27FC236}">
                  <a16:creationId xmlns:a16="http://schemas.microsoft.com/office/drawing/2014/main" id="{A6C20695-9230-42AF-BCB3-B0F5DC0B0849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3795;p54">
              <a:extLst>
                <a:ext uri="{FF2B5EF4-FFF2-40B4-BE49-F238E27FC236}">
                  <a16:creationId xmlns:a16="http://schemas.microsoft.com/office/drawing/2014/main" id="{DF275256-3957-48E8-A431-54CC87197FA8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3796;p54">
              <a:extLst>
                <a:ext uri="{FF2B5EF4-FFF2-40B4-BE49-F238E27FC236}">
                  <a16:creationId xmlns:a16="http://schemas.microsoft.com/office/drawing/2014/main" id="{11108233-C02B-403B-80C8-7A5CBBBD4A1B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3797;p54">
              <a:extLst>
                <a:ext uri="{FF2B5EF4-FFF2-40B4-BE49-F238E27FC236}">
                  <a16:creationId xmlns:a16="http://schemas.microsoft.com/office/drawing/2014/main" id="{3EADAE0B-C62B-4E57-BAFC-D85EAE1E77F6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3798;p54">
              <a:extLst>
                <a:ext uri="{FF2B5EF4-FFF2-40B4-BE49-F238E27FC236}">
                  <a16:creationId xmlns:a16="http://schemas.microsoft.com/office/drawing/2014/main" id="{FE82DD73-8C69-422B-9B0E-5A821BFDE892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3799;p54">
              <a:extLst>
                <a:ext uri="{FF2B5EF4-FFF2-40B4-BE49-F238E27FC236}">
                  <a16:creationId xmlns:a16="http://schemas.microsoft.com/office/drawing/2014/main" id="{25F7FB3A-6AB3-4C2F-8F3E-4A2D8931855D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3800;p54">
              <a:extLst>
                <a:ext uri="{FF2B5EF4-FFF2-40B4-BE49-F238E27FC236}">
                  <a16:creationId xmlns:a16="http://schemas.microsoft.com/office/drawing/2014/main" id="{5988B3DC-AB59-46A3-BD85-1F40AA06B1BA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3801;p54">
              <a:extLst>
                <a:ext uri="{FF2B5EF4-FFF2-40B4-BE49-F238E27FC236}">
                  <a16:creationId xmlns:a16="http://schemas.microsoft.com/office/drawing/2014/main" id="{86731481-E115-41FB-AB40-16CD1E83EDCA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3802;p54">
              <a:extLst>
                <a:ext uri="{FF2B5EF4-FFF2-40B4-BE49-F238E27FC236}">
                  <a16:creationId xmlns:a16="http://schemas.microsoft.com/office/drawing/2014/main" id="{B3358776-4F62-4899-BB3D-109002D61C17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3803;p54">
              <a:extLst>
                <a:ext uri="{FF2B5EF4-FFF2-40B4-BE49-F238E27FC236}">
                  <a16:creationId xmlns:a16="http://schemas.microsoft.com/office/drawing/2014/main" id="{171410B4-31CA-42B4-8883-E7A6DE9B41C6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3804;p54">
              <a:extLst>
                <a:ext uri="{FF2B5EF4-FFF2-40B4-BE49-F238E27FC236}">
                  <a16:creationId xmlns:a16="http://schemas.microsoft.com/office/drawing/2014/main" id="{DB3B615E-ACBF-49BE-8C92-5C2DD7BBF4C4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3805;p54">
              <a:extLst>
                <a:ext uri="{FF2B5EF4-FFF2-40B4-BE49-F238E27FC236}">
                  <a16:creationId xmlns:a16="http://schemas.microsoft.com/office/drawing/2014/main" id="{9827C4B7-938C-4A41-90CD-D62170D780CF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3806;p54">
              <a:extLst>
                <a:ext uri="{FF2B5EF4-FFF2-40B4-BE49-F238E27FC236}">
                  <a16:creationId xmlns:a16="http://schemas.microsoft.com/office/drawing/2014/main" id="{DAF4C17E-7F91-4B53-930B-FD6837DEF95E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3807;p54">
              <a:extLst>
                <a:ext uri="{FF2B5EF4-FFF2-40B4-BE49-F238E27FC236}">
                  <a16:creationId xmlns:a16="http://schemas.microsoft.com/office/drawing/2014/main" id="{16D24282-7FA2-444C-B9D1-C27F5091316B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3808;p54">
              <a:extLst>
                <a:ext uri="{FF2B5EF4-FFF2-40B4-BE49-F238E27FC236}">
                  <a16:creationId xmlns:a16="http://schemas.microsoft.com/office/drawing/2014/main" id="{BE989DA2-65A2-4D2C-9EA9-2263EAC01710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3809;p54">
              <a:extLst>
                <a:ext uri="{FF2B5EF4-FFF2-40B4-BE49-F238E27FC236}">
                  <a16:creationId xmlns:a16="http://schemas.microsoft.com/office/drawing/2014/main" id="{A27222FB-D28A-43BA-9EF0-489E782CFC84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3810;p54">
              <a:extLst>
                <a:ext uri="{FF2B5EF4-FFF2-40B4-BE49-F238E27FC236}">
                  <a16:creationId xmlns:a16="http://schemas.microsoft.com/office/drawing/2014/main" id="{19D21C2C-BE82-4563-809C-FCE7C5F86CBD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3811;p54">
              <a:extLst>
                <a:ext uri="{FF2B5EF4-FFF2-40B4-BE49-F238E27FC236}">
                  <a16:creationId xmlns:a16="http://schemas.microsoft.com/office/drawing/2014/main" id="{D38FCF65-8138-4208-909F-5E6F012686EF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3812;p54">
              <a:extLst>
                <a:ext uri="{FF2B5EF4-FFF2-40B4-BE49-F238E27FC236}">
                  <a16:creationId xmlns:a16="http://schemas.microsoft.com/office/drawing/2014/main" id="{4D88A275-C252-406F-8DFF-AD793739C4DE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3813;p54">
              <a:extLst>
                <a:ext uri="{FF2B5EF4-FFF2-40B4-BE49-F238E27FC236}">
                  <a16:creationId xmlns:a16="http://schemas.microsoft.com/office/drawing/2014/main" id="{77AFFFC5-E555-41F3-90C9-27AE340A9E80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3814;p54">
              <a:extLst>
                <a:ext uri="{FF2B5EF4-FFF2-40B4-BE49-F238E27FC236}">
                  <a16:creationId xmlns:a16="http://schemas.microsoft.com/office/drawing/2014/main" id="{08659DA9-47F1-4995-B371-56E09DD3B5FA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3815;p54">
              <a:extLst>
                <a:ext uri="{FF2B5EF4-FFF2-40B4-BE49-F238E27FC236}">
                  <a16:creationId xmlns:a16="http://schemas.microsoft.com/office/drawing/2014/main" id="{BF82BD21-F3D9-4444-8816-F9842392A99B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3816;p54">
              <a:extLst>
                <a:ext uri="{FF2B5EF4-FFF2-40B4-BE49-F238E27FC236}">
                  <a16:creationId xmlns:a16="http://schemas.microsoft.com/office/drawing/2014/main" id="{534FB5EF-DD1C-4A4E-9174-D396A74B2B1F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3817;p54">
              <a:extLst>
                <a:ext uri="{FF2B5EF4-FFF2-40B4-BE49-F238E27FC236}">
                  <a16:creationId xmlns:a16="http://schemas.microsoft.com/office/drawing/2014/main" id="{3B026661-3484-4510-A562-F1300D6931E0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3818;p54">
              <a:extLst>
                <a:ext uri="{FF2B5EF4-FFF2-40B4-BE49-F238E27FC236}">
                  <a16:creationId xmlns:a16="http://schemas.microsoft.com/office/drawing/2014/main" id="{C0900E59-906E-4DD8-B42B-6E239479C70C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3819;p54">
              <a:extLst>
                <a:ext uri="{FF2B5EF4-FFF2-40B4-BE49-F238E27FC236}">
                  <a16:creationId xmlns:a16="http://schemas.microsoft.com/office/drawing/2014/main" id="{C44CD453-60A6-4A2D-BB30-251C7E0B57B3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3820;p54">
              <a:extLst>
                <a:ext uri="{FF2B5EF4-FFF2-40B4-BE49-F238E27FC236}">
                  <a16:creationId xmlns:a16="http://schemas.microsoft.com/office/drawing/2014/main" id="{027CEF27-112C-48F8-86D0-AF8FB152511B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3821;p54">
              <a:extLst>
                <a:ext uri="{FF2B5EF4-FFF2-40B4-BE49-F238E27FC236}">
                  <a16:creationId xmlns:a16="http://schemas.microsoft.com/office/drawing/2014/main" id="{121E233B-2138-45B9-B8FC-A638B216D374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3822;p54">
              <a:extLst>
                <a:ext uri="{FF2B5EF4-FFF2-40B4-BE49-F238E27FC236}">
                  <a16:creationId xmlns:a16="http://schemas.microsoft.com/office/drawing/2014/main" id="{FC3C3F89-EBEB-4885-A2CF-6486ACD3734D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3823;p54">
              <a:extLst>
                <a:ext uri="{FF2B5EF4-FFF2-40B4-BE49-F238E27FC236}">
                  <a16:creationId xmlns:a16="http://schemas.microsoft.com/office/drawing/2014/main" id="{D4FA5A6A-CE05-462E-BFC8-4B4B5D977E7E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3824;p54">
              <a:extLst>
                <a:ext uri="{FF2B5EF4-FFF2-40B4-BE49-F238E27FC236}">
                  <a16:creationId xmlns:a16="http://schemas.microsoft.com/office/drawing/2014/main" id="{8A8E1755-0C7A-4E78-ABDD-90B7E44C8C06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3825;p54">
              <a:extLst>
                <a:ext uri="{FF2B5EF4-FFF2-40B4-BE49-F238E27FC236}">
                  <a16:creationId xmlns:a16="http://schemas.microsoft.com/office/drawing/2014/main" id="{69020BF3-40E5-45E7-81F0-BE07ED28E05A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3826;p54">
              <a:extLst>
                <a:ext uri="{FF2B5EF4-FFF2-40B4-BE49-F238E27FC236}">
                  <a16:creationId xmlns:a16="http://schemas.microsoft.com/office/drawing/2014/main" id="{E36AB633-3665-4E76-A1BA-FBAC0ECEAE1F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3827;p54">
              <a:extLst>
                <a:ext uri="{FF2B5EF4-FFF2-40B4-BE49-F238E27FC236}">
                  <a16:creationId xmlns:a16="http://schemas.microsoft.com/office/drawing/2014/main" id="{D357CAD8-9A81-46FF-A5DB-5F5210D791DC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828;p54">
              <a:extLst>
                <a:ext uri="{FF2B5EF4-FFF2-40B4-BE49-F238E27FC236}">
                  <a16:creationId xmlns:a16="http://schemas.microsoft.com/office/drawing/2014/main" id="{2428A393-8925-4FF5-9A7D-5520CE2EA0E5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829;p54">
              <a:extLst>
                <a:ext uri="{FF2B5EF4-FFF2-40B4-BE49-F238E27FC236}">
                  <a16:creationId xmlns:a16="http://schemas.microsoft.com/office/drawing/2014/main" id="{B6A69401-1D69-4198-B5BC-13826D5B347F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830;p54">
              <a:extLst>
                <a:ext uri="{FF2B5EF4-FFF2-40B4-BE49-F238E27FC236}">
                  <a16:creationId xmlns:a16="http://schemas.microsoft.com/office/drawing/2014/main" id="{29FF2CD9-1480-4EE0-87B3-E1F32326ABA4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831;p54">
              <a:extLst>
                <a:ext uri="{FF2B5EF4-FFF2-40B4-BE49-F238E27FC236}">
                  <a16:creationId xmlns:a16="http://schemas.microsoft.com/office/drawing/2014/main" id="{1B6228F7-E607-4A95-9F6D-AA73A2DA866D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832;p54">
              <a:extLst>
                <a:ext uri="{FF2B5EF4-FFF2-40B4-BE49-F238E27FC236}">
                  <a16:creationId xmlns:a16="http://schemas.microsoft.com/office/drawing/2014/main" id="{7771B5BB-D731-487F-967E-766A21856992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833;p54">
              <a:extLst>
                <a:ext uri="{FF2B5EF4-FFF2-40B4-BE49-F238E27FC236}">
                  <a16:creationId xmlns:a16="http://schemas.microsoft.com/office/drawing/2014/main" id="{7B6BBA1E-A06C-4839-B96C-A4B6680ED3E5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834;p54">
              <a:extLst>
                <a:ext uri="{FF2B5EF4-FFF2-40B4-BE49-F238E27FC236}">
                  <a16:creationId xmlns:a16="http://schemas.microsoft.com/office/drawing/2014/main" id="{8D4A3380-06D1-4CF5-AF8A-59ABA8BAA454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835;p54">
              <a:extLst>
                <a:ext uri="{FF2B5EF4-FFF2-40B4-BE49-F238E27FC236}">
                  <a16:creationId xmlns:a16="http://schemas.microsoft.com/office/drawing/2014/main" id="{994FB742-E019-4CC1-8EDD-A135EA7CE9BF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836;p54">
              <a:extLst>
                <a:ext uri="{FF2B5EF4-FFF2-40B4-BE49-F238E27FC236}">
                  <a16:creationId xmlns:a16="http://schemas.microsoft.com/office/drawing/2014/main" id="{93732655-FCA1-45C2-B9F8-5D2B7E5C71C9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837;p54">
              <a:extLst>
                <a:ext uri="{FF2B5EF4-FFF2-40B4-BE49-F238E27FC236}">
                  <a16:creationId xmlns:a16="http://schemas.microsoft.com/office/drawing/2014/main" id="{54454F39-F445-4712-8764-6F439C0D7216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838;p54">
              <a:extLst>
                <a:ext uri="{FF2B5EF4-FFF2-40B4-BE49-F238E27FC236}">
                  <a16:creationId xmlns:a16="http://schemas.microsoft.com/office/drawing/2014/main" id="{43405140-CD90-4F19-B455-B3430D9609A0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839;p54">
              <a:extLst>
                <a:ext uri="{FF2B5EF4-FFF2-40B4-BE49-F238E27FC236}">
                  <a16:creationId xmlns:a16="http://schemas.microsoft.com/office/drawing/2014/main" id="{09DD1E9C-4497-48A5-9A09-F6E0D4FA6056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840;p54">
              <a:extLst>
                <a:ext uri="{FF2B5EF4-FFF2-40B4-BE49-F238E27FC236}">
                  <a16:creationId xmlns:a16="http://schemas.microsoft.com/office/drawing/2014/main" id="{0A7EDCDC-0869-4AFC-AF5D-E65CB7D79398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841;p54">
              <a:extLst>
                <a:ext uri="{FF2B5EF4-FFF2-40B4-BE49-F238E27FC236}">
                  <a16:creationId xmlns:a16="http://schemas.microsoft.com/office/drawing/2014/main" id="{5B36B96F-BF74-4F87-9EB9-83869EBB6873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3842;p54">
            <a:extLst>
              <a:ext uri="{FF2B5EF4-FFF2-40B4-BE49-F238E27FC236}">
                <a16:creationId xmlns:a16="http://schemas.microsoft.com/office/drawing/2014/main" id="{C8AEDF9D-DEDA-4E22-87E7-BFC9C38CDB7D}"/>
              </a:ext>
            </a:extLst>
          </p:cNvPr>
          <p:cNvGrpSpPr/>
          <p:nvPr/>
        </p:nvGrpSpPr>
        <p:grpSpPr>
          <a:xfrm flipH="1">
            <a:off x="9892039" y="1176825"/>
            <a:ext cx="675766" cy="714003"/>
            <a:chOff x="504100" y="4136400"/>
            <a:chExt cx="576150" cy="608750"/>
          </a:xfrm>
        </p:grpSpPr>
        <p:sp>
          <p:nvSpPr>
            <p:cNvPr id="719" name="Google Shape;3843;p54">
              <a:extLst>
                <a:ext uri="{FF2B5EF4-FFF2-40B4-BE49-F238E27FC236}">
                  <a16:creationId xmlns:a16="http://schemas.microsoft.com/office/drawing/2014/main" id="{61DD80B4-233B-45B1-A420-D3816ACB0A90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844;p54">
              <a:extLst>
                <a:ext uri="{FF2B5EF4-FFF2-40B4-BE49-F238E27FC236}">
                  <a16:creationId xmlns:a16="http://schemas.microsoft.com/office/drawing/2014/main" id="{6340F46A-8D3B-4A14-91D2-9B3A78AE9D84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845;p54">
              <a:extLst>
                <a:ext uri="{FF2B5EF4-FFF2-40B4-BE49-F238E27FC236}">
                  <a16:creationId xmlns:a16="http://schemas.microsoft.com/office/drawing/2014/main" id="{DCC06683-3165-443C-BD43-B889EEEC24C2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846;p54">
              <a:extLst>
                <a:ext uri="{FF2B5EF4-FFF2-40B4-BE49-F238E27FC236}">
                  <a16:creationId xmlns:a16="http://schemas.microsoft.com/office/drawing/2014/main" id="{6D21ACA9-ABDB-4986-9FFF-374C78A35069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847;p54">
              <a:extLst>
                <a:ext uri="{FF2B5EF4-FFF2-40B4-BE49-F238E27FC236}">
                  <a16:creationId xmlns:a16="http://schemas.microsoft.com/office/drawing/2014/main" id="{46537E74-FF24-4F35-8015-E938E81A7BDB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848;p54">
              <a:extLst>
                <a:ext uri="{FF2B5EF4-FFF2-40B4-BE49-F238E27FC236}">
                  <a16:creationId xmlns:a16="http://schemas.microsoft.com/office/drawing/2014/main" id="{057AC157-9181-4D9C-B560-DC15E06FE45A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3849;p54">
              <a:extLst>
                <a:ext uri="{FF2B5EF4-FFF2-40B4-BE49-F238E27FC236}">
                  <a16:creationId xmlns:a16="http://schemas.microsoft.com/office/drawing/2014/main" id="{FEA17AF2-B478-4B23-A02D-D06C94594529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850;p54">
              <a:extLst>
                <a:ext uri="{FF2B5EF4-FFF2-40B4-BE49-F238E27FC236}">
                  <a16:creationId xmlns:a16="http://schemas.microsoft.com/office/drawing/2014/main" id="{9E1D5BE6-235B-48F4-9A34-D836AB30A0A0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851;p54">
              <a:extLst>
                <a:ext uri="{FF2B5EF4-FFF2-40B4-BE49-F238E27FC236}">
                  <a16:creationId xmlns:a16="http://schemas.microsoft.com/office/drawing/2014/main" id="{01FAB06D-9FC2-4D14-8522-5969F0881612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852;p54">
              <a:extLst>
                <a:ext uri="{FF2B5EF4-FFF2-40B4-BE49-F238E27FC236}">
                  <a16:creationId xmlns:a16="http://schemas.microsoft.com/office/drawing/2014/main" id="{0D380C41-BBCB-42EF-A796-83602A4B354E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3853;p54">
              <a:extLst>
                <a:ext uri="{FF2B5EF4-FFF2-40B4-BE49-F238E27FC236}">
                  <a16:creationId xmlns:a16="http://schemas.microsoft.com/office/drawing/2014/main" id="{A7C5699A-F619-4F20-B781-12AF03287D99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854;p54">
              <a:extLst>
                <a:ext uri="{FF2B5EF4-FFF2-40B4-BE49-F238E27FC236}">
                  <a16:creationId xmlns:a16="http://schemas.microsoft.com/office/drawing/2014/main" id="{6A751BDC-DF98-4E60-B538-5B0083BAF95A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3855;p54">
              <a:extLst>
                <a:ext uri="{FF2B5EF4-FFF2-40B4-BE49-F238E27FC236}">
                  <a16:creationId xmlns:a16="http://schemas.microsoft.com/office/drawing/2014/main" id="{662D9B77-484A-4027-82DD-938758376A3F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3856;p54">
              <a:extLst>
                <a:ext uri="{FF2B5EF4-FFF2-40B4-BE49-F238E27FC236}">
                  <a16:creationId xmlns:a16="http://schemas.microsoft.com/office/drawing/2014/main" id="{6A5C92C7-B2C4-44D2-A396-4669A5300431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3857;p54">
              <a:extLst>
                <a:ext uri="{FF2B5EF4-FFF2-40B4-BE49-F238E27FC236}">
                  <a16:creationId xmlns:a16="http://schemas.microsoft.com/office/drawing/2014/main" id="{7726C69E-D357-445A-B247-E8B515651A31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3858;p54">
              <a:extLst>
                <a:ext uri="{FF2B5EF4-FFF2-40B4-BE49-F238E27FC236}">
                  <a16:creationId xmlns:a16="http://schemas.microsoft.com/office/drawing/2014/main" id="{4CD1BC48-6F08-4D2A-8BBB-8DA5B4DD042D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3859;p54">
              <a:extLst>
                <a:ext uri="{FF2B5EF4-FFF2-40B4-BE49-F238E27FC236}">
                  <a16:creationId xmlns:a16="http://schemas.microsoft.com/office/drawing/2014/main" id="{0D5431CB-CB83-4E13-8F68-D1B59BD1F770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3860;p54">
              <a:extLst>
                <a:ext uri="{FF2B5EF4-FFF2-40B4-BE49-F238E27FC236}">
                  <a16:creationId xmlns:a16="http://schemas.microsoft.com/office/drawing/2014/main" id="{A4D74ECD-27BB-46C5-8BCB-95413BCEB7FE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861;p54">
              <a:extLst>
                <a:ext uri="{FF2B5EF4-FFF2-40B4-BE49-F238E27FC236}">
                  <a16:creationId xmlns:a16="http://schemas.microsoft.com/office/drawing/2014/main" id="{A2BC5B0A-67DA-4AD2-8D1A-476AD65F2B64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3862;p54">
              <a:extLst>
                <a:ext uri="{FF2B5EF4-FFF2-40B4-BE49-F238E27FC236}">
                  <a16:creationId xmlns:a16="http://schemas.microsoft.com/office/drawing/2014/main" id="{B22C7E6E-1058-4E55-8C82-AF2E3CA8E18F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863;p54">
              <a:extLst>
                <a:ext uri="{FF2B5EF4-FFF2-40B4-BE49-F238E27FC236}">
                  <a16:creationId xmlns:a16="http://schemas.microsoft.com/office/drawing/2014/main" id="{5DE86107-D6B5-4785-959E-311947E22EB1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3864;p54">
              <a:extLst>
                <a:ext uri="{FF2B5EF4-FFF2-40B4-BE49-F238E27FC236}">
                  <a16:creationId xmlns:a16="http://schemas.microsoft.com/office/drawing/2014/main" id="{32CE0EF6-608E-48AE-B780-8C666BA3A974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3865;p54">
              <a:extLst>
                <a:ext uri="{FF2B5EF4-FFF2-40B4-BE49-F238E27FC236}">
                  <a16:creationId xmlns:a16="http://schemas.microsoft.com/office/drawing/2014/main" id="{CCE68C56-9C08-4820-984C-3571FFB66BBE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3866;p54">
              <a:extLst>
                <a:ext uri="{FF2B5EF4-FFF2-40B4-BE49-F238E27FC236}">
                  <a16:creationId xmlns:a16="http://schemas.microsoft.com/office/drawing/2014/main" id="{7E7B7753-A75D-4E52-BC17-BF9B9F7781F4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3867;p54">
              <a:extLst>
                <a:ext uri="{FF2B5EF4-FFF2-40B4-BE49-F238E27FC236}">
                  <a16:creationId xmlns:a16="http://schemas.microsoft.com/office/drawing/2014/main" id="{D133D4D8-AFAD-409C-BC66-7B8D83467420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3868;p54">
              <a:extLst>
                <a:ext uri="{FF2B5EF4-FFF2-40B4-BE49-F238E27FC236}">
                  <a16:creationId xmlns:a16="http://schemas.microsoft.com/office/drawing/2014/main" id="{8E4001FF-E8AD-410E-9463-54091B7C7A29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3869;p54">
              <a:extLst>
                <a:ext uri="{FF2B5EF4-FFF2-40B4-BE49-F238E27FC236}">
                  <a16:creationId xmlns:a16="http://schemas.microsoft.com/office/drawing/2014/main" id="{2E002E84-79EC-4903-A418-62AE9F7B398A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3870;p54">
              <a:extLst>
                <a:ext uri="{FF2B5EF4-FFF2-40B4-BE49-F238E27FC236}">
                  <a16:creationId xmlns:a16="http://schemas.microsoft.com/office/drawing/2014/main" id="{1E77B36B-4983-46F7-81E9-7818D5F8E857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3871;p54">
              <a:extLst>
                <a:ext uri="{FF2B5EF4-FFF2-40B4-BE49-F238E27FC236}">
                  <a16:creationId xmlns:a16="http://schemas.microsoft.com/office/drawing/2014/main" id="{B91B027D-C466-4BFC-BE7C-A765AC892299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3872;p54">
              <a:extLst>
                <a:ext uri="{FF2B5EF4-FFF2-40B4-BE49-F238E27FC236}">
                  <a16:creationId xmlns:a16="http://schemas.microsoft.com/office/drawing/2014/main" id="{29CA084C-4A60-4D78-9277-ED3F33C53AF3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3873;p54">
              <a:extLst>
                <a:ext uri="{FF2B5EF4-FFF2-40B4-BE49-F238E27FC236}">
                  <a16:creationId xmlns:a16="http://schemas.microsoft.com/office/drawing/2014/main" id="{AE31BE27-C588-4F6E-93CD-F82C7065CA33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3874;p54">
              <a:extLst>
                <a:ext uri="{FF2B5EF4-FFF2-40B4-BE49-F238E27FC236}">
                  <a16:creationId xmlns:a16="http://schemas.microsoft.com/office/drawing/2014/main" id="{84A1F4CF-047C-4955-96DF-B31FF68159C9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3875;p54">
              <a:extLst>
                <a:ext uri="{FF2B5EF4-FFF2-40B4-BE49-F238E27FC236}">
                  <a16:creationId xmlns:a16="http://schemas.microsoft.com/office/drawing/2014/main" id="{C10D2011-A7D6-4F8E-8271-CE0CDFA847E5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3876;p54">
              <a:extLst>
                <a:ext uri="{FF2B5EF4-FFF2-40B4-BE49-F238E27FC236}">
                  <a16:creationId xmlns:a16="http://schemas.microsoft.com/office/drawing/2014/main" id="{21C91DB0-8068-45AB-83FC-5B1D50F6FE42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3877;p54">
              <a:extLst>
                <a:ext uri="{FF2B5EF4-FFF2-40B4-BE49-F238E27FC236}">
                  <a16:creationId xmlns:a16="http://schemas.microsoft.com/office/drawing/2014/main" id="{0511448C-280B-485C-A82F-F0621B549E21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3878;p54">
              <a:extLst>
                <a:ext uri="{FF2B5EF4-FFF2-40B4-BE49-F238E27FC236}">
                  <a16:creationId xmlns:a16="http://schemas.microsoft.com/office/drawing/2014/main" id="{35A4D8C9-1DFE-40A5-A62F-07A3FBB42C53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3879;p54">
              <a:extLst>
                <a:ext uri="{FF2B5EF4-FFF2-40B4-BE49-F238E27FC236}">
                  <a16:creationId xmlns:a16="http://schemas.microsoft.com/office/drawing/2014/main" id="{BBF1F0F4-3314-4347-BDEB-5023022E69B5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3880;p54">
              <a:extLst>
                <a:ext uri="{FF2B5EF4-FFF2-40B4-BE49-F238E27FC236}">
                  <a16:creationId xmlns:a16="http://schemas.microsoft.com/office/drawing/2014/main" id="{9DABCB41-D18B-4220-8915-6010EF93A398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3881;p54">
              <a:extLst>
                <a:ext uri="{FF2B5EF4-FFF2-40B4-BE49-F238E27FC236}">
                  <a16:creationId xmlns:a16="http://schemas.microsoft.com/office/drawing/2014/main" id="{0D42E4D8-BD2B-45CD-8E26-4EB09932FF25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3882;p54">
              <a:extLst>
                <a:ext uri="{FF2B5EF4-FFF2-40B4-BE49-F238E27FC236}">
                  <a16:creationId xmlns:a16="http://schemas.microsoft.com/office/drawing/2014/main" id="{4D9FAA9C-E2A5-474B-89B3-6B0A7027748A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3883;p54">
              <a:extLst>
                <a:ext uri="{FF2B5EF4-FFF2-40B4-BE49-F238E27FC236}">
                  <a16:creationId xmlns:a16="http://schemas.microsoft.com/office/drawing/2014/main" id="{063EAE2D-D389-49AA-8D13-6D493F258A44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3884;p54">
              <a:extLst>
                <a:ext uri="{FF2B5EF4-FFF2-40B4-BE49-F238E27FC236}">
                  <a16:creationId xmlns:a16="http://schemas.microsoft.com/office/drawing/2014/main" id="{A2205FC0-880D-4E71-8EC1-DCF62F3BE7C8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3885;p54">
              <a:extLst>
                <a:ext uri="{FF2B5EF4-FFF2-40B4-BE49-F238E27FC236}">
                  <a16:creationId xmlns:a16="http://schemas.microsoft.com/office/drawing/2014/main" id="{93264268-B14D-4212-BEC7-29A397F59B10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3886;p54">
              <a:extLst>
                <a:ext uri="{FF2B5EF4-FFF2-40B4-BE49-F238E27FC236}">
                  <a16:creationId xmlns:a16="http://schemas.microsoft.com/office/drawing/2014/main" id="{6ABFE324-99AC-4904-A728-18B1B3D9E933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3887;p54">
              <a:extLst>
                <a:ext uri="{FF2B5EF4-FFF2-40B4-BE49-F238E27FC236}">
                  <a16:creationId xmlns:a16="http://schemas.microsoft.com/office/drawing/2014/main" id="{D11DD568-8712-4278-9875-E51B98441596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3888;p54">
              <a:extLst>
                <a:ext uri="{FF2B5EF4-FFF2-40B4-BE49-F238E27FC236}">
                  <a16:creationId xmlns:a16="http://schemas.microsoft.com/office/drawing/2014/main" id="{232EAF39-1257-4A15-B131-D32177885260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3889;p54">
              <a:extLst>
                <a:ext uri="{FF2B5EF4-FFF2-40B4-BE49-F238E27FC236}">
                  <a16:creationId xmlns:a16="http://schemas.microsoft.com/office/drawing/2014/main" id="{1AA35BC5-7E13-46B4-880B-C154E4833207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3890;p54">
              <a:extLst>
                <a:ext uri="{FF2B5EF4-FFF2-40B4-BE49-F238E27FC236}">
                  <a16:creationId xmlns:a16="http://schemas.microsoft.com/office/drawing/2014/main" id="{006C2C20-242A-4513-BC65-70BD22B0ED80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3891;p54">
              <a:extLst>
                <a:ext uri="{FF2B5EF4-FFF2-40B4-BE49-F238E27FC236}">
                  <a16:creationId xmlns:a16="http://schemas.microsoft.com/office/drawing/2014/main" id="{07299843-3DD6-4754-8228-3AD1152C6E8D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3892;p54">
              <a:extLst>
                <a:ext uri="{FF2B5EF4-FFF2-40B4-BE49-F238E27FC236}">
                  <a16:creationId xmlns:a16="http://schemas.microsoft.com/office/drawing/2014/main" id="{7FB1EE67-F90C-4175-B44D-093D09BD6082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3893;p54">
              <a:extLst>
                <a:ext uri="{FF2B5EF4-FFF2-40B4-BE49-F238E27FC236}">
                  <a16:creationId xmlns:a16="http://schemas.microsoft.com/office/drawing/2014/main" id="{DFC90C38-D376-4A67-BF4A-303E6164D63E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3894;p54">
              <a:extLst>
                <a:ext uri="{FF2B5EF4-FFF2-40B4-BE49-F238E27FC236}">
                  <a16:creationId xmlns:a16="http://schemas.microsoft.com/office/drawing/2014/main" id="{B1FC881F-966A-4A30-95CF-8D76E3747FA7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3895;p54">
              <a:extLst>
                <a:ext uri="{FF2B5EF4-FFF2-40B4-BE49-F238E27FC236}">
                  <a16:creationId xmlns:a16="http://schemas.microsoft.com/office/drawing/2014/main" id="{1155C2EB-4669-40A8-857E-EC0A4FB8A6D8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3896;p54">
              <a:extLst>
                <a:ext uri="{FF2B5EF4-FFF2-40B4-BE49-F238E27FC236}">
                  <a16:creationId xmlns:a16="http://schemas.microsoft.com/office/drawing/2014/main" id="{D69E5E0F-AC38-4C84-8A76-7E6601ACACA2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3897;p54">
              <a:extLst>
                <a:ext uri="{FF2B5EF4-FFF2-40B4-BE49-F238E27FC236}">
                  <a16:creationId xmlns:a16="http://schemas.microsoft.com/office/drawing/2014/main" id="{745F216B-664F-41AF-9ADD-40D61C0C39B9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3898;p54">
              <a:extLst>
                <a:ext uri="{FF2B5EF4-FFF2-40B4-BE49-F238E27FC236}">
                  <a16:creationId xmlns:a16="http://schemas.microsoft.com/office/drawing/2014/main" id="{151BCC79-4547-4C8A-B7C5-8A525849B356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3899;p54">
              <a:extLst>
                <a:ext uri="{FF2B5EF4-FFF2-40B4-BE49-F238E27FC236}">
                  <a16:creationId xmlns:a16="http://schemas.microsoft.com/office/drawing/2014/main" id="{4DD90864-FD86-48AD-82E2-7E2480CC7DEE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3900;p54">
              <a:extLst>
                <a:ext uri="{FF2B5EF4-FFF2-40B4-BE49-F238E27FC236}">
                  <a16:creationId xmlns:a16="http://schemas.microsoft.com/office/drawing/2014/main" id="{D951EBED-5670-4A21-94B7-FE6241BE2543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3901;p54">
              <a:extLst>
                <a:ext uri="{FF2B5EF4-FFF2-40B4-BE49-F238E27FC236}">
                  <a16:creationId xmlns:a16="http://schemas.microsoft.com/office/drawing/2014/main" id="{C2680EE8-BAD2-4212-B2E6-E91E5559F072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3902;p54">
              <a:extLst>
                <a:ext uri="{FF2B5EF4-FFF2-40B4-BE49-F238E27FC236}">
                  <a16:creationId xmlns:a16="http://schemas.microsoft.com/office/drawing/2014/main" id="{E0D1585C-2FBF-4855-9AF0-85ADE6FF5243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3903;p54">
              <a:extLst>
                <a:ext uri="{FF2B5EF4-FFF2-40B4-BE49-F238E27FC236}">
                  <a16:creationId xmlns:a16="http://schemas.microsoft.com/office/drawing/2014/main" id="{73FD6B52-521B-43B1-B261-2C769D4D90B6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3904;p54">
              <a:extLst>
                <a:ext uri="{FF2B5EF4-FFF2-40B4-BE49-F238E27FC236}">
                  <a16:creationId xmlns:a16="http://schemas.microsoft.com/office/drawing/2014/main" id="{8BF17712-CB68-4C31-B078-2F9A673F5D7A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3905;p54">
              <a:extLst>
                <a:ext uri="{FF2B5EF4-FFF2-40B4-BE49-F238E27FC236}">
                  <a16:creationId xmlns:a16="http://schemas.microsoft.com/office/drawing/2014/main" id="{613A4B9F-22FF-47BE-9662-1ADEB602D168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3906;p54">
              <a:extLst>
                <a:ext uri="{FF2B5EF4-FFF2-40B4-BE49-F238E27FC236}">
                  <a16:creationId xmlns:a16="http://schemas.microsoft.com/office/drawing/2014/main" id="{381F767A-1603-4E87-BD94-3320DF6E518A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3907;p54">
              <a:extLst>
                <a:ext uri="{FF2B5EF4-FFF2-40B4-BE49-F238E27FC236}">
                  <a16:creationId xmlns:a16="http://schemas.microsoft.com/office/drawing/2014/main" id="{E0965138-72E9-441E-880A-DBD2A8D59480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3908;p54">
              <a:extLst>
                <a:ext uri="{FF2B5EF4-FFF2-40B4-BE49-F238E27FC236}">
                  <a16:creationId xmlns:a16="http://schemas.microsoft.com/office/drawing/2014/main" id="{3AE6C749-8C34-4CE7-96CF-79F9DB4259C6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3909;p54">
              <a:extLst>
                <a:ext uri="{FF2B5EF4-FFF2-40B4-BE49-F238E27FC236}">
                  <a16:creationId xmlns:a16="http://schemas.microsoft.com/office/drawing/2014/main" id="{BEA41001-D79F-451D-A04C-0E717999B91E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3910;p54">
              <a:extLst>
                <a:ext uri="{FF2B5EF4-FFF2-40B4-BE49-F238E27FC236}">
                  <a16:creationId xmlns:a16="http://schemas.microsoft.com/office/drawing/2014/main" id="{F409D70A-3226-4994-817E-DECA717E5518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3911;p54">
              <a:extLst>
                <a:ext uri="{FF2B5EF4-FFF2-40B4-BE49-F238E27FC236}">
                  <a16:creationId xmlns:a16="http://schemas.microsoft.com/office/drawing/2014/main" id="{E06B7188-245B-4419-A10C-52A607799CE9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3912;p54">
              <a:extLst>
                <a:ext uri="{FF2B5EF4-FFF2-40B4-BE49-F238E27FC236}">
                  <a16:creationId xmlns:a16="http://schemas.microsoft.com/office/drawing/2014/main" id="{1E205AB0-B537-4453-BB12-9846F02A3D86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3913;p54">
              <a:extLst>
                <a:ext uri="{FF2B5EF4-FFF2-40B4-BE49-F238E27FC236}">
                  <a16:creationId xmlns:a16="http://schemas.microsoft.com/office/drawing/2014/main" id="{314CD224-4D53-4E09-BE70-6EC3CDEACE92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3914;p54">
              <a:extLst>
                <a:ext uri="{FF2B5EF4-FFF2-40B4-BE49-F238E27FC236}">
                  <a16:creationId xmlns:a16="http://schemas.microsoft.com/office/drawing/2014/main" id="{A39F1495-F2E1-4BFD-A65A-03786F270155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915;p54">
              <a:extLst>
                <a:ext uri="{FF2B5EF4-FFF2-40B4-BE49-F238E27FC236}">
                  <a16:creationId xmlns:a16="http://schemas.microsoft.com/office/drawing/2014/main" id="{519B9D3E-3FC8-4AC5-9B99-940DEC4DBB89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916;p54">
              <a:extLst>
                <a:ext uri="{FF2B5EF4-FFF2-40B4-BE49-F238E27FC236}">
                  <a16:creationId xmlns:a16="http://schemas.microsoft.com/office/drawing/2014/main" id="{A15FB09C-4CC9-4053-A82F-E99B3A1C2E83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917;p54">
              <a:extLst>
                <a:ext uri="{FF2B5EF4-FFF2-40B4-BE49-F238E27FC236}">
                  <a16:creationId xmlns:a16="http://schemas.microsoft.com/office/drawing/2014/main" id="{540B151B-2AA9-4574-94E7-323207E02421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918;p54">
              <a:extLst>
                <a:ext uri="{FF2B5EF4-FFF2-40B4-BE49-F238E27FC236}">
                  <a16:creationId xmlns:a16="http://schemas.microsoft.com/office/drawing/2014/main" id="{E4E34706-5A90-45B7-9F6B-7280BEAFFC2E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919;p54">
              <a:extLst>
                <a:ext uri="{FF2B5EF4-FFF2-40B4-BE49-F238E27FC236}">
                  <a16:creationId xmlns:a16="http://schemas.microsoft.com/office/drawing/2014/main" id="{E261C259-E5B4-4EEE-AB3B-1F4E853978C5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920;p54">
              <a:extLst>
                <a:ext uri="{FF2B5EF4-FFF2-40B4-BE49-F238E27FC236}">
                  <a16:creationId xmlns:a16="http://schemas.microsoft.com/office/drawing/2014/main" id="{3CFA7D87-D894-4E46-866C-F6CDB2AEAC0E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921;p54">
              <a:extLst>
                <a:ext uri="{FF2B5EF4-FFF2-40B4-BE49-F238E27FC236}">
                  <a16:creationId xmlns:a16="http://schemas.microsoft.com/office/drawing/2014/main" id="{68BAC46E-B351-4BEE-BF3D-6ED3E531B44B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922;p54">
              <a:extLst>
                <a:ext uri="{FF2B5EF4-FFF2-40B4-BE49-F238E27FC236}">
                  <a16:creationId xmlns:a16="http://schemas.microsoft.com/office/drawing/2014/main" id="{3708C479-B35D-4FAE-AD3C-DFAC9670DEF7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923;p54">
              <a:extLst>
                <a:ext uri="{FF2B5EF4-FFF2-40B4-BE49-F238E27FC236}">
                  <a16:creationId xmlns:a16="http://schemas.microsoft.com/office/drawing/2014/main" id="{C74A67F7-29C1-42DA-9380-DE44A8A1C246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924;p54">
              <a:extLst>
                <a:ext uri="{FF2B5EF4-FFF2-40B4-BE49-F238E27FC236}">
                  <a16:creationId xmlns:a16="http://schemas.microsoft.com/office/drawing/2014/main" id="{874253A0-B75E-4B1A-A547-823FD85D121C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3925;p54">
              <a:extLst>
                <a:ext uri="{FF2B5EF4-FFF2-40B4-BE49-F238E27FC236}">
                  <a16:creationId xmlns:a16="http://schemas.microsoft.com/office/drawing/2014/main" id="{013B301E-6081-4BBE-A54A-0FA27256D065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3926;p54">
              <a:extLst>
                <a:ext uri="{FF2B5EF4-FFF2-40B4-BE49-F238E27FC236}">
                  <a16:creationId xmlns:a16="http://schemas.microsoft.com/office/drawing/2014/main" id="{A4941C86-3DDA-4D96-8D27-195A33CB238E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3927;p54">
              <a:extLst>
                <a:ext uri="{FF2B5EF4-FFF2-40B4-BE49-F238E27FC236}">
                  <a16:creationId xmlns:a16="http://schemas.microsoft.com/office/drawing/2014/main" id="{CD5EEEE8-1768-44E9-861B-62042981B941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3928;p54">
              <a:extLst>
                <a:ext uri="{FF2B5EF4-FFF2-40B4-BE49-F238E27FC236}">
                  <a16:creationId xmlns:a16="http://schemas.microsoft.com/office/drawing/2014/main" id="{B5025EBC-02E7-40C4-A185-066706136976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3929;p54">
              <a:extLst>
                <a:ext uri="{FF2B5EF4-FFF2-40B4-BE49-F238E27FC236}">
                  <a16:creationId xmlns:a16="http://schemas.microsoft.com/office/drawing/2014/main" id="{30394F83-3726-4C21-91CE-708C982F5217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3930;p54">
              <a:extLst>
                <a:ext uri="{FF2B5EF4-FFF2-40B4-BE49-F238E27FC236}">
                  <a16:creationId xmlns:a16="http://schemas.microsoft.com/office/drawing/2014/main" id="{BF6E04F1-763A-419D-9331-60D98DE16F65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3931;p54">
              <a:extLst>
                <a:ext uri="{FF2B5EF4-FFF2-40B4-BE49-F238E27FC236}">
                  <a16:creationId xmlns:a16="http://schemas.microsoft.com/office/drawing/2014/main" id="{B545ED02-4A67-4EC4-9D5B-37F36FB78BA0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3932;p54">
              <a:extLst>
                <a:ext uri="{FF2B5EF4-FFF2-40B4-BE49-F238E27FC236}">
                  <a16:creationId xmlns:a16="http://schemas.microsoft.com/office/drawing/2014/main" id="{DB6FF2B4-E400-41B6-9E9B-5FA9C9F857E7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3933;p54">
              <a:extLst>
                <a:ext uri="{FF2B5EF4-FFF2-40B4-BE49-F238E27FC236}">
                  <a16:creationId xmlns:a16="http://schemas.microsoft.com/office/drawing/2014/main" id="{F127A932-F7FC-447A-B878-0E7028FED104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3934;p54">
              <a:extLst>
                <a:ext uri="{FF2B5EF4-FFF2-40B4-BE49-F238E27FC236}">
                  <a16:creationId xmlns:a16="http://schemas.microsoft.com/office/drawing/2014/main" id="{5E86E29B-D911-48FA-A9F5-3AA3DE72F826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3935;p54">
              <a:extLst>
                <a:ext uri="{FF2B5EF4-FFF2-40B4-BE49-F238E27FC236}">
                  <a16:creationId xmlns:a16="http://schemas.microsoft.com/office/drawing/2014/main" id="{659DB1F5-9A0B-4BB0-8D30-597B5A93CC3A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3936;p54">
              <a:extLst>
                <a:ext uri="{FF2B5EF4-FFF2-40B4-BE49-F238E27FC236}">
                  <a16:creationId xmlns:a16="http://schemas.microsoft.com/office/drawing/2014/main" id="{ADDCBF31-6D8D-4009-906C-F95137EF3CE9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3937;p54">
              <a:extLst>
                <a:ext uri="{FF2B5EF4-FFF2-40B4-BE49-F238E27FC236}">
                  <a16:creationId xmlns:a16="http://schemas.microsoft.com/office/drawing/2014/main" id="{FAB3F392-DE96-485A-886B-D1AC75283B22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3938;p54">
              <a:extLst>
                <a:ext uri="{FF2B5EF4-FFF2-40B4-BE49-F238E27FC236}">
                  <a16:creationId xmlns:a16="http://schemas.microsoft.com/office/drawing/2014/main" id="{4CFCD928-8A06-4C46-89D9-817230B5DCD7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3939;p54">
              <a:extLst>
                <a:ext uri="{FF2B5EF4-FFF2-40B4-BE49-F238E27FC236}">
                  <a16:creationId xmlns:a16="http://schemas.microsoft.com/office/drawing/2014/main" id="{D1196124-3704-4D13-BB07-471AF0F58AD6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3940;p54">
              <a:extLst>
                <a:ext uri="{FF2B5EF4-FFF2-40B4-BE49-F238E27FC236}">
                  <a16:creationId xmlns:a16="http://schemas.microsoft.com/office/drawing/2014/main" id="{D5824A76-0BB9-4A62-AB01-3D322CBA2914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3941;p54">
              <a:extLst>
                <a:ext uri="{FF2B5EF4-FFF2-40B4-BE49-F238E27FC236}">
                  <a16:creationId xmlns:a16="http://schemas.microsoft.com/office/drawing/2014/main" id="{5AD65F42-BFD7-44DA-A3D8-8FFAB26AFAFE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3942;p54">
              <a:extLst>
                <a:ext uri="{FF2B5EF4-FFF2-40B4-BE49-F238E27FC236}">
                  <a16:creationId xmlns:a16="http://schemas.microsoft.com/office/drawing/2014/main" id="{925CB80E-B9CC-4925-8C71-51AC591EF1FD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3943;p54">
              <a:extLst>
                <a:ext uri="{FF2B5EF4-FFF2-40B4-BE49-F238E27FC236}">
                  <a16:creationId xmlns:a16="http://schemas.microsoft.com/office/drawing/2014/main" id="{53AADB7D-923E-44B8-ADA1-5BECAE691008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3944;p54">
              <a:extLst>
                <a:ext uri="{FF2B5EF4-FFF2-40B4-BE49-F238E27FC236}">
                  <a16:creationId xmlns:a16="http://schemas.microsoft.com/office/drawing/2014/main" id="{D3F6C284-BD21-477D-BE77-C3BADC741A88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3945;p54">
              <a:extLst>
                <a:ext uri="{FF2B5EF4-FFF2-40B4-BE49-F238E27FC236}">
                  <a16:creationId xmlns:a16="http://schemas.microsoft.com/office/drawing/2014/main" id="{DE0D50A4-DE0A-43B9-83C6-4358793D86B9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966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6B163BF-2325-4186-8DE9-933A38EE9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4000"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effectLst>
            <a:glow>
              <a:schemeClr val="tx1"/>
            </a:glow>
            <a:outerShdw blurRad="50800" dist="50800" sx="1000" sy="1000" algn="ctr" rotWithShape="0">
              <a:schemeClr val="tx1"/>
            </a:outerShdw>
            <a:softEdge rad="0"/>
          </a:effectLst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958992C-4352-4A36-A7AB-CE77D057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6612" y="2800350"/>
            <a:ext cx="13125224" cy="1593850"/>
          </a:xfrm>
        </p:spPr>
        <p:txBody>
          <a:bodyPr>
            <a:normAutofit fontScale="90000"/>
          </a:bodyPr>
          <a:lstStyle/>
          <a:p>
            <a:r>
              <a:rPr lang="en-US" sz="11500" dirty="0">
                <a:latin typeface="Jasmine And Greentea" pitchFamily="50" charset="0"/>
              </a:rPr>
              <a:t>Thank You</a:t>
            </a:r>
            <a:endParaRPr lang="th-TH" sz="11500" dirty="0">
              <a:latin typeface="Jasmine And Greente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3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F6EEA57-4F6E-4716-BE59-87BF275C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89" y="265291"/>
            <a:ext cx="10353762" cy="1257300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Mark My Words" pitchFamily="50" charset="0"/>
              </a:rPr>
              <a:t>Member</a:t>
            </a:r>
            <a:endParaRPr lang="th-TH" sz="5400" dirty="0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6382771-225C-447F-9A4F-7E80F748D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900" indent="0" algn="ctr">
              <a:buNone/>
            </a:pPr>
            <a:r>
              <a:rPr lang="en-US" sz="3600" dirty="0">
                <a:latin typeface="Berlin Sans FB" panose="020E0602020502020306" pitchFamily="34" charset="0"/>
              </a:rPr>
              <a:t>632110351 </a:t>
            </a:r>
            <a:r>
              <a:rPr lang="en-US" sz="3600" b="0" i="0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WORATAT KUMKLAM</a:t>
            </a:r>
            <a:endParaRPr lang="en-US" sz="36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6900" indent="0" algn="ctr">
              <a:buNone/>
            </a:pPr>
            <a:endParaRPr lang="en-US" sz="3600" dirty="0">
              <a:latin typeface="Berlin Sans FB" panose="020E0602020502020306" pitchFamily="34" charset="0"/>
            </a:endParaRPr>
          </a:p>
          <a:p>
            <a:pPr marL="36900" indent="0" algn="ctr">
              <a:buNone/>
            </a:pPr>
            <a:r>
              <a:rPr lang="en-US" sz="3600" dirty="0">
                <a:latin typeface="Berlin Sans FB" panose="020E0602020502020306" pitchFamily="34" charset="0"/>
              </a:rPr>
              <a:t>632110346 </a:t>
            </a:r>
            <a:r>
              <a:rPr lang="en-US" sz="3600" b="0" i="0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PONGSATHON JANSUK</a:t>
            </a:r>
            <a:endParaRPr lang="en-US" sz="3600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pPr marL="36900" indent="0" algn="ctr">
              <a:buNone/>
            </a:pPr>
            <a:endParaRPr lang="en-US" sz="3600" dirty="0">
              <a:latin typeface="Berlin Sans FB" panose="020E0602020502020306" pitchFamily="34" charset="0"/>
            </a:endParaRPr>
          </a:p>
          <a:p>
            <a:pPr marL="36900" indent="0" algn="ctr">
              <a:buNone/>
            </a:pPr>
            <a:r>
              <a:rPr lang="en-US" sz="3600" dirty="0">
                <a:latin typeface="Berlin Sans FB" panose="020E0602020502020306" pitchFamily="34" charset="0"/>
              </a:rPr>
              <a:t>632110345 </a:t>
            </a:r>
            <a:r>
              <a:rPr lang="en-US" sz="3600" b="0" i="0" dirty="0"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PAKORN SILLAPAPRAPHA</a:t>
            </a:r>
            <a:endParaRPr lang="th-TH" sz="3600" dirty="0">
              <a:solidFill>
                <a:schemeClr val="tx1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81" name="Google Shape;1176;p36">
            <a:extLst>
              <a:ext uri="{FF2B5EF4-FFF2-40B4-BE49-F238E27FC236}">
                <a16:creationId xmlns:a16="http://schemas.microsoft.com/office/drawing/2014/main" id="{03B84777-58FC-4FF1-AFB6-D3A478299D5D}"/>
              </a:ext>
            </a:extLst>
          </p:cNvPr>
          <p:cNvGrpSpPr/>
          <p:nvPr/>
        </p:nvGrpSpPr>
        <p:grpSpPr>
          <a:xfrm>
            <a:off x="10399746" y="5277077"/>
            <a:ext cx="1437311" cy="1377383"/>
            <a:chOff x="2096150" y="3477525"/>
            <a:chExt cx="1828175" cy="1751950"/>
          </a:xfrm>
        </p:grpSpPr>
        <p:sp>
          <p:nvSpPr>
            <p:cNvPr id="82" name="Google Shape;1177;p36">
              <a:extLst>
                <a:ext uri="{FF2B5EF4-FFF2-40B4-BE49-F238E27FC236}">
                  <a16:creationId xmlns:a16="http://schemas.microsoft.com/office/drawing/2014/main" id="{7947A737-8A34-451A-8479-7E9D392A310F}"/>
                </a:ext>
              </a:extLst>
            </p:cNvPr>
            <p:cNvSpPr/>
            <p:nvPr/>
          </p:nvSpPr>
          <p:spPr>
            <a:xfrm>
              <a:off x="2096150" y="3877150"/>
              <a:ext cx="1828175" cy="1352325"/>
            </a:xfrm>
            <a:custGeom>
              <a:avLst/>
              <a:gdLst/>
              <a:ahLst/>
              <a:cxnLst/>
              <a:rect l="l" t="t" r="r" b="b"/>
              <a:pathLst>
                <a:path w="73127" h="54093" extrusionOk="0">
                  <a:moveTo>
                    <a:pt x="0" y="0"/>
                  </a:moveTo>
                  <a:lnTo>
                    <a:pt x="206" y="1483"/>
                  </a:lnTo>
                  <a:lnTo>
                    <a:pt x="412" y="3172"/>
                  </a:lnTo>
                  <a:lnTo>
                    <a:pt x="783" y="5479"/>
                  </a:lnTo>
                  <a:lnTo>
                    <a:pt x="1319" y="8281"/>
                  </a:lnTo>
                  <a:lnTo>
                    <a:pt x="1978" y="11453"/>
                  </a:lnTo>
                  <a:lnTo>
                    <a:pt x="2390" y="13225"/>
                  </a:lnTo>
                  <a:lnTo>
                    <a:pt x="2802" y="15037"/>
                  </a:lnTo>
                  <a:lnTo>
                    <a:pt x="3296" y="16932"/>
                  </a:lnTo>
                  <a:lnTo>
                    <a:pt x="3832" y="18869"/>
                  </a:lnTo>
                  <a:lnTo>
                    <a:pt x="4450" y="20887"/>
                  </a:lnTo>
                  <a:lnTo>
                    <a:pt x="5109" y="22906"/>
                  </a:lnTo>
                  <a:lnTo>
                    <a:pt x="5809" y="25007"/>
                  </a:lnTo>
                  <a:lnTo>
                    <a:pt x="6551" y="27108"/>
                  </a:lnTo>
                  <a:lnTo>
                    <a:pt x="7375" y="29251"/>
                  </a:lnTo>
                  <a:lnTo>
                    <a:pt x="8281" y="31393"/>
                  </a:lnTo>
                  <a:lnTo>
                    <a:pt x="9229" y="33535"/>
                  </a:lnTo>
                  <a:lnTo>
                    <a:pt x="10259" y="35636"/>
                  </a:lnTo>
                  <a:lnTo>
                    <a:pt x="11330" y="37737"/>
                  </a:lnTo>
                  <a:lnTo>
                    <a:pt x="12525" y="39838"/>
                  </a:lnTo>
                  <a:lnTo>
                    <a:pt x="13761" y="41898"/>
                  </a:lnTo>
                  <a:lnTo>
                    <a:pt x="15038" y="43876"/>
                  </a:lnTo>
                  <a:lnTo>
                    <a:pt x="16438" y="45853"/>
                  </a:lnTo>
                  <a:lnTo>
                    <a:pt x="17180" y="46801"/>
                  </a:lnTo>
                  <a:lnTo>
                    <a:pt x="17922" y="47707"/>
                  </a:lnTo>
                  <a:lnTo>
                    <a:pt x="18663" y="48655"/>
                  </a:lnTo>
                  <a:lnTo>
                    <a:pt x="19446" y="49520"/>
                  </a:lnTo>
                  <a:lnTo>
                    <a:pt x="20270" y="50426"/>
                  </a:lnTo>
                  <a:lnTo>
                    <a:pt x="21094" y="51250"/>
                  </a:lnTo>
                  <a:lnTo>
                    <a:pt x="21217" y="51415"/>
                  </a:lnTo>
                  <a:lnTo>
                    <a:pt x="21341" y="51580"/>
                  </a:lnTo>
                  <a:lnTo>
                    <a:pt x="21753" y="51827"/>
                  </a:lnTo>
                  <a:lnTo>
                    <a:pt x="22247" y="52116"/>
                  </a:lnTo>
                  <a:lnTo>
                    <a:pt x="22907" y="52363"/>
                  </a:lnTo>
                  <a:lnTo>
                    <a:pt x="23689" y="52610"/>
                  </a:lnTo>
                  <a:lnTo>
                    <a:pt x="24554" y="52857"/>
                  </a:lnTo>
                  <a:lnTo>
                    <a:pt x="25543" y="53063"/>
                  </a:lnTo>
                  <a:lnTo>
                    <a:pt x="26614" y="53269"/>
                  </a:lnTo>
                  <a:lnTo>
                    <a:pt x="27809" y="53434"/>
                  </a:lnTo>
                  <a:lnTo>
                    <a:pt x="29045" y="53599"/>
                  </a:lnTo>
                  <a:lnTo>
                    <a:pt x="30405" y="53763"/>
                  </a:lnTo>
                  <a:lnTo>
                    <a:pt x="31805" y="53846"/>
                  </a:lnTo>
                  <a:lnTo>
                    <a:pt x="33247" y="53969"/>
                  </a:lnTo>
                  <a:lnTo>
                    <a:pt x="34772" y="54011"/>
                  </a:lnTo>
                  <a:lnTo>
                    <a:pt x="36337" y="54052"/>
                  </a:lnTo>
                  <a:lnTo>
                    <a:pt x="37985" y="54093"/>
                  </a:lnTo>
                  <a:lnTo>
                    <a:pt x="39509" y="54052"/>
                  </a:lnTo>
                  <a:lnTo>
                    <a:pt x="41034" y="54011"/>
                  </a:lnTo>
                  <a:lnTo>
                    <a:pt x="42517" y="53969"/>
                  </a:lnTo>
                  <a:lnTo>
                    <a:pt x="43959" y="53887"/>
                  </a:lnTo>
                  <a:lnTo>
                    <a:pt x="45318" y="53763"/>
                  </a:lnTo>
                  <a:lnTo>
                    <a:pt x="46595" y="53640"/>
                  </a:lnTo>
                  <a:lnTo>
                    <a:pt x="47831" y="53475"/>
                  </a:lnTo>
                  <a:lnTo>
                    <a:pt x="48985" y="53310"/>
                  </a:lnTo>
                  <a:lnTo>
                    <a:pt x="50056" y="53145"/>
                  </a:lnTo>
                  <a:lnTo>
                    <a:pt x="51045" y="52939"/>
                  </a:lnTo>
                  <a:lnTo>
                    <a:pt x="51910" y="52733"/>
                  </a:lnTo>
                  <a:lnTo>
                    <a:pt x="52693" y="52486"/>
                  </a:lnTo>
                  <a:lnTo>
                    <a:pt x="53393" y="52239"/>
                  </a:lnTo>
                  <a:lnTo>
                    <a:pt x="53929" y="51992"/>
                  </a:lnTo>
                  <a:lnTo>
                    <a:pt x="54382" y="51704"/>
                  </a:lnTo>
                  <a:lnTo>
                    <a:pt x="54711" y="51456"/>
                  </a:lnTo>
                  <a:lnTo>
                    <a:pt x="55371" y="50715"/>
                  </a:lnTo>
                  <a:lnTo>
                    <a:pt x="56153" y="49808"/>
                  </a:lnTo>
                  <a:lnTo>
                    <a:pt x="57183" y="48490"/>
                  </a:lnTo>
                  <a:lnTo>
                    <a:pt x="58419" y="46801"/>
                  </a:lnTo>
                  <a:lnTo>
                    <a:pt x="59078" y="45812"/>
                  </a:lnTo>
                  <a:lnTo>
                    <a:pt x="59779" y="44700"/>
                  </a:lnTo>
                  <a:lnTo>
                    <a:pt x="60520" y="43505"/>
                  </a:lnTo>
                  <a:lnTo>
                    <a:pt x="61262" y="42187"/>
                  </a:lnTo>
                  <a:lnTo>
                    <a:pt x="62045" y="40786"/>
                  </a:lnTo>
                  <a:lnTo>
                    <a:pt x="62827" y="39303"/>
                  </a:lnTo>
                  <a:lnTo>
                    <a:pt x="63610" y="37655"/>
                  </a:lnTo>
                  <a:lnTo>
                    <a:pt x="64434" y="35966"/>
                  </a:lnTo>
                  <a:lnTo>
                    <a:pt x="65217" y="34112"/>
                  </a:lnTo>
                  <a:lnTo>
                    <a:pt x="66041" y="32176"/>
                  </a:lnTo>
                  <a:lnTo>
                    <a:pt x="66824" y="30116"/>
                  </a:lnTo>
                  <a:lnTo>
                    <a:pt x="67565" y="27973"/>
                  </a:lnTo>
                  <a:lnTo>
                    <a:pt x="68307" y="25708"/>
                  </a:lnTo>
                  <a:lnTo>
                    <a:pt x="69007" y="23318"/>
                  </a:lnTo>
                  <a:lnTo>
                    <a:pt x="69708" y="20805"/>
                  </a:lnTo>
                  <a:lnTo>
                    <a:pt x="70367" y="18168"/>
                  </a:lnTo>
                  <a:lnTo>
                    <a:pt x="70943" y="15449"/>
                  </a:lnTo>
                  <a:lnTo>
                    <a:pt x="71520" y="12607"/>
                  </a:lnTo>
                  <a:lnTo>
                    <a:pt x="72015" y="9640"/>
                  </a:lnTo>
                  <a:lnTo>
                    <a:pt x="72427" y="6551"/>
                  </a:lnTo>
                  <a:lnTo>
                    <a:pt x="72839" y="3337"/>
                  </a:lnTo>
                  <a:lnTo>
                    <a:pt x="73127" y="0"/>
                  </a:lnTo>
                  <a:close/>
                </a:path>
              </a:pathLst>
            </a:custGeom>
            <a:solidFill>
              <a:srgbClr val="8E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78;p36">
              <a:extLst>
                <a:ext uri="{FF2B5EF4-FFF2-40B4-BE49-F238E27FC236}">
                  <a16:creationId xmlns:a16="http://schemas.microsoft.com/office/drawing/2014/main" id="{7D57F88D-33A5-4BAD-9DA1-8C5910462AC4}"/>
                </a:ext>
              </a:extLst>
            </p:cNvPr>
            <p:cNvSpPr/>
            <p:nvPr/>
          </p:nvSpPr>
          <p:spPr>
            <a:xfrm>
              <a:off x="2096150" y="3877150"/>
              <a:ext cx="1828175" cy="1352325"/>
            </a:xfrm>
            <a:custGeom>
              <a:avLst/>
              <a:gdLst/>
              <a:ahLst/>
              <a:cxnLst/>
              <a:rect l="l" t="t" r="r" b="b"/>
              <a:pathLst>
                <a:path w="73127" h="54093" fill="none" extrusionOk="0">
                  <a:moveTo>
                    <a:pt x="73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6" y="1483"/>
                  </a:lnTo>
                  <a:lnTo>
                    <a:pt x="412" y="3172"/>
                  </a:lnTo>
                  <a:lnTo>
                    <a:pt x="783" y="5479"/>
                  </a:lnTo>
                  <a:lnTo>
                    <a:pt x="1319" y="8281"/>
                  </a:lnTo>
                  <a:lnTo>
                    <a:pt x="1978" y="11453"/>
                  </a:lnTo>
                  <a:lnTo>
                    <a:pt x="2390" y="13225"/>
                  </a:lnTo>
                  <a:lnTo>
                    <a:pt x="2802" y="15037"/>
                  </a:lnTo>
                  <a:lnTo>
                    <a:pt x="3296" y="16932"/>
                  </a:lnTo>
                  <a:lnTo>
                    <a:pt x="3832" y="18869"/>
                  </a:lnTo>
                  <a:lnTo>
                    <a:pt x="4450" y="20887"/>
                  </a:lnTo>
                  <a:lnTo>
                    <a:pt x="5109" y="22906"/>
                  </a:lnTo>
                  <a:lnTo>
                    <a:pt x="5809" y="25007"/>
                  </a:lnTo>
                  <a:lnTo>
                    <a:pt x="6551" y="27108"/>
                  </a:lnTo>
                  <a:lnTo>
                    <a:pt x="7375" y="29251"/>
                  </a:lnTo>
                  <a:lnTo>
                    <a:pt x="8281" y="31393"/>
                  </a:lnTo>
                  <a:lnTo>
                    <a:pt x="9229" y="33535"/>
                  </a:lnTo>
                  <a:lnTo>
                    <a:pt x="10259" y="35636"/>
                  </a:lnTo>
                  <a:lnTo>
                    <a:pt x="11330" y="37737"/>
                  </a:lnTo>
                  <a:lnTo>
                    <a:pt x="12525" y="39838"/>
                  </a:lnTo>
                  <a:lnTo>
                    <a:pt x="13761" y="41898"/>
                  </a:lnTo>
                  <a:lnTo>
                    <a:pt x="15038" y="43876"/>
                  </a:lnTo>
                  <a:lnTo>
                    <a:pt x="16438" y="45853"/>
                  </a:lnTo>
                  <a:lnTo>
                    <a:pt x="17180" y="46801"/>
                  </a:lnTo>
                  <a:lnTo>
                    <a:pt x="17922" y="47707"/>
                  </a:lnTo>
                  <a:lnTo>
                    <a:pt x="18663" y="48655"/>
                  </a:lnTo>
                  <a:lnTo>
                    <a:pt x="19446" y="49520"/>
                  </a:lnTo>
                  <a:lnTo>
                    <a:pt x="20270" y="50426"/>
                  </a:lnTo>
                  <a:lnTo>
                    <a:pt x="21094" y="51250"/>
                  </a:lnTo>
                  <a:lnTo>
                    <a:pt x="21094" y="51250"/>
                  </a:lnTo>
                  <a:lnTo>
                    <a:pt x="21217" y="51415"/>
                  </a:lnTo>
                  <a:lnTo>
                    <a:pt x="21341" y="51580"/>
                  </a:lnTo>
                  <a:lnTo>
                    <a:pt x="21753" y="51827"/>
                  </a:lnTo>
                  <a:lnTo>
                    <a:pt x="22247" y="52116"/>
                  </a:lnTo>
                  <a:lnTo>
                    <a:pt x="22907" y="52363"/>
                  </a:lnTo>
                  <a:lnTo>
                    <a:pt x="23689" y="52610"/>
                  </a:lnTo>
                  <a:lnTo>
                    <a:pt x="24554" y="52857"/>
                  </a:lnTo>
                  <a:lnTo>
                    <a:pt x="25543" y="53063"/>
                  </a:lnTo>
                  <a:lnTo>
                    <a:pt x="26614" y="53269"/>
                  </a:lnTo>
                  <a:lnTo>
                    <a:pt x="27809" y="53434"/>
                  </a:lnTo>
                  <a:lnTo>
                    <a:pt x="29045" y="53599"/>
                  </a:lnTo>
                  <a:lnTo>
                    <a:pt x="30405" y="53763"/>
                  </a:lnTo>
                  <a:lnTo>
                    <a:pt x="31805" y="53846"/>
                  </a:lnTo>
                  <a:lnTo>
                    <a:pt x="33247" y="53969"/>
                  </a:lnTo>
                  <a:lnTo>
                    <a:pt x="34772" y="54011"/>
                  </a:lnTo>
                  <a:lnTo>
                    <a:pt x="36337" y="54052"/>
                  </a:lnTo>
                  <a:lnTo>
                    <a:pt x="37985" y="54093"/>
                  </a:lnTo>
                  <a:lnTo>
                    <a:pt x="37985" y="54093"/>
                  </a:lnTo>
                  <a:lnTo>
                    <a:pt x="39509" y="54052"/>
                  </a:lnTo>
                  <a:lnTo>
                    <a:pt x="41034" y="54011"/>
                  </a:lnTo>
                  <a:lnTo>
                    <a:pt x="42517" y="53969"/>
                  </a:lnTo>
                  <a:lnTo>
                    <a:pt x="43959" y="53887"/>
                  </a:lnTo>
                  <a:lnTo>
                    <a:pt x="45318" y="53763"/>
                  </a:lnTo>
                  <a:lnTo>
                    <a:pt x="46595" y="53640"/>
                  </a:lnTo>
                  <a:lnTo>
                    <a:pt x="47831" y="53475"/>
                  </a:lnTo>
                  <a:lnTo>
                    <a:pt x="48985" y="53310"/>
                  </a:lnTo>
                  <a:lnTo>
                    <a:pt x="50056" y="53145"/>
                  </a:lnTo>
                  <a:lnTo>
                    <a:pt x="51045" y="52939"/>
                  </a:lnTo>
                  <a:lnTo>
                    <a:pt x="51910" y="52733"/>
                  </a:lnTo>
                  <a:lnTo>
                    <a:pt x="52693" y="52486"/>
                  </a:lnTo>
                  <a:lnTo>
                    <a:pt x="53393" y="52239"/>
                  </a:lnTo>
                  <a:lnTo>
                    <a:pt x="53929" y="51992"/>
                  </a:lnTo>
                  <a:lnTo>
                    <a:pt x="54382" y="51704"/>
                  </a:lnTo>
                  <a:lnTo>
                    <a:pt x="54711" y="51456"/>
                  </a:lnTo>
                  <a:lnTo>
                    <a:pt x="54711" y="51456"/>
                  </a:lnTo>
                  <a:lnTo>
                    <a:pt x="54711" y="51456"/>
                  </a:lnTo>
                  <a:lnTo>
                    <a:pt x="55371" y="50715"/>
                  </a:lnTo>
                  <a:lnTo>
                    <a:pt x="56153" y="49808"/>
                  </a:lnTo>
                  <a:lnTo>
                    <a:pt x="57183" y="48490"/>
                  </a:lnTo>
                  <a:lnTo>
                    <a:pt x="58419" y="46801"/>
                  </a:lnTo>
                  <a:lnTo>
                    <a:pt x="59078" y="45812"/>
                  </a:lnTo>
                  <a:lnTo>
                    <a:pt x="59779" y="44700"/>
                  </a:lnTo>
                  <a:lnTo>
                    <a:pt x="60520" y="43505"/>
                  </a:lnTo>
                  <a:lnTo>
                    <a:pt x="61262" y="42187"/>
                  </a:lnTo>
                  <a:lnTo>
                    <a:pt x="62045" y="40786"/>
                  </a:lnTo>
                  <a:lnTo>
                    <a:pt x="62827" y="39303"/>
                  </a:lnTo>
                  <a:lnTo>
                    <a:pt x="63610" y="37655"/>
                  </a:lnTo>
                  <a:lnTo>
                    <a:pt x="64434" y="35966"/>
                  </a:lnTo>
                  <a:lnTo>
                    <a:pt x="65217" y="34112"/>
                  </a:lnTo>
                  <a:lnTo>
                    <a:pt x="66041" y="32176"/>
                  </a:lnTo>
                  <a:lnTo>
                    <a:pt x="66824" y="30116"/>
                  </a:lnTo>
                  <a:lnTo>
                    <a:pt x="67565" y="27973"/>
                  </a:lnTo>
                  <a:lnTo>
                    <a:pt x="68307" y="25708"/>
                  </a:lnTo>
                  <a:lnTo>
                    <a:pt x="69007" y="23318"/>
                  </a:lnTo>
                  <a:lnTo>
                    <a:pt x="69708" y="20805"/>
                  </a:lnTo>
                  <a:lnTo>
                    <a:pt x="70367" y="18168"/>
                  </a:lnTo>
                  <a:lnTo>
                    <a:pt x="70943" y="15449"/>
                  </a:lnTo>
                  <a:lnTo>
                    <a:pt x="71520" y="12607"/>
                  </a:lnTo>
                  <a:lnTo>
                    <a:pt x="72015" y="9640"/>
                  </a:lnTo>
                  <a:lnTo>
                    <a:pt x="72427" y="6551"/>
                  </a:lnTo>
                  <a:lnTo>
                    <a:pt x="72839" y="3337"/>
                  </a:lnTo>
                  <a:lnTo>
                    <a:pt x="73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79;p36">
              <a:extLst>
                <a:ext uri="{FF2B5EF4-FFF2-40B4-BE49-F238E27FC236}">
                  <a16:creationId xmlns:a16="http://schemas.microsoft.com/office/drawing/2014/main" id="{AD2CF152-B5F2-4191-9DE2-444CBC68DB97}"/>
                </a:ext>
              </a:extLst>
            </p:cNvPr>
            <p:cNvSpPr/>
            <p:nvPr/>
          </p:nvSpPr>
          <p:spPr>
            <a:xfrm>
              <a:off x="2458700" y="4023400"/>
              <a:ext cx="1450200" cy="1206075"/>
            </a:xfrm>
            <a:custGeom>
              <a:avLst/>
              <a:gdLst/>
              <a:ahLst/>
              <a:cxnLst/>
              <a:rect l="l" t="t" r="r" b="b"/>
              <a:pathLst>
                <a:path w="58008" h="48243" extrusionOk="0">
                  <a:moveTo>
                    <a:pt x="58007" y="0"/>
                  </a:moveTo>
                  <a:lnTo>
                    <a:pt x="57348" y="1112"/>
                  </a:lnTo>
                  <a:lnTo>
                    <a:pt x="56689" y="2184"/>
                  </a:lnTo>
                  <a:lnTo>
                    <a:pt x="55288" y="4326"/>
                  </a:lnTo>
                  <a:lnTo>
                    <a:pt x="53887" y="6427"/>
                  </a:lnTo>
                  <a:lnTo>
                    <a:pt x="52486" y="8569"/>
                  </a:lnTo>
                  <a:lnTo>
                    <a:pt x="50962" y="11000"/>
                  </a:lnTo>
                  <a:lnTo>
                    <a:pt x="49438" y="13431"/>
                  </a:lnTo>
                  <a:lnTo>
                    <a:pt x="48655" y="14625"/>
                  </a:lnTo>
                  <a:lnTo>
                    <a:pt x="47831" y="15820"/>
                  </a:lnTo>
                  <a:lnTo>
                    <a:pt x="47007" y="17015"/>
                  </a:lnTo>
                  <a:lnTo>
                    <a:pt x="46183" y="18168"/>
                  </a:lnTo>
                  <a:lnTo>
                    <a:pt x="45318" y="19240"/>
                  </a:lnTo>
                  <a:lnTo>
                    <a:pt x="44453" y="20270"/>
                  </a:lnTo>
                  <a:lnTo>
                    <a:pt x="43588" y="21300"/>
                  </a:lnTo>
                  <a:lnTo>
                    <a:pt x="42681" y="22288"/>
                  </a:lnTo>
                  <a:lnTo>
                    <a:pt x="41775" y="23236"/>
                  </a:lnTo>
                  <a:lnTo>
                    <a:pt x="40827" y="24183"/>
                  </a:lnTo>
                  <a:lnTo>
                    <a:pt x="39839" y="25090"/>
                  </a:lnTo>
                  <a:lnTo>
                    <a:pt x="38891" y="25996"/>
                  </a:lnTo>
                  <a:lnTo>
                    <a:pt x="36872" y="27726"/>
                  </a:lnTo>
                  <a:lnTo>
                    <a:pt x="34812" y="29416"/>
                  </a:lnTo>
                  <a:lnTo>
                    <a:pt x="32670" y="31063"/>
                  </a:lnTo>
                  <a:lnTo>
                    <a:pt x="30528" y="32670"/>
                  </a:lnTo>
                  <a:lnTo>
                    <a:pt x="29416" y="33412"/>
                  </a:lnTo>
                  <a:lnTo>
                    <a:pt x="28262" y="34112"/>
                  </a:lnTo>
                  <a:lnTo>
                    <a:pt x="27108" y="34730"/>
                  </a:lnTo>
                  <a:lnTo>
                    <a:pt x="25914" y="35266"/>
                  </a:lnTo>
                  <a:lnTo>
                    <a:pt x="24719" y="35801"/>
                  </a:lnTo>
                  <a:lnTo>
                    <a:pt x="23442" y="36213"/>
                  </a:lnTo>
                  <a:lnTo>
                    <a:pt x="22206" y="36625"/>
                  </a:lnTo>
                  <a:lnTo>
                    <a:pt x="20929" y="36955"/>
                  </a:lnTo>
                  <a:lnTo>
                    <a:pt x="19610" y="37284"/>
                  </a:lnTo>
                  <a:lnTo>
                    <a:pt x="18333" y="37532"/>
                  </a:lnTo>
                  <a:lnTo>
                    <a:pt x="17015" y="37779"/>
                  </a:lnTo>
                  <a:lnTo>
                    <a:pt x="15697" y="37944"/>
                  </a:lnTo>
                  <a:lnTo>
                    <a:pt x="14378" y="38108"/>
                  </a:lnTo>
                  <a:lnTo>
                    <a:pt x="13060" y="38232"/>
                  </a:lnTo>
                  <a:lnTo>
                    <a:pt x="10423" y="38438"/>
                  </a:lnTo>
                  <a:lnTo>
                    <a:pt x="9228" y="38479"/>
                  </a:lnTo>
                  <a:lnTo>
                    <a:pt x="7993" y="38479"/>
                  </a:lnTo>
                  <a:lnTo>
                    <a:pt x="6715" y="38438"/>
                  </a:lnTo>
                  <a:lnTo>
                    <a:pt x="5397" y="38314"/>
                  </a:lnTo>
                  <a:lnTo>
                    <a:pt x="4038" y="38108"/>
                  </a:lnTo>
                  <a:lnTo>
                    <a:pt x="2678" y="37902"/>
                  </a:lnTo>
                  <a:lnTo>
                    <a:pt x="1318" y="37573"/>
                  </a:lnTo>
                  <a:lnTo>
                    <a:pt x="0" y="37202"/>
                  </a:lnTo>
                  <a:lnTo>
                    <a:pt x="742" y="38314"/>
                  </a:lnTo>
                  <a:lnTo>
                    <a:pt x="1524" y="39385"/>
                  </a:lnTo>
                  <a:lnTo>
                    <a:pt x="2307" y="40457"/>
                  </a:lnTo>
                  <a:lnTo>
                    <a:pt x="3090" y="41487"/>
                  </a:lnTo>
                  <a:lnTo>
                    <a:pt x="3955" y="42516"/>
                  </a:lnTo>
                  <a:lnTo>
                    <a:pt x="4779" y="43505"/>
                  </a:lnTo>
                  <a:lnTo>
                    <a:pt x="5685" y="44494"/>
                  </a:lnTo>
                  <a:lnTo>
                    <a:pt x="6592" y="45400"/>
                  </a:lnTo>
                  <a:lnTo>
                    <a:pt x="6715" y="45565"/>
                  </a:lnTo>
                  <a:lnTo>
                    <a:pt x="6839" y="45730"/>
                  </a:lnTo>
                  <a:lnTo>
                    <a:pt x="7251" y="45977"/>
                  </a:lnTo>
                  <a:lnTo>
                    <a:pt x="7745" y="46266"/>
                  </a:lnTo>
                  <a:lnTo>
                    <a:pt x="8405" y="46513"/>
                  </a:lnTo>
                  <a:lnTo>
                    <a:pt x="9187" y="46760"/>
                  </a:lnTo>
                  <a:lnTo>
                    <a:pt x="10052" y="47007"/>
                  </a:lnTo>
                  <a:lnTo>
                    <a:pt x="11041" y="47213"/>
                  </a:lnTo>
                  <a:lnTo>
                    <a:pt x="12112" y="47419"/>
                  </a:lnTo>
                  <a:lnTo>
                    <a:pt x="13307" y="47584"/>
                  </a:lnTo>
                  <a:lnTo>
                    <a:pt x="14543" y="47749"/>
                  </a:lnTo>
                  <a:lnTo>
                    <a:pt x="15903" y="47913"/>
                  </a:lnTo>
                  <a:lnTo>
                    <a:pt x="17303" y="47996"/>
                  </a:lnTo>
                  <a:lnTo>
                    <a:pt x="18745" y="48119"/>
                  </a:lnTo>
                  <a:lnTo>
                    <a:pt x="20270" y="48161"/>
                  </a:lnTo>
                  <a:lnTo>
                    <a:pt x="21835" y="48202"/>
                  </a:lnTo>
                  <a:lnTo>
                    <a:pt x="23483" y="48243"/>
                  </a:lnTo>
                  <a:lnTo>
                    <a:pt x="25007" y="48202"/>
                  </a:lnTo>
                  <a:lnTo>
                    <a:pt x="26532" y="48161"/>
                  </a:lnTo>
                  <a:lnTo>
                    <a:pt x="28015" y="48119"/>
                  </a:lnTo>
                  <a:lnTo>
                    <a:pt x="29457" y="48037"/>
                  </a:lnTo>
                  <a:lnTo>
                    <a:pt x="30816" y="47913"/>
                  </a:lnTo>
                  <a:lnTo>
                    <a:pt x="32093" y="47790"/>
                  </a:lnTo>
                  <a:lnTo>
                    <a:pt x="33329" y="47625"/>
                  </a:lnTo>
                  <a:lnTo>
                    <a:pt x="34483" y="47460"/>
                  </a:lnTo>
                  <a:lnTo>
                    <a:pt x="35554" y="47295"/>
                  </a:lnTo>
                  <a:lnTo>
                    <a:pt x="36543" y="47089"/>
                  </a:lnTo>
                  <a:lnTo>
                    <a:pt x="37408" y="46883"/>
                  </a:lnTo>
                  <a:lnTo>
                    <a:pt x="38191" y="46636"/>
                  </a:lnTo>
                  <a:lnTo>
                    <a:pt x="38891" y="46389"/>
                  </a:lnTo>
                  <a:lnTo>
                    <a:pt x="39427" y="46142"/>
                  </a:lnTo>
                  <a:lnTo>
                    <a:pt x="39880" y="45854"/>
                  </a:lnTo>
                  <a:lnTo>
                    <a:pt x="40209" y="45606"/>
                  </a:lnTo>
                  <a:lnTo>
                    <a:pt x="40827" y="44947"/>
                  </a:lnTo>
                  <a:lnTo>
                    <a:pt x="41528" y="44123"/>
                  </a:lnTo>
                  <a:lnTo>
                    <a:pt x="42434" y="42970"/>
                  </a:lnTo>
                  <a:lnTo>
                    <a:pt x="43546" y="41445"/>
                  </a:lnTo>
                  <a:lnTo>
                    <a:pt x="44782" y="39591"/>
                  </a:lnTo>
                  <a:lnTo>
                    <a:pt x="45483" y="38520"/>
                  </a:lnTo>
                  <a:lnTo>
                    <a:pt x="46183" y="37367"/>
                  </a:lnTo>
                  <a:lnTo>
                    <a:pt x="46884" y="36131"/>
                  </a:lnTo>
                  <a:lnTo>
                    <a:pt x="47625" y="34771"/>
                  </a:lnTo>
                  <a:lnTo>
                    <a:pt x="48367" y="33329"/>
                  </a:lnTo>
                  <a:lnTo>
                    <a:pt x="49108" y="31805"/>
                  </a:lnTo>
                  <a:lnTo>
                    <a:pt x="49891" y="30198"/>
                  </a:lnTo>
                  <a:lnTo>
                    <a:pt x="50633" y="28468"/>
                  </a:lnTo>
                  <a:lnTo>
                    <a:pt x="51374" y="26655"/>
                  </a:lnTo>
                  <a:lnTo>
                    <a:pt x="52116" y="24760"/>
                  </a:lnTo>
                  <a:lnTo>
                    <a:pt x="52857" y="22741"/>
                  </a:lnTo>
                  <a:lnTo>
                    <a:pt x="53558" y="20599"/>
                  </a:lnTo>
                  <a:lnTo>
                    <a:pt x="54217" y="18416"/>
                  </a:lnTo>
                  <a:lnTo>
                    <a:pt x="54876" y="16067"/>
                  </a:lnTo>
                  <a:lnTo>
                    <a:pt x="55494" y="13678"/>
                  </a:lnTo>
                  <a:lnTo>
                    <a:pt x="56112" y="11165"/>
                  </a:lnTo>
                  <a:lnTo>
                    <a:pt x="56647" y="8528"/>
                  </a:lnTo>
                  <a:lnTo>
                    <a:pt x="57142" y="5809"/>
                  </a:lnTo>
                  <a:lnTo>
                    <a:pt x="57595" y="2966"/>
                  </a:lnTo>
                  <a:lnTo>
                    <a:pt x="58007" y="0"/>
                  </a:lnTo>
                  <a:close/>
                </a:path>
              </a:pathLst>
            </a:custGeom>
            <a:solidFill>
              <a:srgbClr val="751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80;p36">
              <a:extLst>
                <a:ext uri="{FF2B5EF4-FFF2-40B4-BE49-F238E27FC236}">
                  <a16:creationId xmlns:a16="http://schemas.microsoft.com/office/drawing/2014/main" id="{058286E8-BAEE-4099-B130-057DA304125C}"/>
                </a:ext>
              </a:extLst>
            </p:cNvPr>
            <p:cNvSpPr/>
            <p:nvPr/>
          </p:nvSpPr>
          <p:spPr>
            <a:xfrm>
              <a:off x="2458700" y="4023400"/>
              <a:ext cx="1450200" cy="1206075"/>
            </a:xfrm>
            <a:custGeom>
              <a:avLst/>
              <a:gdLst/>
              <a:ahLst/>
              <a:cxnLst/>
              <a:rect l="l" t="t" r="r" b="b"/>
              <a:pathLst>
                <a:path w="58008" h="48243" fill="none" extrusionOk="0">
                  <a:moveTo>
                    <a:pt x="52486" y="8569"/>
                  </a:moveTo>
                  <a:lnTo>
                    <a:pt x="52486" y="8569"/>
                  </a:lnTo>
                  <a:lnTo>
                    <a:pt x="50962" y="11000"/>
                  </a:lnTo>
                  <a:lnTo>
                    <a:pt x="49438" y="13431"/>
                  </a:lnTo>
                  <a:lnTo>
                    <a:pt x="48655" y="14625"/>
                  </a:lnTo>
                  <a:lnTo>
                    <a:pt x="47831" y="15820"/>
                  </a:lnTo>
                  <a:lnTo>
                    <a:pt x="47007" y="17015"/>
                  </a:lnTo>
                  <a:lnTo>
                    <a:pt x="46183" y="18168"/>
                  </a:lnTo>
                  <a:lnTo>
                    <a:pt x="46183" y="18168"/>
                  </a:lnTo>
                  <a:lnTo>
                    <a:pt x="45318" y="19240"/>
                  </a:lnTo>
                  <a:lnTo>
                    <a:pt x="44453" y="20270"/>
                  </a:lnTo>
                  <a:lnTo>
                    <a:pt x="43588" y="21300"/>
                  </a:lnTo>
                  <a:lnTo>
                    <a:pt x="42681" y="22288"/>
                  </a:lnTo>
                  <a:lnTo>
                    <a:pt x="41775" y="23236"/>
                  </a:lnTo>
                  <a:lnTo>
                    <a:pt x="40827" y="24183"/>
                  </a:lnTo>
                  <a:lnTo>
                    <a:pt x="39839" y="25090"/>
                  </a:lnTo>
                  <a:lnTo>
                    <a:pt x="38891" y="25996"/>
                  </a:lnTo>
                  <a:lnTo>
                    <a:pt x="36872" y="27726"/>
                  </a:lnTo>
                  <a:lnTo>
                    <a:pt x="34812" y="29416"/>
                  </a:lnTo>
                  <a:lnTo>
                    <a:pt x="32670" y="31063"/>
                  </a:lnTo>
                  <a:lnTo>
                    <a:pt x="30528" y="32670"/>
                  </a:lnTo>
                  <a:lnTo>
                    <a:pt x="30528" y="32670"/>
                  </a:lnTo>
                  <a:lnTo>
                    <a:pt x="29416" y="33412"/>
                  </a:lnTo>
                  <a:lnTo>
                    <a:pt x="28262" y="34112"/>
                  </a:lnTo>
                  <a:lnTo>
                    <a:pt x="27108" y="34730"/>
                  </a:lnTo>
                  <a:lnTo>
                    <a:pt x="25914" y="35266"/>
                  </a:lnTo>
                  <a:lnTo>
                    <a:pt x="24719" y="35801"/>
                  </a:lnTo>
                  <a:lnTo>
                    <a:pt x="23442" y="36213"/>
                  </a:lnTo>
                  <a:lnTo>
                    <a:pt x="22206" y="36625"/>
                  </a:lnTo>
                  <a:lnTo>
                    <a:pt x="20929" y="36955"/>
                  </a:lnTo>
                  <a:lnTo>
                    <a:pt x="19610" y="37284"/>
                  </a:lnTo>
                  <a:lnTo>
                    <a:pt x="18333" y="37532"/>
                  </a:lnTo>
                  <a:lnTo>
                    <a:pt x="17015" y="37779"/>
                  </a:lnTo>
                  <a:lnTo>
                    <a:pt x="15697" y="37944"/>
                  </a:lnTo>
                  <a:lnTo>
                    <a:pt x="14378" y="38108"/>
                  </a:lnTo>
                  <a:lnTo>
                    <a:pt x="13060" y="38232"/>
                  </a:lnTo>
                  <a:lnTo>
                    <a:pt x="10423" y="38438"/>
                  </a:lnTo>
                  <a:lnTo>
                    <a:pt x="10423" y="38438"/>
                  </a:lnTo>
                  <a:lnTo>
                    <a:pt x="9228" y="38479"/>
                  </a:lnTo>
                  <a:lnTo>
                    <a:pt x="7993" y="38479"/>
                  </a:lnTo>
                  <a:lnTo>
                    <a:pt x="6715" y="38438"/>
                  </a:lnTo>
                  <a:lnTo>
                    <a:pt x="5397" y="38314"/>
                  </a:lnTo>
                  <a:lnTo>
                    <a:pt x="4038" y="38108"/>
                  </a:lnTo>
                  <a:lnTo>
                    <a:pt x="2678" y="37902"/>
                  </a:lnTo>
                  <a:lnTo>
                    <a:pt x="1318" y="37573"/>
                  </a:lnTo>
                  <a:lnTo>
                    <a:pt x="0" y="37202"/>
                  </a:lnTo>
                  <a:lnTo>
                    <a:pt x="0" y="37202"/>
                  </a:lnTo>
                  <a:lnTo>
                    <a:pt x="742" y="38314"/>
                  </a:lnTo>
                  <a:lnTo>
                    <a:pt x="1524" y="39385"/>
                  </a:lnTo>
                  <a:lnTo>
                    <a:pt x="2307" y="40457"/>
                  </a:lnTo>
                  <a:lnTo>
                    <a:pt x="3090" y="41487"/>
                  </a:lnTo>
                  <a:lnTo>
                    <a:pt x="3955" y="42516"/>
                  </a:lnTo>
                  <a:lnTo>
                    <a:pt x="4779" y="43505"/>
                  </a:lnTo>
                  <a:lnTo>
                    <a:pt x="5685" y="44494"/>
                  </a:lnTo>
                  <a:lnTo>
                    <a:pt x="6592" y="45400"/>
                  </a:lnTo>
                  <a:lnTo>
                    <a:pt x="6592" y="45400"/>
                  </a:lnTo>
                  <a:lnTo>
                    <a:pt x="6715" y="45565"/>
                  </a:lnTo>
                  <a:lnTo>
                    <a:pt x="6839" y="45730"/>
                  </a:lnTo>
                  <a:lnTo>
                    <a:pt x="7251" y="45977"/>
                  </a:lnTo>
                  <a:lnTo>
                    <a:pt x="7745" y="46266"/>
                  </a:lnTo>
                  <a:lnTo>
                    <a:pt x="8405" y="46513"/>
                  </a:lnTo>
                  <a:lnTo>
                    <a:pt x="9187" y="46760"/>
                  </a:lnTo>
                  <a:lnTo>
                    <a:pt x="10052" y="47007"/>
                  </a:lnTo>
                  <a:lnTo>
                    <a:pt x="11041" y="47213"/>
                  </a:lnTo>
                  <a:lnTo>
                    <a:pt x="12112" y="47419"/>
                  </a:lnTo>
                  <a:lnTo>
                    <a:pt x="13307" y="47584"/>
                  </a:lnTo>
                  <a:lnTo>
                    <a:pt x="14543" y="47749"/>
                  </a:lnTo>
                  <a:lnTo>
                    <a:pt x="15903" y="47913"/>
                  </a:lnTo>
                  <a:lnTo>
                    <a:pt x="17303" y="47996"/>
                  </a:lnTo>
                  <a:lnTo>
                    <a:pt x="18745" y="48119"/>
                  </a:lnTo>
                  <a:lnTo>
                    <a:pt x="20270" y="48161"/>
                  </a:lnTo>
                  <a:lnTo>
                    <a:pt x="21835" y="48202"/>
                  </a:lnTo>
                  <a:lnTo>
                    <a:pt x="23483" y="48243"/>
                  </a:lnTo>
                  <a:lnTo>
                    <a:pt x="23483" y="48243"/>
                  </a:lnTo>
                  <a:lnTo>
                    <a:pt x="25007" y="48202"/>
                  </a:lnTo>
                  <a:lnTo>
                    <a:pt x="26532" y="48161"/>
                  </a:lnTo>
                  <a:lnTo>
                    <a:pt x="28015" y="48119"/>
                  </a:lnTo>
                  <a:lnTo>
                    <a:pt x="29457" y="48037"/>
                  </a:lnTo>
                  <a:lnTo>
                    <a:pt x="30816" y="47913"/>
                  </a:lnTo>
                  <a:lnTo>
                    <a:pt x="32093" y="47790"/>
                  </a:lnTo>
                  <a:lnTo>
                    <a:pt x="33329" y="47625"/>
                  </a:lnTo>
                  <a:lnTo>
                    <a:pt x="34483" y="47460"/>
                  </a:lnTo>
                  <a:lnTo>
                    <a:pt x="35554" y="47295"/>
                  </a:lnTo>
                  <a:lnTo>
                    <a:pt x="36543" y="47089"/>
                  </a:lnTo>
                  <a:lnTo>
                    <a:pt x="37408" y="46883"/>
                  </a:lnTo>
                  <a:lnTo>
                    <a:pt x="38191" y="46636"/>
                  </a:lnTo>
                  <a:lnTo>
                    <a:pt x="38891" y="46389"/>
                  </a:lnTo>
                  <a:lnTo>
                    <a:pt x="39427" y="46142"/>
                  </a:lnTo>
                  <a:lnTo>
                    <a:pt x="39880" y="45854"/>
                  </a:lnTo>
                  <a:lnTo>
                    <a:pt x="40209" y="45606"/>
                  </a:lnTo>
                  <a:lnTo>
                    <a:pt x="40209" y="45606"/>
                  </a:lnTo>
                  <a:lnTo>
                    <a:pt x="40209" y="45606"/>
                  </a:lnTo>
                  <a:lnTo>
                    <a:pt x="40827" y="44947"/>
                  </a:lnTo>
                  <a:lnTo>
                    <a:pt x="41528" y="44123"/>
                  </a:lnTo>
                  <a:lnTo>
                    <a:pt x="42434" y="42970"/>
                  </a:lnTo>
                  <a:lnTo>
                    <a:pt x="43546" y="41445"/>
                  </a:lnTo>
                  <a:lnTo>
                    <a:pt x="44782" y="39591"/>
                  </a:lnTo>
                  <a:lnTo>
                    <a:pt x="45483" y="38520"/>
                  </a:lnTo>
                  <a:lnTo>
                    <a:pt x="46183" y="37367"/>
                  </a:lnTo>
                  <a:lnTo>
                    <a:pt x="46884" y="36131"/>
                  </a:lnTo>
                  <a:lnTo>
                    <a:pt x="47625" y="34771"/>
                  </a:lnTo>
                  <a:lnTo>
                    <a:pt x="48367" y="33329"/>
                  </a:lnTo>
                  <a:lnTo>
                    <a:pt x="49108" y="31805"/>
                  </a:lnTo>
                  <a:lnTo>
                    <a:pt x="49891" y="30198"/>
                  </a:lnTo>
                  <a:lnTo>
                    <a:pt x="50633" y="28468"/>
                  </a:lnTo>
                  <a:lnTo>
                    <a:pt x="51374" y="26655"/>
                  </a:lnTo>
                  <a:lnTo>
                    <a:pt x="52116" y="24760"/>
                  </a:lnTo>
                  <a:lnTo>
                    <a:pt x="52857" y="22741"/>
                  </a:lnTo>
                  <a:lnTo>
                    <a:pt x="53558" y="20599"/>
                  </a:lnTo>
                  <a:lnTo>
                    <a:pt x="54217" y="18416"/>
                  </a:lnTo>
                  <a:lnTo>
                    <a:pt x="54876" y="16067"/>
                  </a:lnTo>
                  <a:lnTo>
                    <a:pt x="55494" y="13678"/>
                  </a:lnTo>
                  <a:lnTo>
                    <a:pt x="56112" y="11165"/>
                  </a:lnTo>
                  <a:lnTo>
                    <a:pt x="56647" y="8528"/>
                  </a:lnTo>
                  <a:lnTo>
                    <a:pt x="57142" y="5809"/>
                  </a:lnTo>
                  <a:lnTo>
                    <a:pt x="57595" y="2966"/>
                  </a:lnTo>
                  <a:lnTo>
                    <a:pt x="58007" y="0"/>
                  </a:lnTo>
                  <a:lnTo>
                    <a:pt x="58007" y="0"/>
                  </a:lnTo>
                  <a:lnTo>
                    <a:pt x="57348" y="1112"/>
                  </a:lnTo>
                  <a:lnTo>
                    <a:pt x="56689" y="2184"/>
                  </a:lnTo>
                  <a:lnTo>
                    <a:pt x="55288" y="4326"/>
                  </a:lnTo>
                  <a:lnTo>
                    <a:pt x="53887" y="6427"/>
                  </a:lnTo>
                  <a:lnTo>
                    <a:pt x="52486" y="85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81;p36">
              <a:extLst>
                <a:ext uri="{FF2B5EF4-FFF2-40B4-BE49-F238E27FC236}">
                  <a16:creationId xmlns:a16="http://schemas.microsoft.com/office/drawing/2014/main" id="{B9F26F58-F128-4F54-A5E0-704936768488}"/>
                </a:ext>
              </a:extLst>
            </p:cNvPr>
            <p:cNvSpPr/>
            <p:nvPr/>
          </p:nvSpPr>
          <p:spPr>
            <a:xfrm>
              <a:off x="2096150" y="3477525"/>
              <a:ext cx="1828175" cy="642700"/>
            </a:xfrm>
            <a:custGeom>
              <a:avLst/>
              <a:gdLst/>
              <a:ahLst/>
              <a:cxnLst/>
              <a:rect l="l" t="t" r="r" b="b"/>
              <a:pathLst>
                <a:path w="73127" h="25708" extrusionOk="0">
                  <a:moveTo>
                    <a:pt x="34689" y="0"/>
                  </a:moveTo>
                  <a:lnTo>
                    <a:pt x="32835" y="83"/>
                  </a:lnTo>
                  <a:lnTo>
                    <a:pt x="31023" y="165"/>
                  </a:lnTo>
                  <a:lnTo>
                    <a:pt x="29210" y="289"/>
                  </a:lnTo>
                  <a:lnTo>
                    <a:pt x="27438" y="495"/>
                  </a:lnTo>
                  <a:lnTo>
                    <a:pt x="25708" y="701"/>
                  </a:lnTo>
                  <a:lnTo>
                    <a:pt x="24019" y="948"/>
                  </a:lnTo>
                  <a:lnTo>
                    <a:pt x="22330" y="1236"/>
                  </a:lnTo>
                  <a:lnTo>
                    <a:pt x="20723" y="1566"/>
                  </a:lnTo>
                  <a:lnTo>
                    <a:pt x="19157" y="1895"/>
                  </a:lnTo>
                  <a:lnTo>
                    <a:pt x="17633" y="2307"/>
                  </a:lnTo>
                  <a:lnTo>
                    <a:pt x="16150" y="2719"/>
                  </a:lnTo>
                  <a:lnTo>
                    <a:pt x="14708" y="3172"/>
                  </a:lnTo>
                  <a:lnTo>
                    <a:pt x="13307" y="3626"/>
                  </a:lnTo>
                  <a:lnTo>
                    <a:pt x="11989" y="4161"/>
                  </a:lnTo>
                  <a:lnTo>
                    <a:pt x="10712" y="4656"/>
                  </a:lnTo>
                  <a:lnTo>
                    <a:pt x="9517" y="5232"/>
                  </a:lnTo>
                  <a:lnTo>
                    <a:pt x="8364" y="5809"/>
                  </a:lnTo>
                  <a:lnTo>
                    <a:pt x="7292" y="6427"/>
                  </a:lnTo>
                  <a:lnTo>
                    <a:pt x="6262" y="7045"/>
                  </a:lnTo>
                  <a:lnTo>
                    <a:pt x="5315" y="7704"/>
                  </a:lnTo>
                  <a:lnTo>
                    <a:pt x="4450" y="8363"/>
                  </a:lnTo>
                  <a:lnTo>
                    <a:pt x="3626" y="9064"/>
                  </a:lnTo>
                  <a:lnTo>
                    <a:pt x="2884" y="9764"/>
                  </a:lnTo>
                  <a:lnTo>
                    <a:pt x="2225" y="10506"/>
                  </a:lnTo>
                  <a:lnTo>
                    <a:pt x="1648" y="11247"/>
                  </a:lnTo>
                  <a:lnTo>
                    <a:pt x="1154" y="11989"/>
                  </a:lnTo>
                  <a:lnTo>
                    <a:pt x="783" y="12772"/>
                  </a:lnTo>
                  <a:lnTo>
                    <a:pt x="454" y="13554"/>
                  </a:lnTo>
                  <a:lnTo>
                    <a:pt x="206" y="14337"/>
                  </a:lnTo>
                  <a:lnTo>
                    <a:pt x="83" y="15161"/>
                  </a:lnTo>
                  <a:lnTo>
                    <a:pt x="0" y="15985"/>
                  </a:lnTo>
                  <a:lnTo>
                    <a:pt x="42" y="16685"/>
                  </a:lnTo>
                  <a:lnTo>
                    <a:pt x="165" y="17345"/>
                  </a:lnTo>
                  <a:lnTo>
                    <a:pt x="330" y="18004"/>
                  </a:lnTo>
                  <a:lnTo>
                    <a:pt x="536" y="18663"/>
                  </a:lnTo>
                  <a:lnTo>
                    <a:pt x="824" y="19322"/>
                  </a:lnTo>
                  <a:lnTo>
                    <a:pt x="1154" y="19981"/>
                  </a:lnTo>
                  <a:lnTo>
                    <a:pt x="1566" y="20599"/>
                  </a:lnTo>
                  <a:lnTo>
                    <a:pt x="2019" y="21217"/>
                  </a:lnTo>
                  <a:lnTo>
                    <a:pt x="2513" y="21835"/>
                  </a:lnTo>
                  <a:lnTo>
                    <a:pt x="3090" y="22412"/>
                  </a:lnTo>
                  <a:lnTo>
                    <a:pt x="3708" y="22989"/>
                  </a:lnTo>
                  <a:lnTo>
                    <a:pt x="4409" y="23565"/>
                  </a:lnTo>
                  <a:lnTo>
                    <a:pt x="5109" y="24142"/>
                  </a:lnTo>
                  <a:lnTo>
                    <a:pt x="5892" y="24678"/>
                  </a:lnTo>
                  <a:lnTo>
                    <a:pt x="6716" y="25213"/>
                  </a:lnTo>
                  <a:lnTo>
                    <a:pt x="7540" y="25708"/>
                  </a:lnTo>
                  <a:lnTo>
                    <a:pt x="7540" y="25708"/>
                  </a:lnTo>
                  <a:lnTo>
                    <a:pt x="7292" y="25255"/>
                  </a:lnTo>
                  <a:lnTo>
                    <a:pt x="7045" y="24801"/>
                  </a:lnTo>
                  <a:lnTo>
                    <a:pt x="6839" y="24348"/>
                  </a:lnTo>
                  <a:lnTo>
                    <a:pt x="6674" y="23895"/>
                  </a:lnTo>
                  <a:lnTo>
                    <a:pt x="6510" y="23401"/>
                  </a:lnTo>
                  <a:lnTo>
                    <a:pt x="6427" y="22947"/>
                  </a:lnTo>
                  <a:lnTo>
                    <a:pt x="6386" y="22453"/>
                  </a:lnTo>
                  <a:lnTo>
                    <a:pt x="6345" y="21959"/>
                  </a:lnTo>
                  <a:lnTo>
                    <a:pt x="6386" y="21300"/>
                  </a:lnTo>
                  <a:lnTo>
                    <a:pt x="6510" y="20599"/>
                  </a:lnTo>
                  <a:lnTo>
                    <a:pt x="6716" y="19899"/>
                  </a:lnTo>
                  <a:lnTo>
                    <a:pt x="6963" y="19240"/>
                  </a:lnTo>
                  <a:lnTo>
                    <a:pt x="7334" y="18581"/>
                  </a:lnTo>
                  <a:lnTo>
                    <a:pt x="7746" y="17963"/>
                  </a:lnTo>
                  <a:lnTo>
                    <a:pt x="8240" y="17345"/>
                  </a:lnTo>
                  <a:lnTo>
                    <a:pt x="8776" y="16727"/>
                  </a:lnTo>
                  <a:lnTo>
                    <a:pt x="9394" y="16109"/>
                  </a:lnTo>
                  <a:lnTo>
                    <a:pt x="10053" y="15532"/>
                  </a:lnTo>
                  <a:lnTo>
                    <a:pt x="10835" y="14955"/>
                  </a:lnTo>
                  <a:lnTo>
                    <a:pt x="11618" y="14420"/>
                  </a:lnTo>
                  <a:lnTo>
                    <a:pt x="12483" y="13884"/>
                  </a:lnTo>
                  <a:lnTo>
                    <a:pt x="13390" y="13390"/>
                  </a:lnTo>
                  <a:lnTo>
                    <a:pt x="14379" y="12895"/>
                  </a:lnTo>
                  <a:lnTo>
                    <a:pt x="15367" y="12442"/>
                  </a:lnTo>
                  <a:lnTo>
                    <a:pt x="16438" y="11989"/>
                  </a:lnTo>
                  <a:lnTo>
                    <a:pt x="17592" y="11536"/>
                  </a:lnTo>
                  <a:lnTo>
                    <a:pt x="18746" y="11165"/>
                  </a:lnTo>
                  <a:lnTo>
                    <a:pt x="19940" y="10753"/>
                  </a:lnTo>
                  <a:lnTo>
                    <a:pt x="21217" y="10423"/>
                  </a:lnTo>
                  <a:lnTo>
                    <a:pt x="22495" y="10094"/>
                  </a:lnTo>
                  <a:lnTo>
                    <a:pt x="23813" y="9805"/>
                  </a:lnTo>
                  <a:lnTo>
                    <a:pt x="25172" y="9517"/>
                  </a:lnTo>
                  <a:lnTo>
                    <a:pt x="26614" y="9270"/>
                  </a:lnTo>
                  <a:lnTo>
                    <a:pt x="28015" y="9064"/>
                  </a:lnTo>
                  <a:lnTo>
                    <a:pt x="29498" y="8899"/>
                  </a:lnTo>
                  <a:lnTo>
                    <a:pt x="30981" y="8734"/>
                  </a:lnTo>
                  <a:lnTo>
                    <a:pt x="32506" y="8611"/>
                  </a:lnTo>
                  <a:lnTo>
                    <a:pt x="34030" y="8528"/>
                  </a:lnTo>
                  <a:lnTo>
                    <a:pt x="35596" y="8487"/>
                  </a:lnTo>
                  <a:lnTo>
                    <a:pt x="37202" y="8446"/>
                  </a:lnTo>
                  <a:lnTo>
                    <a:pt x="38809" y="8487"/>
                  </a:lnTo>
                  <a:lnTo>
                    <a:pt x="40375" y="8528"/>
                  </a:lnTo>
                  <a:lnTo>
                    <a:pt x="41899" y="8611"/>
                  </a:lnTo>
                  <a:lnTo>
                    <a:pt x="43423" y="8734"/>
                  </a:lnTo>
                  <a:lnTo>
                    <a:pt x="44906" y="8899"/>
                  </a:lnTo>
                  <a:lnTo>
                    <a:pt x="46389" y="9064"/>
                  </a:lnTo>
                  <a:lnTo>
                    <a:pt x="47831" y="9270"/>
                  </a:lnTo>
                  <a:lnTo>
                    <a:pt x="49232" y="9517"/>
                  </a:lnTo>
                  <a:lnTo>
                    <a:pt x="50592" y="9805"/>
                  </a:lnTo>
                  <a:lnTo>
                    <a:pt x="51910" y="10094"/>
                  </a:lnTo>
                  <a:lnTo>
                    <a:pt x="53187" y="10423"/>
                  </a:lnTo>
                  <a:lnTo>
                    <a:pt x="54464" y="10753"/>
                  </a:lnTo>
                  <a:lnTo>
                    <a:pt x="55659" y="11165"/>
                  </a:lnTo>
                  <a:lnTo>
                    <a:pt x="56813" y="11536"/>
                  </a:lnTo>
                  <a:lnTo>
                    <a:pt x="57966" y="11989"/>
                  </a:lnTo>
                  <a:lnTo>
                    <a:pt x="59037" y="12442"/>
                  </a:lnTo>
                  <a:lnTo>
                    <a:pt x="60026" y="12895"/>
                  </a:lnTo>
                  <a:lnTo>
                    <a:pt x="61015" y="13390"/>
                  </a:lnTo>
                  <a:lnTo>
                    <a:pt x="61921" y="13884"/>
                  </a:lnTo>
                  <a:lnTo>
                    <a:pt x="62786" y="14420"/>
                  </a:lnTo>
                  <a:lnTo>
                    <a:pt x="63569" y="14955"/>
                  </a:lnTo>
                  <a:lnTo>
                    <a:pt x="64352" y="15532"/>
                  </a:lnTo>
                  <a:lnTo>
                    <a:pt x="65011" y="16109"/>
                  </a:lnTo>
                  <a:lnTo>
                    <a:pt x="65629" y="16727"/>
                  </a:lnTo>
                  <a:lnTo>
                    <a:pt x="66165" y="17345"/>
                  </a:lnTo>
                  <a:lnTo>
                    <a:pt x="66659" y="17963"/>
                  </a:lnTo>
                  <a:lnTo>
                    <a:pt x="67071" y="18581"/>
                  </a:lnTo>
                  <a:lnTo>
                    <a:pt x="67442" y="19240"/>
                  </a:lnTo>
                  <a:lnTo>
                    <a:pt x="67689" y="19899"/>
                  </a:lnTo>
                  <a:lnTo>
                    <a:pt x="67895" y="20599"/>
                  </a:lnTo>
                  <a:lnTo>
                    <a:pt x="68018" y="21300"/>
                  </a:lnTo>
                  <a:lnTo>
                    <a:pt x="68060" y="21959"/>
                  </a:lnTo>
                  <a:lnTo>
                    <a:pt x="68018" y="22618"/>
                  </a:lnTo>
                  <a:lnTo>
                    <a:pt x="67895" y="23277"/>
                  </a:lnTo>
                  <a:lnTo>
                    <a:pt x="67730" y="23895"/>
                  </a:lnTo>
                  <a:lnTo>
                    <a:pt x="67483" y="24513"/>
                  </a:lnTo>
                  <a:lnTo>
                    <a:pt x="68142" y="24060"/>
                  </a:lnTo>
                  <a:lnTo>
                    <a:pt x="68760" y="23565"/>
                  </a:lnTo>
                  <a:lnTo>
                    <a:pt x="69337" y="23071"/>
                  </a:lnTo>
                  <a:lnTo>
                    <a:pt x="69872" y="22577"/>
                  </a:lnTo>
                  <a:lnTo>
                    <a:pt x="70367" y="22082"/>
                  </a:lnTo>
                  <a:lnTo>
                    <a:pt x="70861" y="21547"/>
                  </a:lnTo>
                  <a:lnTo>
                    <a:pt x="71273" y="21052"/>
                  </a:lnTo>
                  <a:lnTo>
                    <a:pt x="71644" y="20517"/>
                  </a:lnTo>
                  <a:lnTo>
                    <a:pt x="71973" y="19981"/>
                  </a:lnTo>
                  <a:lnTo>
                    <a:pt x="72303" y="19404"/>
                  </a:lnTo>
                  <a:lnTo>
                    <a:pt x="72550" y="18869"/>
                  </a:lnTo>
                  <a:lnTo>
                    <a:pt x="72756" y="18292"/>
                  </a:lnTo>
                  <a:lnTo>
                    <a:pt x="72921" y="17715"/>
                  </a:lnTo>
                  <a:lnTo>
                    <a:pt x="73045" y="17139"/>
                  </a:lnTo>
                  <a:lnTo>
                    <a:pt x="73086" y="16562"/>
                  </a:lnTo>
                  <a:lnTo>
                    <a:pt x="73127" y="15985"/>
                  </a:lnTo>
                  <a:lnTo>
                    <a:pt x="73086" y="15161"/>
                  </a:lnTo>
                  <a:lnTo>
                    <a:pt x="72921" y="14337"/>
                  </a:lnTo>
                  <a:lnTo>
                    <a:pt x="72715" y="13554"/>
                  </a:lnTo>
                  <a:lnTo>
                    <a:pt x="72385" y="12772"/>
                  </a:lnTo>
                  <a:lnTo>
                    <a:pt x="71973" y="11989"/>
                  </a:lnTo>
                  <a:lnTo>
                    <a:pt x="71479" y="11247"/>
                  </a:lnTo>
                  <a:lnTo>
                    <a:pt x="70902" y="10506"/>
                  </a:lnTo>
                  <a:lnTo>
                    <a:pt x="70243" y="9764"/>
                  </a:lnTo>
                  <a:lnTo>
                    <a:pt x="69543" y="9064"/>
                  </a:lnTo>
                  <a:lnTo>
                    <a:pt x="68719" y="8363"/>
                  </a:lnTo>
                  <a:lnTo>
                    <a:pt x="67854" y="7704"/>
                  </a:lnTo>
                  <a:lnTo>
                    <a:pt x="66865" y="7045"/>
                  </a:lnTo>
                  <a:lnTo>
                    <a:pt x="65876" y="6427"/>
                  </a:lnTo>
                  <a:lnTo>
                    <a:pt x="64764" y="5809"/>
                  </a:lnTo>
                  <a:lnTo>
                    <a:pt x="63651" y="5232"/>
                  </a:lnTo>
                  <a:lnTo>
                    <a:pt x="62415" y="4656"/>
                  </a:lnTo>
                  <a:lnTo>
                    <a:pt x="61138" y="4161"/>
                  </a:lnTo>
                  <a:lnTo>
                    <a:pt x="59820" y="3626"/>
                  </a:lnTo>
                  <a:lnTo>
                    <a:pt x="58460" y="3172"/>
                  </a:lnTo>
                  <a:lnTo>
                    <a:pt x="57019" y="2719"/>
                  </a:lnTo>
                  <a:lnTo>
                    <a:pt x="55535" y="2307"/>
                  </a:lnTo>
                  <a:lnTo>
                    <a:pt x="54011" y="1895"/>
                  </a:lnTo>
                  <a:lnTo>
                    <a:pt x="52404" y="1566"/>
                  </a:lnTo>
                  <a:lnTo>
                    <a:pt x="50798" y="1236"/>
                  </a:lnTo>
                  <a:lnTo>
                    <a:pt x="49150" y="948"/>
                  </a:lnTo>
                  <a:lnTo>
                    <a:pt x="47461" y="701"/>
                  </a:lnTo>
                  <a:lnTo>
                    <a:pt x="45689" y="495"/>
                  </a:lnTo>
                  <a:lnTo>
                    <a:pt x="43959" y="289"/>
                  </a:lnTo>
                  <a:lnTo>
                    <a:pt x="42146" y="165"/>
                  </a:lnTo>
                  <a:lnTo>
                    <a:pt x="40292" y="83"/>
                  </a:lnTo>
                  <a:lnTo>
                    <a:pt x="38438" y="0"/>
                  </a:lnTo>
                  <a:close/>
                </a:path>
              </a:pathLst>
            </a:custGeom>
            <a:solidFill>
              <a:srgbClr val="751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82;p36">
              <a:extLst>
                <a:ext uri="{FF2B5EF4-FFF2-40B4-BE49-F238E27FC236}">
                  <a16:creationId xmlns:a16="http://schemas.microsoft.com/office/drawing/2014/main" id="{847D6A7A-579A-413D-A4CE-3BBE85A04A9D}"/>
                </a:ext>
              </a:extLst>
            </p:cNvPr>
            <p:cNvSpPr/>
            <p:nvPr/>
          </p:nvSpPr>
          <p:spPr>
            <a:xfrm>
              <a:off x="2096150" y="3477525"/>
              <a:ext cx="1828175" cy="642700"/>
            </a:xfrm>
            <a:custGeom>
              <a:avLst/>
              <a:gdLst/>
              <a:ahLst/>
              <a:cxnLst/>
              <a:rect l="l" t="t" r="r" b="b"/>
              <a:pathLst>
                <a:path w="73127" h="25708" fill="none" extrusionOk="0">
                  <a:moveTo>
                    <a:pt x="73127" y="15985"/>
                  </a:moveTo>
                  <a:lnTo>
                    <a:pt x="73127" y="15985"/>
                  </a:lnTo>
                  <a:lnTo>
                    <a:pt x="73086" y="15161"/>
                  </a:lnTo>
                  <a:lnTo>
                    <a:pt x="72921" y="14337"/>
                  </a:lnTo>
                  <a:lnTo>
                    <a:pt x="72715" y="13554"/>
                  </a:lnTo>
                  <a:lnTo>
                    <a:pt x="72385" y="12772"/>
                  </a:lnTo>
                  <a:lnTo>
                    <a:pt x="71973" y="11989"/>
                  </a:lnTo>
                  <a:lnTo>
                    <a:pt x="71479" y="11247"/>
                  </a:lnTo>
                  <a:lnTo>
                    <a:pt x="70902" y="10506"/>
                  </a:lnTo>
                  <a:lnTo>
                    <a:pt x="70243" y="9764"/>
                  </a:lnTo>
                  <a:lnTo>
                    <a:pt x="69543" y="9064"/>
                  </a:lnTo>
                  <a:lnTo>
                    <a:pt x="68719" y="8363"/>
                  </a:lnTo>
                  <a:lnTo>
                    <a:pt x="67854" y="7704"/>
                  </a:lnTo>
                  <a:lnTo>
                    <a:pt x="66865" y="7045"/>
                  </a:lnTo>
                  <a:lnTo>
                    <a:pt x="65876" y="6427"/>
                  </a:lnTo>
                  <a:lnTo>
                    <a:pt x="64764" y="5809"/>
                  </a:lnTo>
                  <a:lnTo>
                    <a:pt x="63651" y="5232"/>
                  </a:lnTo>
                  <a:lnTo>
                    <a:pt x="62415" y="4656"/>
                  </a:lnTo>
                  <a:lnTo>
                    <a:pt x="61138" y="4161"/>
                  </a:lnTo>
                  <a:lnTo>
                    <a:pt x="59820" y="3626"/>
                  </a:lnTo>
                  <a:lnTo>
                    <a:pt x="58460" y="3172"/>
                  </a:lnTo>
                  <a:lnTo>
                    <a:pt x="57019" y="2719"/>
                  </a:lnTo>
                  <a:lnTo>
                    <a:pt x="55535" y="2307"/>
                  </a:lnTo>
                  <a:lnTo>
                    <a:pt x="54011" y="1895"/>
                  </a:lnTo>
                  <a:lnTo>
                    <a:pt x="52404" y="1566"/>
                  </a:lnTo>
                  <a:lnTo>
                    <a:pt x="50798" y="1236"/>
                  </a:lnTo>
                  <a:lnTo>
                    <a:pt x="49150" y="948"/>
                  </a:lnTo>
                  <a:lnTo>
                    <a:pt x="47461" y="701"/>
                  </a:lnTo>
                  <a:lnTo>
                    <a:pt x="45689" y="495"/>
                  </a:lnTo>
                  <a:lnTo>
                    <a:pt x="43959" y="289"/>
                  </a:lnTo>
                  <a:lnTo>
                    <a:pt x="42146" y="165"/>
                  </a:lnTo>
                  <a:lnTo>
                    <a:pt x="40292" y="83"/>
                  </a:lnTo>
                  <a:lnTo>
                    <a:pt x="38438" y="0"/>
                  </a:lnTo>
                  <a:lnTo>
                    <a:pt x="36584" y="0"/>
                  </a:lnTo>
                  <a:lnTo>
                    <a:pt x="36584" y="0"/>
                  </a:lnTo>
                  <a:lnTo>
                    <a:pt x="34689" y="0"/>
                  </a:lnTo>
                  <a:lnTo>
                    <a:pt x="32835" y="83"/>
                  </a:lnTo>
                  <a:lnTo>
                    <a:pt x="31023" y="165"/>
                  </a:lnTo>
                  <a:lnTo>
                    <a:pt x="29210" y="289"/>
                  </a:lnTo>
                  <a:lnTo>
                    <a:pt x="27438" y="495"/>
                  </a:lnTo>
                  <a:lnTo>
                    <a:pt x="25708" y="701"/>
                  </a:lnTo>
                  <a:lnTo>
                    <a:pt x="24019" y="948"/>
                  </a:lnTo>
                  <a:lnTo>
                    <a:pt x="22330" y="1236"/>
                  </a:lnTo>
                  <a:lnTo>
                    <a:pt x="20723" y="1566"/>
                  </a:lnTo>
                  <a:lnTo>
                    <a:pt x="19157" y="1895"/>
                  </a:lnTo>
                  <a:lnTo>
                    <a:pt x="17633" y="2307"/>
                  </a:lnTo>
                  <a:lnTo>
                    <a:pt x="16150" y="2719"/>
                  </a:lnTo>
                  <a:lnTo>
                    <a:pt x="14708" y="3172"/>
                  </a:lnTo>
                  <a:lnTo>
                    <a:pt x="13307" y="3626"/>
                  </a:lnTo>
                  <a:lnTo>
                    <a:pt x="11989" y="4161"/>
                  </a:lnTo>
                  <a:lnTo>
                    <a:pt x="10712" y="4656"/>
                  </a:lnTo>
                  <a:lnTo>
                    <a:pt x="9517" y="5232"/>
                  </a:lnTo>
                  <a:lnTo>
                    <a:pt x="8364" y="5809"/>
                  </a:lnTo>
                  <a:lnTo>
                    <a:pt x="7292" y="6427"/>
                  </a:lnTo>
                  <a:lnTo>
                    <a:pt x="6262" y="7045"/>
                  </a:lnTo>
                  <a:lnTo>
                    <a:pt x="5315" y="7704"/>
                  </a:lnTo>
                  <a:lnTo>
                    <a:pt x="4450" y="8363"/>
                  </a:lnTo>
                  <a:lnTo>
                    <a:pt x="3626" y="9064"/>
                  </a:lnTo>
                  <a:lnTo>
                    <a:pt x="2884" y="9764"/>
                  </a:lnTo>
                  <a:lnTo>
                    <a:pt x="2225" y="10506"/>
                  </a:lnTo>
                  <a:lnTo>
                    <a:pt x="1648" y="11247"/>
                  </a:lnTo>
                  <a:lnTo>
                    <a:pt x="1154" y="11989"/>
                  </a:lnTo>
                  <a:lnTo>
                    <a:pt x="783" y="12772"/>
                  </a:lnTo>
                  <a:lnTo>
                    <a:pt x="454" y="13554"/>
                  </a:lnTo>
                  <a:lnTo>
                    <a:pt x="206" y="14337"/>
                  </a:lnTo>
                  <a:lnTo>
                    <a:pt x="83" y="15161"/>
                  </a:lnTo>
                  <a:lnTo>
                    <a:pt x="0" y="15985"/>
                  </a:lnTo>
                  <a:lnTo>
                    <a:pt x="0" y="15985"/>
                  </a:lnTo>
                  <a:lnTo>
                    <a:pt x="42" y="16685"/>
                  </a:lnTo>
                  <a:lnTo>
                    <a:pt x="165" y="17345"/>
                  </a:lnTo>
                  <a:lnTo>
                    <a:pt x="330" y="18004"/>
                  </a:lnTo>
                  <a:lnTo>
                    <a:pt x="536" y="18663"/>
                  </a:lnTo>
                  <a:lnTo>
                    <a:pt x="824" y="19322"/>
                  </a:lnTo>
                  <a:lnTo>
                    <a:pt x="1154" y="19981"/>
                  </a:lnTo>
                  <a:lnTo>
                    <a:pt x="1566" y="20599"/>
                  </a:lnTo>
                  <a:lnTo>
                    <a:pt x="2019" y="21217"/>
                  </a:lnTo>
                  <a:lnTo>
                    <a:pt x="2513" y="21835"/>
                  </a:lnTo>
                  <a:lnTo>
                    <a:pt x="3090" y="22412"/>
                  </a:lnTo>
                  <a:lnTo>
                    <a:pt x="3708" y="22989"/>
                  </a:lnTo>
                  <a:lnTo>
                    <a:pt x="4409" y="23565"/>
                  </a:lnTo>
                  <a:lnTo>
                    <a:pt x="5109" y="24142"/>
                  </a:lnTo>
                  <a:lnTo>
                    <a:pt x="5892" y="24678"/>
                  </a:lnTo>
                  <a:lnTo>
                    <a:pt x="6716" y="25213"/>
                  </a:lnTo>
                  <a:lnTo>
                    <a:pt x="7540" y="25708"/>
                  </a:lnTo>
                  <a:lnTo>
                    <a:pt x="7540" y="25708"/>
                  </a:lnTo>
                  <a:lnTo>
                    <a:pt x="7292" y="25255"/>
                  </a:lnTo>
                  <a:lnTo>
                    <a:pt x="7045" y="24801"/>
                  </a:lnTo>
                  <a:lnTo>
                    <a:pt x="6839" y="24348"/>
                  </a:lnTo>
                  <a:lnTo>
                    <a:pt x="6674" y="23895"/>
                  </a:lnTo>
                  <a:lnTo>
                    <a:pt x="6510" y="23401"/>
                  </a:lnTo>
                  <a:lnTo>
                    <a:pt x="6427" y="22947"/>
                  </a:lnTo>
                  <a:lnTo>
                    <a:pt x="6386" y="22453"/>
                  </a:lnTo>
                  <a:lnTo>
                    <a:pt x="6345" y="21959"/>
                  </a:lnTo>
                  <a:lnTo>
                    <a:pt x="6345" y="21959"/>
                  </a:lnTo>
                  <a:lnTo>
                    <a:pt x="6386" y="21300"/>
                  </a:lnTo>
                  <a:lnTo>
                    <a:pt x="6510" y="20599"/>
                  </a:lnTo>
                  <a:lnTo>
                    <a:pt x="6716" y="19899"/>
                  </a:lnTo>
                  <a:lnTo>
                    <a:pt x="6963" y="19240"/>
                  </a:lnTo>
                  <a:lnTo>
                    <a:pt x="7334" y="18581"/>
                  </a:lnTo>
                  <a:lnTo>
                    <a:pt x="7746" y="17963"/>
                  </a:lnTo>
                  <a:lnTo>
                    <a:pt x="8240" y="17345"/>
                  </a:lnTo>
                  <a:lnTo>
                    <a:pt x="8776" y="16727"/>
                  </a:lnTo>
                  <a:lnTo>
                    <a:pt x="9394" y="16109"/>
                  </a:lnTo>
                  <a:lnTo>
                    <a:pt x="10053" y="15532"/>
                  </a:lnTo>
                  <a:lnTo>
                    <a:pt x="10835" y="14955"/>
                  </a:lnTo>
                  <a:lnTo>
                    <a:pt x="11618" y="14420"/>
                  </a:lnTo>
                  <a:lnTo>
                    <a:pt x="12483" y="13884"/>
                  </a:lnTo>
                  <a:lnTo>
                    <a:pt x="13390" y="13390"/>
                  </a:lnTo>
                  <a:lnTo>
                    <a:pt x="14379" y="12895"/>
                  </a:lnTo>
                  <a:lnTo>
                    <a:pt x="15367" y="12442"/>
                  </a:lnTo>
                  <a:lnTo>
                    <a:pt x="16438" y="11989"/>
                  </a:lnTo>
                  <a:lnTo>
                    <a:pt x="17592" y="11536"/>
                  </a:lnTo>
                  <a:lnTo>
                    <a:pt x="18746" y="11165"/>
                  </a:lnTo>
                  <a:lnTo>
                    <a:pt x="19940" y="10753"/>
                  </a:lnTo>
                  <a:lnTo>
                    <a:pt x="21217" y="10423"/>
                  </a:lnTo>
                  <a:lnTo>
                    <a:pt x="22495" y="10094"/>
                  </a:lnTo>
                  <a:lnTo>
                    <a:pt x="23813" y="9805"/>
                  </a:lnTo>
                  <a:lnTo>
                    <a:pt x="25172" y="9517"/>
                  </a:lnTo>
                  <a:lnTo>
                    <a:pt x="26614" y="9270"/>
                  </a:lnTo>
                  <a:lnTo>
                    <a:pt x="28015" y="9064"/>
                  </a:lnTo>
                  <a:lnTo>
                    <a:pt x="29498" y="8899"/>
                  </a:lnTo>
                  <a:lnTo>
                    <a:pt x="30981" y="8734"/>
                  </a:lnTo>
                  <a:lnTo>
                    <a:pt x="32506" y="8611"/>
                  </a:lnTo>
                  <a:lnTo>
                    <a:pt x="34030" y="8528"/>
                  </a:lnTo>
                  <a:lnTo>
                    <a:pt x="35596" y="8487"/>
                  </a:lnTo>
                  <a:lnTo>
                    <a:pt x="37202" y="8446"/>
                  </a:lnTo>
                  <a:lnTo>
                    <a:pt x="37202" y="8446"/>
                  </a:lnTo>
                  <a:lnTo>
                    <a:pt x="38809" y="8487"/>
                  </a:lnTo>
                  <a:lnTo>
                    <a:pt x="40375" y="8528"/>
                  </a:lnTo>
                  <a:lnTo>
                    <a:pt x="41899" y="8611"/>
                  </a:lnTo>
                  <a:lnTo>
                    <a:pt x="43423" y="8734"/>
                  </a:lnTo>
                  <a:lnTo>
                    <a:pt x="44906" y="8899"/>
                  </a:lnTo>
                  <a:lnTo>
                    <a:pt x="46389" y="9064"/>
                  </a:lnTo>
                  <a:lnTo>
                    <a:pt x="47831" y="9270"/>
                  </a:lnTo>
                  <a:lnTo>
                    <a:pt x="49232" y="9517"/>
                  </a:lnTo>
                  <a:lnTo>
                    <a:pt x="50592" y="9805"/>
                  </a:lnTo>
                  <a:lnTo>
                    <a:pt x="51910" y="10094"/>
                  </a:lnTo>
                  <a:lnTo>
                    <a:pt x="53187" y="10423"/>
                  </a:lnTo>
                  <a:lnTo>
                    <a:pt x="54464" y="10753"/>
                  </a:lnTo>
                  <a:lnTo>
                    <a:pt x="55659" y="11165"/>
                  </a:lnTo>
                  <a:lnTo>
                    <a:pt x="56813" y="11536"/>
                  </a:lnTo>
                  <a:lnTo>
                    <a:pt x="57966" y="11989"/>
                  </a:lnTo>
                  <a:lnTo>
                    <a:pt x="59037" y="12442"/>
                  </a:lnTo>
                  <a:lnTo>
                    <a:pt x="60026" y="12895"/>
                  </a:lnTo>
                  <a:lnTo>
                    <a:pt x="61015" y="13390"/>
                  </a:lnTo>
                  <a:lnTo>
                    <a:pt x="61921" y="13884"/>
                  </a:lnTo>
                  <a:lnTo>
                    <a:pt x="62786" y="14420"/>
                  </a:lnTo>
                  <a:lnTo>
                    <a:pt x="63569" y="14955"/>
                  </a:lnTo>
                  <a:lnTo>
                    <a:pt x="64352" y="15532"/>
                  </a:lnTo>
                  <a:lnTo>
                    <a:pt x="65011" y="16109"/>
                  </a:lnTo>
                  <a:lnTo>
                    <a:pt x="65629" y="16727"/>
                  </a:lnTo>
                  <a:lnTo>
                    <a:pt x="66165" y="17345"/>
                  </a:lnTo>
                  <a:lnTo>
                    <a:pt x="66659" y="17963"/>
                  </a:lnTo>
                  <a:lnTo>
                    <a:pt x="67071" y="18581"/>
                  </a:lnTo>
                  <a:lnTo>
                    <a:pt x="67442" y="19240"/>
                  </a:lnTo>
                  <a:lnTo>
                    <a:pt x="67689" y="19899"/>
                  </a:lnTo>
                  <a:lnTo>
                    <a:pt x="67895" y="20599"/>
                  </a:lnTo>
                  <a:lnTo>
                    <a:pt x="68018" y="21300"/>
                  </a:lnTo>
                  <a:lnTo>
                    <a:pt x="68060" y="21959"/>
                  </a:lnTo>
                  <a:lnTo>
                    <a:pt x="68060" y="21959"/>
                  </a:lnTo>
                  <a:lnTo>
                    <a:pt x="68018" y="22618"/>
                  </a:lnTo>
                  <a:lnTo>
                    <a:pt x="67895" y="23277"/>
                  </a:lnTo>
                  <a:lnTo>
                    <a:pt x="67730" y="23895"/>
                  </a:lnTo>
                  <a:lnTo>
                    <a:pt x="67483" y="24513"/>
                  </a:lnTo>
                  <a:lnTo>
                    <a:pt x="67483" y="24513"/>
                  </a:lnTo>
                  <a:lnTo>
                    <a:pt x="68142" y="24060"/>
                  </a:lnTo>
                  <a:lnTo>
                    <a:pt x="68760" y="23565"/>
                  </a:lnTo>
                  <a:lnTo>
                    <a:pt x="69337" y="23071"/>
                  </a:lnTo>
                  <a:lnTo>
                    <a:pt x="69872" y="22577"/>
                  </a:lnTo>
                  <a:lnTo>
                    <a:pt x="70367" y="22082"/>
                  </a:lnTo>
                  <a:lnTo>
                    <a:pt x="70861" y="21547"/>
                  </a:lnTo>
                  <a:lnTo>
                    <a:pt x="71273" y="21052"/>
                  </a:lnTo>
                  <a:lnTo>
                    <a:pt x="71644" y="20517"/>
                  </a:lnTo>
                  <a:lnTo>
                    <a:pt x="71973" y="19981"/>
                  </a:lnTo>
                  <a:lnTo>
                    <a:pt x="72303" y="19404"/>
                  </a:lnTo>
                  <a:lnTo>
                    <a:pt x="72550" y="18869"/>
                  </a:lnTo>
                  <a:lnTo>
                    <a:pt x="72756" y="18292"/>
                  </a:lnTo>
                  <a:lnTo>
                    <a:pt x="72921" y="17715"/>
                  </a:lnTo>
                  <a:lnTo>
                    <a:pt x="73045" y="17139"/>
                  </a:lnTo>
                  <a:lnTo>
                    <a:pt x="73086" y="16562"/>
                  </a:lnTo>
                  <a:lnTo>
                    <a:pt x="73127" y="159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183;p36">
              <a:extLst>
                <a:ext uri="{FF2B5EF4-FFF2-40B4-BE49-F238E27FC236}">
                  <a16:creationId xmlns:a16="http://schemas.microsoft.com/office/drawing/2014/main" id="{3182F520-CD2F-46E7-8EFB-E9848BB76105}"/>
                </a:ext>
              </a:extLst>
            </p:cNvPr>
            <p:cNvSpPr/>
            <p:nvPr/>
          </p:nvSpPr>
          <p:spPr>
            <a:xfrm>
              <a:off x="2693525" y="4516725"/>
              <a:ext cx="887850" cy="111275"/>
            </a:xfrm>
            <a:custGeom>
              <a:avLst/>
              <a:gdLst/>
              <a:ahLst/>
              <a:cxnLst/>
              <a:rect l="l" t="t" r="r" b="b"/>
              <a:pathLst>
                <a:path w="35514" h="4451" extrusionOk="0">
                  <a:moveTo>
                    <a:pt x="35513" y="1"/>
                  </a:moveTo>
                  <a:lnTo>
                    <a:pt x="34112" y="537"/>
                  </a:lnTo>
                  <a:lnTo>
                    <a:pt x="32670" y="990"/>
                  </a:lnTo>
                  <a:lnTo>
                    <a:pt x="31270" y="1443"/>
                  </a:lnTo>
                  <a:lnTo>
                    <a:pt x="29828" y="1814"/>
                  </a:lnTo>
                  <a:lnTo>
                    <a:pt x="28427" y="2184"/>
                  </a:lnTo>
                  <a:lnTo>
                    <a:pt x="27026" y="2473"/>
                  </a:lnTo>
                  <a:lnTo>
                    <a:pt x="25584" y="2761"/>
                  </a:lnTo>
                  <a:lnTo>
                    <a:pt x="24184" y="3008"/>
                  </a:lnTo>
                  <a:lnTo>
                    <a:pt x="22783" y="3214"/>
                  </a:lnTo>
                  <a:lnTo>
                    <a:pt x="21423" y="3420"/>
                  </a:lnTo>
                  <a:lnTo>
                    <a:pt x="20023" y="3544"/>
                  </a:lnTo>
                  <a:lnTo>
                    <a:pt x="18663" y="3668"/>
                  </a:lnTo>
                  <a:lnTo>
                    <a:pt x="17303" y="3750"/>
                  </a:lnTo>
                  <a:lnTo>
                    <a:pt x="15944" y="3832"/>
                  </a:lnTo>
                  <a:lnTo>
                    <a:pt x="14584" y="3874"/>
                  </a:lnTo>
                  <a:lnTo>
                    <a:pt x="11577" y="3874"/>
                  </a:lnTo>
                  <a:lnTo>
                    <a:pt x="9888" y="3791"/>
                  </a:lnTo>
                  <a:lnTo>
                    <a:pt x="8240" y="3709"/>
                  </a:lnTo>
                  <a:lnTo>
                    <a:pt x="6633" y="3585"/>
                  </a:lnTo>
                  <a:lnTo>
                    <a:pt x="5068" y="3420"/>
                  </a:lnTo>
                  <a:lnTo>
                    <a:pt x="3502" y="3256"/>
                  </a:lnTo>
                  <a:lnTo>
                    <a:pt x="1978" y="3050"/>
                  </a:lnTo>
                  <a:lnTo>
                    <a:pt x="536" y="2802"/>
                  </a:lnTo>
                  <a:lnTo>
                    <a:pt x="0" y="3338"/>
                  </a:lnTo>
                  <a:lnTo>
                    <a:pt x="1525" y="3585"/>
                  </a:lnTo>
                  <a:lnTo>
                    <a:pt x="3090" y="3791"/>
                  </a:lnTo>
                  <a:lnTo>
                    <a:pt x="4697" y="3997"/>
                  </a:lnTo>
                  <a:lnTo>
                    <a:pt x="6345" y="4162"/>
                  </a:lnTo>
                  <a:lnTo>
                    <a:pt x="8034" y="4286"/>
                  </a:lnTo>
                  <a:lnTo>
                    <a:pt x="9764" y="4368"/>
                  </a:lnTo>
                  <a:lnTo>
                    <a:pt x="11495" y="4450"/>
                  </a:lnTo>
                  <a:lnTo>
                    <a:pt x="13266" y="4450"/>
                  </a:lnTo>
                  <a:lnTo>
                    <a:pt x="15862" y="4409"/>
                  </a:lnTo>
                  <a:lnTo>
                    <a:pt x="17139" y="4368"/>
                  </a:lnTo>
                  <a:lnTo>
                    <a:pt x="18457" y="4286"/>
                  </a:lnTo>
                  <a:lnTo>
                    <a:pt x="19775" y="4162"/>
                  </a:lnTo>
                  <a:lnTo>
                    <a:pt x="21135" y="4038"/>
                  </a:lnTo>
                  <a:lnTo>
                    <a:pt x="22453" y="3874"/>
                  </a:lnTo>
                  <a:lnTo>
                    <a:pt x="23813" y="3668"/>
                  </a:lnTo>
                  <a:lnTo>
                    <a:pt x="25172" y="3462"/>
                  </a:lnTo>
                  <a:lnTo>
                    <a:pt x="26532" y="3173"/>
                  </a:lnTo>
                  <a:lnTo>
                    <a:pt x="27891" y="2885"/>
                  </a:lnTo>
                  <a:lnTo>
                    <a:pt x="29251" y="2555"/>
                  </a:lnTo>
                  <a:lnTo>
                    <a:pt x="30652" y="2226"/>
                  </a:lnTo>
                  <a:lnTo>
                    <a:pt x="32011" y="1814"/>
                  </a:lnTo>
                  <a:lnTo>
                    <a:pt x="33371" y="1402"/>
                  </a:lnTo>
                  <a:lnTo>
                    <a:pt x="34771" y="907"/>
                  </a:lnTo>
                  <a:lnTo>
                    <a:pt x="35513" y="1"/>
                  </a:lnTo>
                  <a:close/>
                </a:path>
              </a:pathLst>
            </a:custGeom>
            <a:solidFill>
              <a:srgbClr val="C18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84;p36">
              <a:extLst>
                <a:ext uri="{FF2B5EF4-FFF2-40B4-BE49-F238E27FC236}">
                  <a16:creationId xmlns:a16="http://schemas.microsoft.com/office/drawing/2014/main" id="{4A749C35-22BA-4343-9EE9-ADBBE10AE74C}"/>
                </a:ext>
              </a:extLst>
            </p:cNvPr>
            <p:cNvSpPr/>
            <p:nvPr/>
          </p:nvSpPr>
          <p:spPr>
            <a:xfrm>
              <a:off x="2693525" y="4516725"/>
              <a:ext cx="887850" cy="111275"/>
            </a:xfrm>
            <a:custGeom>
              <a:avLst/>
              <a:gdLst/>
              <a:ahLst/>
              <a:cxnLst/>
              <a:rect l="l" t="t" r="r" b="b"/>
              <a:pathLst>
                <a:path w="35514" h="4451" fill="none" extrusionOk="0">
                  <a:moveTo>
                    <a:pt x="35513" y="1"/>
                  </a:moveTo>
                  <a:lnTo>
                    <a:pt x="35513" y="1"/>
                  </a:lnTo>
                  <a:lnTo>
                    <a:pt x="34112" y="537"/>
                  </a:lnTo>
                  <a:lnTo>
                    <a:pt x="32670" y="990"/>
                  </a:lnTo>
                  <a:lnTo>
                    <a:pt x="31270" y="1443"/>
                  </a:lnTo>
                  <a:lnTo>
                    <a:pt x="29828" y="1814"/>
                  </a:lnTo>
                  <a:lnTo>
                    <a:pt x="28427" y="2184"/>
                  </a:lnTo>
                  <a:lnTo>
                    <a:pt x="27026" y="2473"/>
                  </a:lnTo>
                  <a:lnTo>
                    <a:pt x="25584" y="2761"/>
                  </a:lnTo>
                  <a:lnTo>
                    <a:pt x="24184" y="3008"/>
                  </a:lnTo>
                  <a:lnTo>
                    <a:pt x="22783" y="3214"/>
                  </a:lnTo>
                  <a:lnTo>
                    <a:pt x="21423" y="3420"/>
                  </a:lnTo>
                  <a:lnTo>
                    <a:pt x="20023" y="3544"/>
                  </a:lnTo>
                  <a:lnTo>
                    <a:pt x="18663" y="3668"/>
                  </a:lnTo>
                  <a:lnTo>
                    <a:pt x="17303" y="3750"/>
                  </a:lnTo>
                  <a:lnTo>
                    <a:pt x="15944" y="3832"/>
                  </a:lnTo>
                  <a:lnTo>
                    <a:pt x="14584" y="3874"/>
                  </a:lnTo>
                  <a:lnTo>
                    <a:pt x="13266" y="3874"/>
                  </a:lnTo>
                  <a:lnTo>
                    <a:pt x="13266" y="3874"/>
                  </a:lnTo>
                  <a:lnTo>
                    <a:pt x="11577" y="3874"/>
                  </a:lnTo>
                  <a:lnTo>
                    <a:pt x="9888" y="3791"/>
                  </a:lnTo>
                  <a:lnTo>
                    <a:pt x="8240" y="3709"/>
                  </a:lnTo>
                  <a:lnTo>
                    <a:pt x="6633" y="3585"/>
                  </a:lnTo>
                  <a:lnTo>
                    <a:pt x="5068" y="3420"/>
                  </a:lnTo>
                  <a:lnTo>
                    <a:pt x="3502" y="3256"/>
                  </a:lnTo>
                  <a:lnTo>
                    <a:pt x="1978" y="3050"/>
                  </a:lnTo>
                  <a:lnTo>
                    <a:pt x="536" y="2802"/>
                  </a:lnTo>
                  <a:lnTo>
                    <a:pt x="536" y="2802"/>
                  </a:lnTo>
                  <a:lnTo>
                    <a:pt x="0" y="3338"/>
                  </a:lnTo>
                  <a:lnTo>
                    <a:pt x="0" y="3338"/>
                  </a:lnTo>
                  <a:lnTo>
                    <a:pt x="1525" y="3585"/>
                  </a:lnTo>
                  <a:lnTo>
                    <a:pt x="3090" y="3791"/>
                  </a:lnTo>
                  <a:lnTo>
                    <a:pt x="4697" y="3997"/>
                  </a:lnTo>
                  <a:lnTo>
                    <a:pt x="6345" y="4162"/>
                  </a:lnTo>
                  <a:lnTo>
                    <a:pt x="8034" y="4286"/>
                  </a:lnTo>
                  <a:lnTo>
                    <a:pt x="9764" y="4368"/>
                  </a:lnTo>
                  <a:lnTo>
                    <a:pt x="11495" y="4450"/>
                  </a:lnTo>
                  <a:lnTo>
                    <a:pt x="13266" y="4450"/>
                  </a:lnTo>
                  <a:lnTo>
                    <a:pt x="13266" y="4450"/>
                  </a:lnTo>
                  <a:lnTo>
                    <a:pt x="15862" y="4409"/>
                  </a:lnTo>
                  <a:lnTo>
                    <a:pt x="17139" y="4368"/>
                  </a:lnTo>
                  <a:lnTo>
                    <a:pt x="18457" y="4286"/>
                  </a:lnTo>
                  <a:lnTo>
                    <a:pt x="19775" y="4162"/>
                  </a:lnTo>
                  <a:lnTo>
                    <a:pt x="21135" y="4038"/>
                  </a:lnTo>
                  <a:lnTo>
                    <a:pt x="22453" y="3874"/>
                  </a:lnTo>
                  <a:lnTo>
                    <a:pt x="23813" y="3668"/>
                  </a:lnTo>
                  <a:lnTo>
                    <a:pt x="25172" y="3462"/>
                  </a:lnTo>
                  <a:lnTo>
                    <a:pt x="26532" y="3173"/>
                  </a:lnTo>
                  <a:lnTo>
                    <a:pt x="27891" y="2885"/>
                  </a:lnTo>
                  <a:lnTo>
                    <a:pt x="29251" y="2555"/>
                  </a:lnTo>
                  <a:lnTo>
                    <a:pt x="30652" y="2226"/>
                  </a:lnTo>
                  <a:lnTo>
                    <a:pt x="32011" y="1814"/>
                  </a:lnTo>
                  <a:lnTo>
                    <a:pt x="33371" y="1402"/>
                  </a:lnTo>
                  <a:lnTo>
                    <a:pt x="34771" y="907"/>
                  </a:lnTo>
                  <a:lnTo>
                    <a:pt x="34771" y="907"/>
                  </a:lnTo>
                  <a:lnTo>
                    <a:pt x="35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85;p36">
              <a:extLst>
                <a:ext uri="{FF2B5EF4-FFF2-40B4-BE49-F238E27FC236}">
                  <a16:creationId xmlns:a16="http://schemas.microsoft.com/office/drawing/2014/main" id="{3AF8B6E7-B12B-4E2D-98D1-B9050BC90942}"/>
                </a:ext>
              </a:extLst>
            </p:cNvPr>
            <p:cNvSpPr/>
            <p:nvPr/>
          </p:nvSpPr>
          <p:spPr>
            <a:xfrm>
              <a:off x="3562800" y="4416825"/>
              <a:ext cx="238975" cy="122600"/>
            </a:xfrm>
            <a:custGeom>
              <a:avLst/>
              <a:gdLst/>
              <a:ahLst/>
              <a:cxnLst/>
              <a:rect l="l" t="t" r="r" b="b"/>
              <a:pathLst>
                <a:path w="9559" h="4904" extrusionOk="0">
                  <a:moveTo>
                    <a:pt x="9229" y="1"/>
                  </a:moveTo>
                  <a:lnTo>
                    <a:pt x="8199" y="578"/>
                  </a:lnTo>
                  <a:lnTo>
                    <a:pt x="7128" y="1154"/>
                  </a:lnTo>
                  <a:lnTo>
                    <a:pt x="6057" y="1690"/>
                  </a:lnTo>
                  <a:lnTo>
                    <a:pt x="5027" y="2225"/>
                  </a:lnTo>
                  <a:lnTo>
                    <a:pt x="2884" y="3173"/>
                  </a:lnTo>
                  <a:lnTo>
                    <a:pt x="742" y="3997"/>
                  </a:lnTo>
                  <a:lnTo>
                    <a:pt x="0" y="4903"/>
                  </a:lnTo>
                  <a:lnTo>
                    <a:pt x="1195" y="4491"/>
                  </a:lnTo>
                  <a:lnTo>
                    <a:pt x="2390" y="3997"/>
                  </a:lnTo>
                  <a:lnTo>
                    <a:pt x="3585" y="3503"/>
                  </a:lnTo>
                  <a:lnTo>
                    <a:pt x="4779" y="2967"/>
                  </a:lnTo>
                  <a:lnTo>
                    <a:pt x="5974" y="2390"/>
                  </a:lnTo>
                  <a:lnTo>
                    <a:pt x="7169" y="1813"/>
                  </a:lnTo>
                  <a:lnTo>
                    <a:pt x="8364" y="1154"/>
                  </a:lnTo>
                  <a:lnTo>
                    <a:pt x="9558" y="495"/>
                  </a:lnTo>
                  <a:lnTo>
                    <a:pt x="9229" y="1"/>
                  </a:lnTo>
                  <a:close/>
                </a:path>
              </a:pathLst>
            </a:custGeom>
            <a:solidFill>
              <a:srgbClr val="B38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86;p36">
              <a:extLst>
                <a:ext uri="{FF2B5EF4-FFF2-40B4-BE49-F238E27FC236}">
                  <a16:creationId xmlns:a16="http://schemas.microsoft.com/office/drawing/2014/main" id="{7F063E22-6354-4AA0-ABB0-8C2BAA7D965D}"/>
                </a:ext>
              </a:extLst>
            </p:cNvPr>
            <p:cNvSpPr/>
            <p:nvPr/>
          </p:nvSpPr>
          <p:spPr>
            <a:xfrm>
              <a:off x="3562800" y="4416825"/>
              <a:ext cx="238975" cy="122600"/>
            </a:xfrm>
            <a:custGeom>
              <a:avLst/>
              <a:gdLst/>
              <a:ahLst/>
              <a:cxnLst/>
              <a:rect l="l" t="t" r="r" b="b"/>
              <a:pathLst>
                <a:path w="9559" h="4904" fill="none" extrusionOk="0">
                  <a:moveTo>
                    <a:pt x="9229" y="1"/>
                  </a:moveTo>
                  <a:lnTo>
                    <a:pt x="9229" y="1"/>
                  </a:lnTo>
                  <a:lnTo>
                    <a:pt x="8199" y="578"/>
                  </a:lnTo>
                  <a:lnTo>
                    <a:pt x="7128" y="1154"/>
                  </a:lnTo>
                  <a:lnTo>
                    <a:pt x="6057" y="1690"/>
                  </a:lnTo>
                  <a:lnTo>
                    <a:pt x="5027" y="2225"/>
                  </a:lnTo>
                  <a:lnTo>
                    <a:pt x="2884" y="3173"/>
                  </a:lnTo>
                  <a:lnTo>
                    <a:pt x="742" y="3997"/>
                  </a:lnTo>
                  <a:lnTo>
                    <a:pt x="742" y="3997"/>
                  </a:lnTo>
                  <a:lnTo>
                    <a:pt x="0" y="4903"/>
                  </a:lnTo>
                  <a:lnTo>
                    <a:pt x="0" y="4903"/>
                  </a:lnTo>
                  <a:lnTo>
                    <a:pt x="1195" y="4491"/>
                  </a:lnTo>
                  <a:lnTo>
                    <a:pt x="2390" y="3997"/>
                  </a:lnTo>
                  <a:lnTo>
                    <a:pt x="3585" y="3503"/>
                  </a:lnTo>
                  <a:lnTo>
                    <a:pt x="4779" y="2967"/>
                  </a:lnTo>
                  <a:lnTo>
                    <a:pt x="5974" y="2390"/>
                  </a:lnTo>
                  <a:lnTo>
                    <a:pt x="7169" y="1813"/>
                  </a:lnTo>
                  <a:lnTo>
                    <a:pt x="8364" y="1154"/>
                  </a:lnTo>
                  <a:lnTo>
                    <a:pt x="9558" y="495"/>
                  </a:lnTo>
                  <a:lnTo>
                    <a:pt x="92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87;p36">
              <a:extLst>
                <a:ext uri="{FF2B5EF4-FFF2-40B4-BE49-F238E27FC236}">
                  <a16:creationId xmlns:a16="http://schemas.microsoft.com/office/drawing/2014/main" id="{8E38986D-6DC9-4E5C-9C14-63333CBD1598}"/>
                </a:ext>
              </a:extLst>
            </p:cNvPr>
            <p:cNvSpPr/>
            <p:nvPr/>
          </p:nvSpPr>
          <p:spPr>
            <a:xfrm>
              <a:off x="2234150" y="4455975"/>
              <a:ext cx="151450" cy="69025"/>
            </a:xfrm>
            <a:custGeom>
              <a:avLst/>
              <a:gdLst/>
              <a:ahLst/>
              <a:cxnLst/>
              <a:rect l="l" t="t" r="r" b="b"/>
              <a:pathLst>
                <a:path w="6058" h="2761" extrusionOk="0">
                  <a:moveTo>
                    <a:pt x="248" y="0"/>
                  </a:moveTo>
                  <a:lnTo>
                    <a:pt x="1" y="536"/>
                  </a:lnTo>
                  <a:lnTo>
                    <a:pt x="495" y="742"/>
                  </a:lnTo>
                  <a:lnTo>
                    <a:pt x="1690" y="1236"/>
                  </a:lnTo>
                  <a:lnTo>
                    <a:pt x="3544" y="1937"/>
                  </a:lnTo>
                  <a:lnTo>
                    <a:pt x="6057" y="2761"/>
                  </a:lnTo>
                  <a:lnTo>
                    <a:pt x="6057" y="2761"/>
                  </a:lnTo>
                  <a:lnTo>
                    <a:pt x="5769" y="2060"/>
                  </a:lnTo>
                  <a:lnTo>
                    <a:pt x="3503" y="1277"/>
                  </a:lnTo>
                  <a:lnTo>
                    <a:pt x="1772" y="618"/>
                  </a:lnTo>
                  <a:lnTo>
                    <a:pt x="701" y="165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C18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88;p36">
              <a:extLst>
                <a:ext uri="{FF2B5EF4-FFF2-40B4-BE49-F238E27FC236}">
                  <a16:creationId xmlns:a16="http://schemas.microsoft.com/office/drawing/2014/main" id="{A3DA85D4-7F4E-4F69-B44E-C406DD5E5A75}"/>
                </a:ext>
              </a:extLst>
            </p:cNvPr>
            <p:cNvSpPr/>
            <p:nvPr/>
          </p:nvSpPr>
          <p:spPr>
            <a:xfrm>
              <a:off x="2234150" y="4455975"/>
              <a:ext cx="151450" cy="69025"/>
            </a:xfrm>
            <a:custGeom>
              <a:avLst/>
              <a:gdLst/>
              <a:ahLst/>
              <a:cxnLst/>
              <a:rect l="l" t="t" r="r" b="b"/>
              <a:pathLst>
                <a:path w="6058" h="2761" fill="none" extrusionOk="0">
                  <a:moveTo>
                    <a:pt x="248" y="0"/>
                  </a:moveTo>
                  <a:lnTo>
                    <a:pt x="1" y="536"/>
                  </a:lnTo>
                  <a:lnTo>
                    <a:pt x="1" y="536"/>
                  </a:lnTo>
                  <a:lnTo>
                    <a:pt x="495" y="742"/>
                  </a:lnTo>
                  <a:lnTo>
                    <a:pt x="1690" y="1236"/>
                  </a:lnTo>
                  <a:lnTo>
                    <a:pt x="3544" y="1937"/>
                  </a:lnTo>
                  <a:lnTo>
                    <a:pt x="6057" y="2761"/>
                  </a:lnTo>
                  <a:lnTo>
                    <a:pt x="5769" y="2060"/>
                  </a:lnTo>
                  <a:lnTo>
                    <a:pt x="5769" y="2060"/>
                  </a:lnTo>
                  <a:lnTo>
                    <a:pt x="3503" y="1277"/>
                  </a:lnTo>
                  <a:lnTo>
                    <a:pt x="1772" y="618"/>
                  </a:lnTo>
                  <a:lnTo>
                    <a:pt x="701" y="165"/>
                  </a:lnTo>
                  <a:lnTo>
                    <a:pt x="2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89;p36">
              <a:extLst>
                <a:ext uri="{FF2B5EF4-FFF2-40B4-BE49-F238E27FC236}">
                  <a16:creationId xmlns:a16="http://schemas.microsoft.com/office/drawing/2014/main" id="{A7D81F6B-8800-4095-B09B-349996397315}"/>
                </a:ext>
              </a:extLst>
            </p:cNvPr>
            <p:cNvSpPr/>
            <p:nvPr/>
          </p:nvSpPr>
          <p:spPr>
            <a:xfrm>
              <a:off x="2575075" y="4748475"/>
              <a:ext cx="707600" cy="79325"/>
            </a:xfrm>
            <a:custGeom>
              <a:avLst/>
              <a:gdLst/>
              <a:ahLst/>
              <a:cxnLst/>
              <a:rect l="l" t="t" r="r" b="b"/>
              <a:pathLst>
                <a:path w="28304" h="3173" extrusionOk="0">
                  <a:moveTo>
                    <a:pt x="248" y="1"/>
                  </a:moveTo>
                  <a:lnTo>
                    <a:pt x="0" y="536"/>
                  </a:lnTo>
                  <a:lnTo>
                    <a:pt x="1978" y="1072"/>
                  </a:lnTo>
                  <a:lnTo>
                    <a:pt x="4079" y="1525"/>
                  </a:lnTo>
                  <a:lnTo>
                    <a:pt x="6263" y="1978"/>
                  </a:lnTo>
                  <a:lnTo>
                    <a:pt x="8611" y="2390"/>
                  </a:lnTo>
                  <a:lnTo>
                    <a:pt x="11042" y="2720"/>
                  </a:lnTo>
                  <a:lnTo>
                    <a:pt x="13555" y="2967"/>
                  </a:lnTo>
                  <a:lnTo>
                    <a:pt x="14873" y="3049"/>
                  </a:lnTo>
                  <a:lnTo>
                    <a:pt x="16150" y="3132"/>
                  </a:lnTo>
                  <a:lnTo>
                    <a:pt x="17510" y="3173"/>
                  </a:lnTo>
                  <a:lnTo>
                    <a:pt x="18828" y="3173"/>
                  </a:lnTo>
                  <a:lnTo>
                    <a:pt x="20929" y="3132"/>
                  </a:lnTo>
                  <a:lnTo>
                    <a:pt x="23030" y="3049"/>
                  </a:lnTo>
                  <a:lnTo>
                    <a:pt x="25173" y="2843"/>
                  </a:lnTo>
                  <a:lnTo>
                    <a:pt x="27315" y="2596"/>
                  </a:lnTo>
                  <a:lnTo>
                    <a:pt x="28304" y="1813"/>
                  </a:lnTo>
                  <a:lnTo>
                    <a:pt x="27109" y="2019"/>
                  </a:lnTo>
                  <a:lnTo>
                    <a:pt x="25914" y="2184"/>
                  </a:lnTo>
                  <a:lnTo>
                    <a:pt x="24719" y="2308"/>
                  </a:lnTo>
                  <a:lnTo>
                    <a:pt x="23525" y="2390"/>
                  </a:lnTo>
                  <a:lnTo>
                    <a:pt x="21176" y="2555"/>
                  </a:lnTo>
                  <a:lnTo>
                    <a:pt x="18828" y="2596"/>
                  </a:lnTo>
                  <a:lnTo>
                    <a:pt x="17510" y="2555"/>
                  </a:lnTo>
                  <a:lnTo>
                    <a:pt x="16191" y="2514"/>
                  </a:lnTo>
                  <a:lnTo>
                    <a:pt x="14914" y="2472"/>
                  </a:lnTo>
                  <a:lnTo>
                    <a:pt x="13637" y="2390"/>
                  </a:lnTo>
                  <a:lnTo>
                    <a:pt x="11165" y="2143"/>
                  </a:lnTo>
                  <a:lnTo>
                    <a:pt x="8776" y="1813"/>
                  </a:lnTo>
                  <a:lnTo>
                    <a:pt x="6469" y="1442"/>
                  </a:lnTo>
                  <a:lnTo>
                    <a:pt x="4285" y="989"/>
                  </a:lnTo>
                  <a:lnTo>
                    <a:pt x="2225" y="53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C18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90;p36">
              <a:extLst>
                <a:ext uri="{FF2B5EF4-FFF2-40B4-BE49-F238E27FC236}">
                  <a16:creationId xmlns:a16="http://schemas.microsoft.com/office/drawing/2014/main" id="{8818ED81-3702-404B-8399-09EAC781F501}"/>
                </a:ext>
              </a:extLst>
            </p:cNvPr>
            <p:cNvSpPr/>
            <p:nvPr/>
          </p:nvSpPr>
          <p:spPr>
            <a:xfrm>
              <a:off x="2575075" y="4748475"/>
              <a:ext cx="707600" cy="79325"/>
            </a:xfrm>
            <a:custGeom>
              <a:avLst/>
              <a:gdLst/>
              <a:ahLst/>
              <a:cxnLst/>
              <a:rect l="l" t="t" r="r" b="b"/>
              <a:pathLst>
                <a:path w="28304" h="3173" fill="none" extrusionOk="0">
                  <a:moveTo>
                    <a:pt x="248" y="1"/>
                  </a:moveTo>
                  <a:lnTo>
                    <a:pt x="248" y="1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1978" y="1072"/>
                  </a:lnTo>
                  <a:lnTo>
                    <a:pt x="4079" y="1525"/>
                  </a:lnTo>
                  <a:lnTo>
                    <a:pt x="6263" y="1978"/>
                  </a:lnTo>
                  <a:lnTo>
                    <a:pt x="8611" y="2390"/>
                  </a:lnTo>
                  <a:lnTo>
                    <a:pt x="11042" y="2720"/>
                  </a:lnTo>
                  <a:lnTo>
                    <a:pt x="13555" y="2967"/>
                  </a:lnTo>
                  <a:lnTo>
                    <a:pt x="14873" y="3049"/>
                  </a:lnTo>
                  <a:lnTo>
                    <a:pt x="16150" y="3132"/>
                  </a:lnTo>
                  <a:lnTo>
                    <a:pt x="17510" y="3173"/>
                  </a:lnTo>
                  <a:lnTo>
                    <a:pt x="18828" y="3173"/>
                  </a:lnTo>
                  <a:lnTo>
                    <a:pt x="18828" y="3173"/>
                  </a:lnTo>
                  <a:lnTo>
                    <a:pt x="20929" y="3132"/>
                  </a:lnTo>
                  <a:lnTo>
                    <a:pt x="23030" y="3049"/>
                  </a:lnTo>
                  <a:lnTo>
                    <a:pt x="25173" y="2843"/>
                  </a:lnTo>
                  <a:lnTo>
                    <a:pt x="27315" y="2596"/>
                  </a:lnTo>
                  <a:lnTo>
                    <a:pt x="27315" y="2596"/>
                  </a:lnTo>
                  <a:lnTo>
                    <a:pt x="28304" y="1813"/>
                  </a:lnTo>
                  <a:lnTo>
                    <a:pt x="28304" y="1813"/>
                  </a:lnTo>
                  <a:lnTo>
                    <a:pt x="27109" y="2019"/>
                  </a:lnTo>
                  <a:lnTo>
                    <a:pt x="25914" y="2184"/>
                  </a:lnTo>
                  <a:lnTo>
                    <a:pt x="24719" y="2308"/>
                  </a:lnTo>
                  <a:lnTo>
                    <a:pt x="23525" y="2390"/>
                  </a:lnTo>
                  <a:lnTo>
                    <a:pt x="21176" y="2555"/>
                  </a:lnTo>
                  <a:lnTo>
                    <a:pt x="18828" y="2596"/>
                  </a:lnTo>
                  <a:lnTo>
                    <a:pt x="18828" y="2596"/>
                  </a:lnTo>
                  <a:lnTo>
                    <a:pt x="17510" y="2555"/>
                  </a:lnTo>
                  <a:lnTo>
                    <a:pt x="16191" y="2514"/>
                  </a:lnTo>
                  <a:lnTo>
                    <a:pt x="14914" y="2472"/>
                  </a:lnTo>
                  <a:lnTo>
                    <a:pt x="13637" y="2390"/>
                  </a:lnTo>
                  <a:lnTo>
                    <a:pt x="11165" y="2143"/>
                  </a:lnTo>
                  <a:lnTo>
                    <a:pt x="8776" y="1813"/>
                  </a:lnTo>
                  <a:lnTo>
                    <a:pt x="6469" y="1442"/>
                  </a:lnTo>
                  <a:lnTo>
                    <a:pt x="4285" y="989"/>
                  </a:lnTo>
                  <a:lnTo>
                    <a:pt x="2225" y="536"/>
                  </a:lnTo>
                  <a:lnTo>
                    <a:pt x="2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91;p36">
              <a:extLst>
                <a:ext uri="{FF2B5EF4-FFF2-40B4-BE49-F238E27FC236}">
                  <a16:creationId xmlns:a16="http://schemas.microsoft.com/office/drawing/2014/main" id="{729248C9-232E-4DC6-B4D2-48C10F684D18}"/>
                </a:ext>
              </a:extLst>
            </p:cNvPr>
            <p:cNvSpPr/>
            <p:nvPr/>
          </p:nvSpPr>
          <p:spPr>
            <a:xfrm>
              <a:off x="3257925" y="4615600"/>
              <a:ext cx="507800" cy="197775"/>
            </a:xfrm>
            <a:custGeom>
              <a:avLst/>
              <a:gdLst/>
              <a:ahLst/>
              <a:cxnLst/>
              <a:rect l="l" t="t" r="r" b="b"/>
              <a:pathLst>
                <a:path w="20312" h="7911" extrusionOk="0">
                  <a:moveTo>
                    <a:pt x="20023" y="1"/>
                  </a:moveTo>
                  <a:lnTo>
                    <a:pt x="18828" y="743"/>
                  </a:lnTo>
                  <a:lnTo>
                    <a:pt x="17634" y="1402"/>
                  </a:lnTo>
                  <a:lnTo>
                    <a:pt x="16480" y="2061"/>
                  </a:lnTo>
                  <a:lnTo>
                    <a:pt x="15285" y="2638"/>
                  </a:lnTo>
                  <a:lnTo>
                    <a:pt x="14091" y="3214"/>
                  </a:lnTo>
                  <a:lnTo>
                    <a:pt x="12896" y="3709"/>
                  </a:lnTo>
                  <a:lnTo>
                    <a:pt x="11701" y="4203"/>
                  </a:lnTo>
                  <a:lnTo>
                    <a:pt x="10506" y="4656"/>
                  </a:lnTo>
                  <a:lnTo>
                    <a:pt x="9312" y="5068"/>
                  </a:lnTo>
                  <a:lnTo>
                    <a:pt x="8117" y="5480"/>
                  </a:lnTo>
                  <a:lnTo>
                    <a:pt x="6922" y="5810"/>
                  </a:lnTo>
                  <a:lnTo>
                    <a:pt x="5727" y="6140"/>
                  </a:lnTo>
                  <a:lnTo>
                    <a:pt x="4533" y="6428"/>
                  </a:lnTo>
                  <a:lnTo>
                    <a:pt x="3379" y="6716"/>
                  </a:lnTo>
                  <a:lnTo>
                    <a:pt x="2184" y="6922"/>
                  </a:lnTo>
                  <a:lnTo>
                    <a:pt x="990" y="7128"/>
                  </a:lnTo>
                  <a:lnTo>
                    <a:pt x="1" y="7911"/>
                  </a:lnTo>
                  <a:lnTo>
                    <a:pt x="1" y="7911"/>
                  </a:lnTo>
                  <a:lnTo>
                    <a:pt x="1278" y="7705"/>
                  </a:lnTo>
                  <a:lnTo>
                    <a:pt x="2514" y="7458"/>
                  </a:lnTo>
                  <a:lnTo>
                    <a:pt x="3791" y="7211"/>
                  </a:lnTo>
                  <a:lnTo>
                    <a:pt x="5068" y="6922"/>
                  </a:lnTo>
                  <a:lnTo>
                    <a:pt x="6345" y="6593"/>
                  </a:lnTo>
                  <a:lnTo>
                    <a:pt x="7622" y="6263"/>
                  </a:lnTo>
                  <a:lnTo>
                    <a:pt x="8900" y="5851"/>
                  </a:lnTo>
                  <a:lnTo>
                    <a:pt x="10177" y="5439"/>
                  </a:lnTo>
                  <a:lnTo>
                    <a:pt x="11454" y="4945"/>
                  </a:lnTo>
                  <a:lnTo>
                    <a:pt x="12731" y="4450"/>
                  </a:lnTo>
                  <a:lnTo>
                    <a:pt x="13967" y="3915"/>
                  </a:lnTo>
                  <a:lnTo>
                    <a:pt x="15244" y="3297"/>
                  </a:lnTo>
                  <a:lnTo>
                    <a:pt x="16521" y="2679"/>
                  </a:lnTo>
                  <a:lnTo>
                    <a:pt x="17798" y="2020"/>
                  </a:lnTo>
                  <a:lnTo>
                    <a:pt x="19076" y="1278"/>
                  </a:lnTo>
                  <a:lnTo>
                    <a:pt x="20311" y="495"/>
                  </a:lnTo>
                  <a:lnTo>
                    <a:pt x="20023" y="1"/>
                  </a:lnTo>
                  <a:close/>
                </a:path>
              </a:pathLst>
            </a:custGeom>
            <a:solidFill>
              <a:srgbClr val="B38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92;p36">
              <a:extLst>
                <a:ext uri="{FF2B5EF4-FFF2-40B4-BE49-F238E27FC236}">
                  <a16:creationId xmlns:a16="http://schemas.microsoft.com/office/drawing/2014/main" id="{B7236ED1-2F25-4593-B626-199ECDAF1148}"/>
                </a:ext>
              </a:extLst>
            </p:cNvPr>
            <p:cNvSpPr/>
            <p:nvPr/>
          </p:nvSpPr>
          <p:spPr>
            <a:xfrm>
              <a:off x="3257925" y="4615600"/>
              <a:ext cx="507800" cy="197775"/>
            </a:xfrm>
            <a:custGeom>
              <a:avLst/>
              <a:gdLst/>
              <a:ahLst/>
              <a:cxnLst/>
              <a:rect l="l" t="t" r="r" b="b"/>
              <a:pathLst>
                <a:path w="20312" h="7911" fill="none" extrusionOk="0">
                  <a:moveTo>
                    <a:pt x="20023" y="1"/>
                  </a:moveTo>
                  <a:lnTo>
                    <a:pt x="20023" y="1"/>
                  </a:lnTo>
                  <a:lnTo>
                    <a:pt x="18828" y="743"/>
                  </a:lnTo>
                  <a:lnTo>
                    <a:pt x="17634" y="1402"/>
                  </a:lnTo>
                  <a:lnTo>
                    <a:pt x="16480" y="2061"/>
                  </a:lnTo>
                  <a:lnTo>
                    <a:pt x="15285" y="2638"/>
                  </a:lnTo>
                  <a:lnTo>
                    <a:pt x="14091" y="3214"/>
                  </a:lnTo>
                  <a:lnTo>
                    <a:pt x="12896" y="3709"/>
                  </a:lnTo>
                  <a:lnTo>
                    <a:pt x="11701" y="4203"/>
                  </a:lnTo>
                  <a:lnTo>
                    <a:pt x="10506" y="4656"/>
                  </a:lnTo>
                  <a:lnTo>
                    <a:pt x="9312" y="5068"/>
                  </a:lnTo>
                  <a:lnTo>
                    <a:pt x="8117" y="5480"/>
                  </a:lnTo>
                  <a:lnTo>
                    <a:pt x="6922" y="5810"/>
                  </a:lnTo>
                  <a:lnTo>
                    <a:pt x="5727" y="6140"/>
                  </a:lnTo>
                  <a:lnTo>
                    <a:pt x="4533" y="6428"/>
                  </a:lnTo>
                  <a:lnTo>
                    <a:pt x="3379" y="6716"/>
                  </a:lnTo>
                  <a:lnTo>
                    <a:pt x="2184" y="6922"/>
                  </a:lnTo>
                  <a:lnTo>
                    <a:pt x="990" y="7128"/>
                  </a:lnTo>
                  <a:lnTo>
                    <a:pt x="990" y="7128"/>
                  </a:lnTo>
                  <a:lnTo>
                    <a:pt x="1" y="7911"/>
                  </a:lnTo>
                  <a:lnTo>
                    <a:pt x="1" y="7911"/>
                  </a:lnTo>
                  <a:lnTo>
                    <a:pt x="1278" y="7705"/>
                  </a:lnTo>
                  <a:lnTo>
                    <a:pt x="2514" y="7458"/>
                  </a:lnTo>
                  <a:lnTo>
                    <a:pt x="3791" y="7211"/>
                  </a:lnTo>
                  <a:lnTo>
                    <a:pt x="5068" y="6922"/>
                  </a:lnTo>
                  <a:lnTo>
                    <a:pt x="6345" y="6593"/>
                  </a:lnTo>
                  <a:lnTo>
                    <a:pt x="7622" y="6263"/>
                  </a:lnTo>
                  <a:lnTo>
                    <a:pt x="8900" y="5851"/>
                  </a:lnTo>
                  <a:lnTo>
                    <a:pt x="10177" y="5439"/>
                  </a:lnTo>
                  <a:lnTo>
                    <a:pt x="11454" y="4945"/>
                  </a:lnTo>
                  <a:lnTo>
                    <a:pt x="12731" y="4450"/>
                  </a:lnTo>
                  <a:lnTo>
                    <a:pt x="13967" y="3915"/>
                  </a:lnTo>
                  <a:lnTo>
                    <a:pt x="15244" y="3297"/>
                  </a:lnTo>
                  <a:lnTo>
                    <a:pt x="16521" y="2679"/>
                  </a:lnTo>
                  <a:lnTo>
                    <a:pt x="17798" y="2020"/>
                  </a:lnTo>
                  <a:lnTo>
                    <a:pt x="19076" y="1278"/>
                  </a:lnTo>
                  <a:lnTo>
                    <a:pt x="20311" y="495"/>
                  </a:lnTo>
                  <a:lnTo>
                    <a:pt x="2002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93;p36">
              <a:extLst>
                <a:ext uri="{FF2B5EF4-FFF2-40B4-BE49-F238E27FC236}">
                  <a16:creationId xmlns:a16="http://schemas.microsoft.com/office/drawing/2014/main" id="{48427CA0-896D-4E9C-ADB5-678795FA4226}"/>
                </a:ext>
              </a:extLst>
            </p:cNvPr>
            <p:cNvSpPr/>
            <p:nvPr/>
          </p:nvSpPr>
          <p:spPr>
            <a:xfrm>
              <a:off x="2312425" y="4655775"/>
              <a:ext cx="156600" cy="74175"/>
            </a:xfrm>
            <a:custGeom>
              <a:avLst/>
              <a:gdLst/>
              <a:ahLst/>
              <a:cxnLst/>
              <a:rect l="l" t="t" r="r" b="b"/>
              <a:pathLst>
                <a:path w="6264" h="2967" extrusionOk="0">
                  <a:moveTo>
                    <a:pt x="289" y="1"/>
                  </a:moveTo>
                  <a:lnTo>
                    <a:pt x="1" y="536"/>
                  </a:lnTo>
                  <a:lnTo>
                    <a:pt x="495" y="742"/>
                  </a:lnTo>
                  <a:lnTo>
                    <a:pt x="1731" y="1278"/>
                  </a:lnTo>
                  <a:lnTo>
                    <a:pt x="3668" y="2061"/>
                  </a:lnTo>
                  <a:lnTo>
                    <a:pt x="4904" y="2514"/>
                  </a:lnTo>
                  <a:lnTo>
                    <a:pt x="6263" y="2967"/>
                  </a:lnTo>
                  <a:lnTo>
                    <a:pt x="5975" y="2267"/>
                  </a:lnTo>
                  <a:lnTo>
                    <a:pt x="4739" y="1813"/>
                  </a:lnTo>
                  <a:lnTo>
                    <a:pt x="3626" y="1401"/>
                  </a:lnTo>
                  <a:lnTo>
                    <a:pt x="1855" y="701"/>
                  </a:lnTo>
                  <a:lnTo>
                    <a:pt x="701" y="20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C18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94;p36">
              <a:extLst>
                <a:ext uri="{FF2B5EF4-FFF2-40B4-BE49-F238E27FC236}">
                  <a16:creationId xmlns:a16="http://schemas.microsoft.com/office/drawing/2014/main" id="{C8FBDE91-AF19-4217-A302-07EB6D3A68B2}"/>
                </a:ext>
              </a:extLst>
            </p:cNvPr>
            <p:cNvSpPr/>
            <p:nvPr/>
          </p:nvSpPr>
          <p:spPr>
            <a:xfrm>
              <a:off x="2312425" y="4655775"/>
              <a:ext cx="156600" cy="74175"/>
            </a:xfrm>
            <a:custGeom>
              <a:avLst/>
              <a:gdLst/>
              <a:ahLst/>
              <a:cxnLst/>
              <a:rect l="l" t="t" r="r" b="b"/>
              <a:pathLst>
                <a:path w="6264" h="2967" fill="none" extrusionOk="0">
                  <a:moveTo>
                    <a:pt x="289" y="1"/>
                  </a:moveTo>
                  <a:lnTo>
                    <a:pt x="1" y="536"/>
                  </a:lnTo>
                  <a:lnTo>
                    <a:pt x="1" y="536"/>
                  </a:lnTo>
                  <a:lnTo>
                    <a:pt x="495" y="742"/>
                  </a:lnTo>
                  <a:lnTo>
                    <a:pt x="1731" y="1278"/>
                  </a:lnTo>
                  <a:lnTo>
                    <a:pt x="3668" y="2061"/>
                  </a:lnTo>
                  <a:lnTo>
                    <a:pt x="4904" y="2514"/>
                  </a:lnTo>
                  <a:lnTo>
                    <a:pt x="6263" y="2967"/>
                  </a:lnTo>
                  <a:lnTo>
                    <a:pt x="5975" y="2267"/>
                  </a:lnTo>
                  <a:lnTo>
                    <a:pt x="5975" y="2267"/>
                  </a:lnTo>
                  <a:lnTo>
                    <a:pt x="4739" y="1813"/>
                  </a:lnTo>
                  <a:lnTo>
                    <a:pt x="3626" y="1401"/>
                  </a:lnTo>
                  <a:lnTo>
                    <a:pt x="1855" y="701"/>
                  </a:lnTo>
                  <a:lnTo>
                    <a:pt x="701" y="207"/>
                  </a:lnTo>
                  <a:lnTo>
                    <a:pt x="28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95;p36">
              <a:extLst>
                <a:ext uri="{FF2B5EF4-FFF2-40B4-BE49-F238E27FC236}">
                  <a16:creationId xmlns:a16="http://schemas.microsoft.com/office/drawing/2014/main" id="{E84CA48E-CCF1-4AD5-AB70-0EC4BAAC41D4}"/>
                </a:ext>
              </a:extLst>
            </p:cNvPr>
            <p:cNvSpPr/>
            <p:nvPr/>
          </p:nvSpPr>
          <p:spPr>
            <a:xfrm>
              <a:off x="2404100" y="4826750"/>
              <a:ext cx="1283350" cy="49475"/>
            </a:xfrm>
            <a:custGeom>
              <a:avLst/>
              <a:gdLst/>
              <a:ahLst/>
              <a:cxnLst/>
              <a:rect l="l" t="t" r="r" b="b"/>
              <a:pathLst>
                <a:path w="51334" h="1979" extrusionOk="0">
                  <a:moveTo>
                    <a:pt x="51169" y="1"/>
                  </a:moveTo>
                  <a:lnTo>
                    <a:pt x="50921" y="495"/>
                  </a:lnTo>
                  <a:lnTo>
                    <a:pt x="50921" y="495"/>
                  </a:lnTo>
                  <a:lnTo>
                    <a:pt x="51333" y="248"/>
                  </a:lnTo>
                  <a:lnTo>
                    <a:pt x="51169" y="1"/>
                  </a:lnTo>
                  <a:close/>
                  <a:moveTo>
                    <a:pt x="83" y="1690"/>
                  </a:moveTo>
                  <a:lnTo>
                    <a:pt x="1" y="1854"/>
                  </a:lnTo>
                  <a:lnTo>
                    <a:pt x="248" y="1978"/>
                  </a:lnTo>
                  <a:lnTo>
                    <a:pt x="83" y="16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96;p36">
              <a:extLst>
                <a:ext uri="{FF2B5EF4-FFF2-40B4-BE49-F238E27FC236}">
                  <a16:creationId xmlns:a16="http://schemas.microsoft.com/office/drawing/2014/main" id="{38386BCA-17E0-4457-BB68-C23915202DC2}"/>
                </a:ext>
              </a:extLst>
            </p:cNvPr>
            <p:cNvSpPr/>
            <p:nvPr/>
          </p:nvSpPr>
          <p:spPr>
            <a:xfrm>
              <a:off x="2404100" y="4868975"/>
              <a:ext cx="6200" cy="7250"/>
            </a:xfrm>
            <a:custGeom>
              <a:avLst/>
              <a:gdLst/>
              <a:ahLst/>
              <a:cxnLst/>
              <a:rect l="l" t="t" r="r" b="b"/>
              <a:pathLst>
                <a:path w="248" h="290" fill="none" extrusionOk="0">
                  <a:moveTo>
                    <a:pt x="83" y="1"/>
                  </a:moveTo>
                  <a:lnTo>
                    <a:pt x="1" y="165"/>
                  </a:lnTo>
                  <a:lnTo>
                    <a:pt x="1" y="165"/>
                  </a:lnTo>
                  <a:lnTo>
                    <a:pt x="248" y="289"/>
                  </a:lnTo>
                  <a:lnTo>
                    <a:pt x="248" y="289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97;p36">
              <a:extLst>
                <a:ext uri="{FF2B5EF4-FFF2-40B4-BE49-F238E27FC236}">
                  <a16:creationId xmlns:a16="http://schemas.microsoft.com/office/drawing/2014/main" id="{7928E841-DE60-4A9E-A2D5-B16C46D2FE0F}"/>
                </a:ext>
              </a:extLst>
            </p:cNvPr>
            <p:cNvSpPr/>
            <p:nvPr/>
          </p:nvSpPr>
          <p:spPr>
            <a:xfrm>
              <a:off x="3677125" y="4826750"/>
              <a:ext cx="10325" cy="12375"/>
            </a:xfrm>
            <a:custGeom>
              <a:avLst/>
              <a:gdLst/>
              <a:ahLst/>
              <a:cxnLst/>
              <a:rect l="l" t="t" r="r" b="b"/>
              <a:pathLst>
                <a:path w="413" h="495" fill="none" extrusionOk="0">
                  <a:moveTo>
                    <a:pt x="248" y="1"/>
                  </a:moveTo>
                  <a:lnTo>
                    <a:pt x="248" y="1"/>
                  </a:lnTo>
                  <a:lnTo>
                    <a:pt x="0" y="495"/>
                  </a:lnTo>
                  <a:lnTo>
                    <a:pt x="0" y="495"/>
                  </a:lnTo>
                  <a:lnTo>
                    <a:pt x="412" y="248"/>
                  </a:lnTo>
                  <a:lnTo>
                    <a:pt x="2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198;p36">
              <a:extLst>
                <a:ext uri="{FF2B5EF4-FFF2-40B4-BE49-F238E27FC236}">
                  <a16:creationId xmlns:a16="http://schemas.microsoft.com/office/drawing/2014/main" id="{860219C7-1328-4506-B6A9-C6F090CCC01A}"/>
                </a:ext>
              </a:extLst>
            </p:cNvPr>
            <p:cNvSpPr/>
            <p:nvPr/>
          </p:nvSpPr>
          <p:spPr>
            <a:xfrm>
              <a:off x="2406150" y="4825725"/>
              <a:ext cx="1277175" cy="154525"/>
            </a:xfrm>
            <a:custGeom>
              <a:avLst/>
              <a:gdLst/>
              <a:ahLst/>
              <a:cxnLst/>
              <a:rect l="l" t="t" r="r" b="b"/>
              <a:pathLst>
                <a:path w="51087" h="6181" extrusionOk="0">
                  <a:moveTo>
                    <a:pt x="51087" y="0"/>
                  </a:moveTo>
                  <a:lnTo>
                    <a:pt x="50839" y="536"/>
                  </a:lnTo>
                  <a:lnTo>
                    <a:pt x="51087" y="42"/>
                  </a:lnTo>
                  <a:lnTo>
                    <a:pt x="51087" y="0"/>
                  </a:lnTo>
                  <a:close/>
                  <a:moveTo>
                    <a:pt x="207" y="1360"/>
                  </a:moveTo>
                  <a:lnTo>
                    <a:pt x="1" y="1731"/>
                  </a:lnTo>
                  <a:lnTo>
                    <a:pt x="166" y="2019"/>
                  </a:lnTo>
                  <a:lnTo>
                    <a:pt x="825" y="2266"/>
                  </a:lnTo>
                  <a:lnTo>
                    <a:pt x="1855" y="2678"/>
                  </a:lnTo>
                  <a:lnTo>
                    <a:pt x="3256" y="3214"/>
                  </a:lnTo>
                  <a:lnTo>
                    <a:pt x="4986" y="3791"/>
                  </a:lnTo>
                  <a:lnTo>
                    <a:pt x="7005" y="4409"/>
                  </a:lnTo>
                  <a:lnTo>
                    <a:pt x="9312" y="5068"/>
                  </a:lnTo>
                  <a:lnTo>
                    <a:pt x="10589" y="5356"/>
                  </a:lnTo>
                  <a:lnTo>
                    <a:pt x="11907" y="5645"/>
                  </a:lnTo>
                  <a:lnTo>
                    <a:pt x="13267" y="5933"/>
                  </a:lnTo>
                  <a:lnTo>
                    <a:pt x="14709" y="6180"/>
                  </a:lnTo>
                  <a:lnTo>
                    <a:pt x="17016" y="5974"/>
                  </a:lnTo>
                  <a:lnTo>
                    <a:pt x="15203" y="5686"/>
                  </a:lnTo>
                  <a:lnTo>
                    <a:pt x="13514" y="5356"/>
                  </a:lnTo>
                  <a:lnTo>
                    <a:pt x="11825" y="5027"/>
                  </a:lnTo>
                  <a:lnTo>
                    <a:pt x="10259" y="4697"/>
                  </a:lnTo>
                  <a:lnTo>
                    <a:pt x="8817" y="4326"/>
                  </a:lnTo>
                  <a:lnTo>
                    <a:pt x="7417" y="3914"/>
                  </a:lnTo>
                  <a:lnTo>
                    <a:pt x="6140" y="3543"/>
                  </a:lnTo>
                  <a:lnTo>
                    <a:pt x="4986" y="3173"/>
                  </a:lnTo>
                  <a:lnTo>
                    <a:pt x="3008" y="2472"/>
                  </a:lnTo>
                  <a:lnTo>
                    <a:pt x="1484" y="1937"/>
                  </a:lnTo>
                  <a:lnTo>
                    <a:pt x="537" y="1525"/>
                  </a:lnTo>
                  <a:lnTo>
                    <a:pt x="207" y="1360"/>
                  </a:lnTo>
                  <a:close/>
                </a:path>
              </a:pathLst>
            </a:custGeom>
            <a:solidFill>
              <a:srgbClr val="C18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199;p36">
              <a:extLst>
                <a:ext uri="{FF2B5EF4-FFF2-40B4-BE49-F238E27FC236}">
                  <a16:creationId xmlns:a16="http://schemas.microsoft.com/office/drawing/2014/main" id="{243938C4-55CF-4C82-AE29-28F78A727AEF}"/>
                </a:ext>
              </a:extLst>
            </p:cNvPr>
            <p:cNvSpPr/>
            <p:nvPr/>
          </p:nvSpPr>
          <p:spPr>
            <a:xfrm>
              <a:off x="2406150" y="4859700"/>
              <a:ext cx="425400" cy="120550"/>
            </a:xfrm>
            <a:custGeom>
              <a:avLst/>
              <a:gdLst/>
              <a:ahLst/>
              <a:cxnLst/>
              <a:rect l="l" t="t" r="r" b="b"/>
              <a:pathLst>
                <a:path w="17016" h="4822" fill="none" extrusionOk="0">
                  <a:moveTo>
                    <a:pt x="207" y="1"/>
                  </a:moveTo>
                  <a:lnTo>
                    <a:pt x="1" y="372"/>
                  </a:lnTo>
                  <a:lnTo>
                    <a:pt x="1" y="372"/>
                  </a:lnTo>
                  <a:lnTo>
                    <a:pt x="166" y="660"/>
                  </a:lnTo>
                  <a:lnTo>
                    <a:pt x="166" y="660"/>
                  </a:lnTo>
                  <a:lnTo>
                    <a:pt x="825" y="907"/>
                  </a:lnTo>
                  <a:lnTo>
                    <a:pt x="1855" y="1319"/>
                  </a:lnTo>
                  <a:lnTo>
                    <a:pt x="3256" y="1855"/>
                  </a:lnTo>
                  <a:lnTo>
                    <a:pt x="4986" y="2432"/>
                  </a:lnTo>
                  <a:lnTo>
                    <a:pt x="7005" y="3050"/>
                  </a:lnTo>
                  <a:lnTo>
                    <a:pt x="9312" y="3709"/>
                  </a:lnTo>
                  <a:lnTo>
                    <a:pt x="10589" y="3997"/>
                  </a:lnTo>
                  <a:lnTo>
                    <a:pt x="11907" y="4286"/>
                  </a:lnTo>
                  <a:lnTo>
                    <a:pt x="13267" y="4574"/>
                  </a:lnTo>
                  <a:lnTo>
                    <a:pt x="14709" y="4821"/>
                  </a:lnTo>
                  <a:lnTo>
                    <a:pt x="14709" y="4821"/>
                  </a:lnTo>
                  <a:lnTo>
                    <a:pt x="17016" y="4615"/>
                  </a:lnTo>
                  <a:lnTo>
                    <a:pt x="17016" y="4615"/>
                  </a:lnTo>
                  <a:lnTo>
                    <a:pt x="15203" y="4327"/>
                  </a:lnTo>
                  <a:lnTo>
                    <a:pt x="13514" y="3997"/>
                  </a:lnTo>
                  <a:lnTo>
                    <a:pt x="11825" y="3668"/>
                  </a:lnTo>
                  <a:lnTo>
                    <a:pt x="10259" y="3338"/>
                  </a:lnTo>
                  <a:lnTo>
                    <a:pt x="8817" y="2967"/>
                  </a:lnTo>
                  <a:lnTo>
                    <a:pt x="7417" y="2555"/>
                  </a:lnTo>
                  <a:lnTo>
                    <a:pt x="6140" y="2184"/>
                  </a:lnTo>
                  <a:lnTo>
                    <a:pt x="4986" y="1814"/>
                  </a:lnTo>
                  <a:lnTo>
                    <a:pt x="3008" y="1113"/>
                  </a:lnTo>
                  <a:lnTo>
                    <a:pt x="1484" y="578"/>
                  </a:lnTo>
                  <a:lnTo>
                    <a:pt x="537" y="166"/>
                  </a:lnTo>
                  <a:lnTo>
                    <a:pt x="2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00;p36">
              <a:extLst>
                <a:ext uri="{FF2B5EF4-FFF2-40B4-BE49-F238E27FC236}">
                  <a16:creationId xmlns:a16="http://schemas.microsoft.com/office/drawing/2014/main" id="{4D42D820-7400-467E-B154-27385F286938}"/>
                </a:ext>
              </a:extLst>
            </p:cNvPr>
            <p:cNvSpPr/>
            <p:nvPr/>
          </p:nvSpPr>
          <p:spPr>
            <a:xfrm>
              <a:off x="3677125" y="4825725"/>
              <a:ext cx="6200" cy="13400"/>
            </a:xfrm>
            <a:custGeom>
              <a:avLst/>
              <a:gdLst/>
              <a:ahLst/>
              <a:cxnLst/>
              <a:rect l="l" t="t" r="r" b="b"/>
              <a:pathLst>
                <a:path w="248" h="536" fill="none" extrusionOk="0">
                  <a:moveTo>
                    <a:pt x="248" y="0"/>
                  </a:moveTo>
                  <a:lnTo>
                    <a:pt x="248" y="0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0" y="536"/>
                  </a:lnTo>
                  <a:lnTo>
                    <a:pt x="248" y="42"/>
                  </a:lnTo>
                  <a:lnTo>
                    <a:pt x="2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01;p36">
              <a:extLst>
                <a:ext uri="{FF2B5EF4-FFF2-40B4-BE49-F238E27FC236}">
                  <a16:creationId xmlns:a16="http://schemas.microsoft.com/office/drawing/2014/main" id="{D306FBE3-3004-48F7-B1EB-8A0D5462BE8F}"/>
                </a:ext>
              </a:extLst>
            </p:cNvPr>
            <p:cNvSpPr/>
            <p:nvPr/>
          </p:nvSpPr>
          <p:spPr>
            <a:xfrm>
              <a:off x="2773850" y="4820575"/>
              <a:ext cx="909475" cy="183350"/>
            </a:xfrm>
            <a:custGeom>
              <a:avLst/>
              <a:gdLst/>
              <a:ahLst/>
              <a:cxnLst/>
              <a:rect l="l" t="t" r="r" b="b"/>
              <a:pathLst>
                <a:path w="36379" h="7334" extrusionOk="0">
                  <a:moveTo>
                    <a:pt x="36214" y="0"/>
                  </a:moveTo>
                  <a:lnTo>
                    <a:pt x="34648" y="907"/>
                  </a:lnTo>
                  <a:lnTo>
                    <a:pt x="33042" y="1772"/>
                  </a:lnTo>
                  <a:lnTo>
                    <a:pt x="31435" y="2513"/>
                  </a:lnTo>
                  <a:lnTo>
                    <a:pt x="29787" y="3214"/>
                  </a:lnTo>
                  <a:lnTo>
                    <a:pt x="28180" y="3832"/>
                  </a:lnTo>
                  <a:lnTo>
                    <a:pt x="26573" y="4367"/>
                  </a:lnTo>
                  <a:lnTo>
                    <a:pt x="24967" y="4862"/>
                  </a:lnTo>
                  <a:lnTo>
                    <a:pt x="23319" y="5315"/>
                  </a:lnTo>
                  <a:lnTo>
                    <a:pt x="21712" y="5645"/>
                  </a:lnTo>
                  <a:lnTo>
                    <a:pt x="20147" y="5974"/>
                  </a:lnTo>
                  <a:lnTo>
                    <a:pt x="18540" y="6221"/>
                  </a:lnTo>
                  <a:lnTo>
                    <a:pt x="16974" y="6427"/>
                  </a:lnTo>
                  <a:lnTo>
                    <a:pt x="15409" y="6551"/>
                  </a:lnTo>
                  <a:lnTo>
                    <a:pt x="13843" y="6674"/>
                  </a:lnTo>
                  <a:lnTo>
                    <a:pt x="12319" y="6757"/>
                  </a:lnTo>
                  <a:lnTo>
                    <a:pt x="10795" y="6757"/>
                  </a:lnTo>
                  <a:lnTo>
                    <a:pt x="8611" y="6716"/>
                  </a:lnTo>
                  <a:lnTo>
                    <a:pt x="6428" y="6592"/>
                  </a:lnTo>
                  <a:lnTo>
                    <a:pt x="4327" y="6427"/>
                  </a:lnTo>
                  <a:lnTo>
                    <a:pt x="2308" y="6180"/>
                  </a:lnTo>
                  <a:lnTo>
                    <a:pt x="1" y="6386"/>
                  </a:lnTo>
                  <a:lnTo>
                    <a:pt x="2514" y="6798"/>
                  </a:lnTo>
                  <a:lnTo>
                    <a:pt x="3832" y="6963"/>
                  </a:lnTo>
                  <a:lnTo>
                    <a:pt x="5192" y="7086"/>
                  </a:lnTo>
                  <a:lnTo>
                    <a:pt x="6551" y="7210"/>
                  </a:lnTo>
                  <a:lnTo>
                    <a:pt x="7952" y="7292"/>
                  </a:lnTo>
                  <a:lnTo>
                    <a:pt x="9353" y="7334"/>
                  </a:lnTo>
                  <a:lnTo>
                    <a:pt x="12319" y="7334"/>
                  </a:lnTo>
                  <a:lnTo>
                    <a:pt x="13843" y="7251"/>
                  </a:lnTo>
                  <a:lnTo>
                    <a:pt x="15368" y="7169"/>
                  </a:lnTo>
                  <a:lnTo>
                    <a:pt x="16933" y="7004"/>
                  </a:lnTo>
                  <a:lnTo>
                    <a:pt x="18499" y="6839"/>
                  </a:lnTo>
                  <a:lnTo>
                    <a:pt x="20064" y="6592"/>
                  </a:lnTo>
                  <a:lnTo>
                    <a:pt x="21671" y="6262"/>
                  </a:lnTo>
                  <a:lnTo>
                    <a:pt x="23278" y="5933"/>
                  </a:lnTo>
                  <a:lnTo>
                    <a:pt x="24884" y="5521"/>
                  </a:lnTo>
                  <a:lnTo>
                    <a:pt x="26491" y="5027"/>
                  </a:lnTo>
                  <a:lnTo>
                    <a:pt x="28098" y="4491"/>
                  </a:lnTo>
                  <a:lnTo>
                    <a:pt x="29705" y="3873"/>
                  </a:lnTo>
                  <a:lnTo>
                    <a:pt x="31311" y="3214"/>
                  </a:lnTo>
                  <a:lnTo>
                    <a:pt x="32918" y="2472"/>
                  </a:lnTo>
                  <a:lnTo>
                    <a:pt x="34525" y="1648"/>
                  </a:lnTo>
                  <a:lnTo>
                    <a:pt x="36131" y="742"/>
                  </a:lnTo>
                  <a:lnTo>
                    <a:pt x="36379" y="206"/>
                  </a:lnTo>
                  <a:lnTo>
                    <a:pt x="36214" y="0"/>
                  </a:lnTo>
                  <a:close/>
                </a:path>
              </a:pathLst>
            </a:custGeom>
            <a:solidFill>
              <a:srgbClr val="B383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02;p36">
              <a:extLst>
                <a:ext uri="{FF2B5EF4-FFF2-40B4-BE49-F238E27FC236}">
                  <a16:creationId xmlns:a16="http://schemas.microsoft.com/office/drawing/2014/main" id="{E8AEFA88-216A-4708-8492-1F2A8FAE0BC5}"/>
                </a:ext>
              </a:extLst>
            </p:cNvPr>
            <p:cNvSpPr/>
            <p:nvPr/>
          </p:nvSpPr>
          <p:spPr>
            <a:xfrm>
              <a:off x="2773850" y="4820575"/>
              <a:ext cx="909475" cy="183350"/>
            </a:xfrm>
            <a:custGeom>
              <a:avLst/>
              <a:gdLst/>
              <a:ahLst/>
              <a:cxnLst/>
              <a:rect l="l" t="t" r="r" b="b"/>
              <a:pathLst>
                <a:path w="36379" h="7334" fill="none" extrusionOk="0">
                  <a:moveTo>
                    <a:pt x="36214" y="0"/>
                  </a:moveTo>
                  <a:lnTo>
                    <a:pt x="36214" y="0"/>
                  </a:lnTo>
                  <a:lnTo>
                    <a:pt x="34648" y="907"/>
                  </a:lnTo>
                  <a:lnTo>
                    <a:pt x="33042" y="1772"/>
                  </a:lnTo>
                  <a:lnTo>
                    <a:pt x="31435" y="2513"/>
                  </a:lnTo>
                  <a:lnTo>
                    <a:pt x="29787" y="3214"/>
                  </a:lnTo>
                  <a:lnTo>
                    <a:pt x="28180" y="3832"/>
                  </a:lnTo>
                  <a:lnTo>
                    <a:pt x="26573" y="4367"/>
                  </a:lnTo>
                  <a:lnTo>
                    <a:pt x="24967" y="4862"/>
                  </a:lnTo>
                  <a:lnTo>
                    <a:pt x="23319" y="5315"/>
                  </a:lnTo>
                  <a:lnTo>
                    <a:pt x="21712" y="5645"/>
                  </a:lnTo>
                  <a:lnTo>
                    <a:pt x="20147" y="5974"/>
                  </a:lnTo>
                  <a:lnTo>
                    <a:pt x="18540" y="6221"/>
                  </a:lnTo>
                  <a:lnTo>
                    <a:pt x="16974" y="6427"/>
                  </a:lnTo>
                  <a:lnTo>
                    <a:pt x="15409" y="6551"/>
                  </a:lnTo>
                  <a:lnTo>
                    <a:pt x="13843" y="6674"/>
                  </a:lnTo>
                  <a:lnTo>
                    <a:pt x="12319" y="6757"/>
                  </a:lnTo>
                  <a:lnTo>
                    <a:pt x="10795" y="6757"/>
                  </a:lnTo>
                  <a:lnTo>
                    <a:pt x="10795" y="6757"/>
                  </a:lnTo>
                  <a:lnTo>
                    <a:pt x="8611" y="6716"/>
                  </a:lnTo>
                  <a:lnTo>
                    <a:pt x="6428" y="6592"/>
                  </a:lnTo>
                  <a:lnTo>
                    <a:pt x="4327" y="6427"/>
                  </a:lnTo>
                  <a:lnTo>
                    <a:pt x="2308" y="6180"/>
                  </a:lnTo>
                  <a:lnTo>
                    <a:pt x="2308" y="6180"/>
                  </a:lnTo>
                  <a:lnTo>
                    <a:pt x="1" y="6386"/>
                  </a:lnTo>
                  <a:lnTo>
                    <a:pt x="1" y="6386"/>
                  </a:lnTo>
                  <a:lnTo>
                    <a:pt x="2514" y="6798"/>
                  </a:lnTo>
                  <a:lnTo>
                    <a:pt x="3832" y="6963"/>
                  </a:lnTo>
                  <a:lnTo>
                    <a:pt x="5192" y="7086"/>
                  </a:lnTo>
                  <a:lnTo>
                    <a:pt x="6551" y="7210"/>
                  </a:lnTo>
                  <a:lnTo>
                    <a:pt x="7952" y="7292"/>
                  </a:lnTo>
                  <a:lnTo>
                    <a:pt x="9353" y="7334"/>
                  </a:lnTo>
                  <a:lnTo>
                    <a:pt x="10836" y="7334"/>
                  </a:lnTo>
                  <a:lnTo>
                    <a:pt x="10836" y="7334"/>
                  </a:lnTo>
                  <a:lnTo>
                    <a:pt x="12319" y="7334"/>
                  </a:lnTo>
                  <a:lnTo>
                    <a:pt x="13843" y="7251"/>
                  </a:lnTo>
                  <a:lnTo>
                    <a:pt x="15368" y="7169"/>
                  </a:lnTo>
                  <a:lnTo>
                    <a:pt x="16933" y="7004"/>
                  </a:lnTo>
                  <a:lnTo>
                    <a:pt x="18499" y="6839"/>
                  </a:lnTo>
                  <a:lnTo>
                    <a:pt x="20064" y="6592"/>
                  </a:lnTo>
                  <a:lnTo>
                    <a:pt x="21671" y="6262"/>
                  </a:lnTo>
                  <a:lnTo>
                    <a:pt x="23278" y="5933"/>
                  </a:lnTo>
                  <a:lnTo>
                    <a:pt x="24884" y="5521"/>
                  </a:lnTo>
                  <a:lnTo>
                    <a:pt x="26491" y="5027"/>
                  </a:lnTo>
                  <a:lnTo>
                    <a:pt x="28098" y="4491"/>
                  </a:lnTo>
                  <a:lnTo>
                    <a:pt x="29705" y="3873"/>
                  </a:lnTo>
                  <a:lnTo>
                    <a:pt x="31311" y="3214"/>
                  </a:lnTo>
                  <a:lnTo>
                    <a:pt x="32918" y="2472"/>
                  </a:lnTo>
                  <a:lnTo>
                    <a:pt x="34525" y="1648"/>
                  </a:lnTo>
                  <a:lnTo>
                    <a:pt x="36131" y="742"/>
                  </a:lnTo>
                  <a:lnTo>
                    <a:pt x="36131" y="742"/>
                  </a:lnTo>
                  <a:lnTo>
                    <a:pt x="36379" y="206"/>
                  </a:lnTo>
                  <a:lnTo>
                    <a:pt x="362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03;p36">
              <a:extLst>
                <a:ext uri="{FF2B5EF4-FFF2-40B4-BE49-F238E27FC236}">
                  <a16:creationId xmlns:a16="http://schemas.microsoft.com/office/drawing/2014/main" id="{76F7CF0C-9418-4AE5-8C10-42817DEA3456}"/>
                </a:ext>
              </a:extLst>
            </p:cNvPr>
            <p:cNvSpPr/>
            <p:nvPr/>
          </p:nvSpPr>
          <p:spPr>
            <a:xfrm>
              <a:off x="2314500" y="4310750"/>
              <a:ext cx="551050" cy="512925"/>
            </a:xfrm>
            <a:custGeom>
              <a:avLst/>
              <a:gdLst/>
              <a:ahLst/>
              <a:cxnLst/>
              <a:rect l="l" t="t" r="r" b="b"/>
              <a:pathLst>
                <a:path w="22042" h="20517" extrusionOk="0">
                  <a:moveTo>
                    <a:pt x="1195" y="0"/>
                  </a:moveTo>
                  <a:lnTo>
                    <a:pt x="907" y="42"/>
                  </a:lnTo>
                  <a:lnTo>
                    <a:pt x="618" y="165"/>
                  </a:lnTo>
                  <a:lnTo>
                    <a:pt x="412" y="330"/>
                  </a:lnTo>
                  <a:lnTo>
                    <a:pt x="206" y="536"/>
                  </a:lnTo>
                  <a:lnTo>
                    <a:pt x="42" y="783"/>
                  </a:lnTo>
                  <a:lnTo>
                    <a:pt x="0" y="1113"/>
                  </a:lnTo>
                  <a:lnTo>
                    <a:pt x="0" y="1401"/>
                  </a:lnTo>
                  <a:lnTo>
                    <a:pt x="83" y="1731"/>
                  </a:lnTo>
                  <a:lnTo>
                    <a:pt x="2555" y="7869"/>
                  </a:lnTo>
                  <a:lnTo>
                    <a:pt x="3832" y="8281"/>
                  </a:lnTo>
                  <a:lnTo>
                    <a:pt x="5233" y="8693"/>
                  </a:lnTo>
                  <a:lnTo>
                    <a:pt x="6757" y="9105"/>
                  </a:lnTo>
                  <a:lnTo>
                    <a:pt x="8364" y="9558"/>
                  </a:lnTo>
                  <a:lnTo>
                    <a:pt x="10053" y="9970"/>
                  </a:lnTo>
                  <a:lnTo>
                    <a:pt x="11824" y="10341"/>
                  </a:lnTo>
                  <a:lnTo>
                    <a:pt x="13719" y="10712"/>
                  </a:lnTo>
                  <a:lnTo>
                    <a:pt x="15697" y="11041"/>
                  </a:lnTo>
                  <a:lnTo>
                    <a:pt x="16438" y="10382"/>
                  </a:lnTo>
                  <a:lnTo>
                    <a:pt x="17180" y="9723"/>
                  </a:lnTo>
                  <a:lnTo>
                    <a:pt x="17922" y="9105"/>
                  </a:lnTo>
                  <a:lnTo>
                    <a:pt x="18663" y="8528"/>
                  </a:lnTo>
                  <a:lnTo>
                    <a:pt x="20105" y="7498"/>
                  </a:lnTo>
                  <a:lnTo>
                    <a:pt x="21465" y="6633"/>
                  </a:lnTo>
                  <a:lnTo>
                    <a:pt x="21629" y="6510"/>
                  </a:lnTo>
                  <a:lnTo>
                    <a:pt x="21794" y="6345"/>
                  </a:lnTo>
                  <a:lnTo>
                    <a:pt x="21877" y="6180"/>
                  </a:lnTo>
                  <a:lnTo>
                    <a:pt x="21959" y="6015"/>
                  </a:lnTo>
                  <a:lnTo>
                    <a:pt x="22041" y="5809"/>
                  </a:lnTo>
                  <a:lnTo>
                    <a:pt x="22041" y="5645"/>
                  </a:lnTo>
                  <a:lnTo>
                    <a:pt x="22041" y="5439"/>
                  </a:lnTo>
                  <a:lnTo>
                    <a:pt x="22000" y="5274"/>
                  </a:lnTo>
                  <a:lnTo>
                    <a:pt x="21959" y="5068"/>
                  </a:lnTo>
                  <a:lnTo>
                    <a:pt x="21877" y="4903"/>
                  </a:lnTo>
                  <a:lnTo>
                    <a:pt x="21753" y="4779"/>
                  </a:lnTo>
                  <a:lnTo>
                    <a:pt x="21629" y="4615"/>
                  </a:lnTo>
                  <a:lnTo>
                    <a:pt x="21465" y="4491"/>
                  </a:lnTo>
                  <a:lnTo>
                    <a:pt x="21300" y="4409"/>
                  </a:lnTo>
                  <a:lnTo>
                    <a:pt x="21094" y="4367"/>
                  </a:lnTo>
                  <a:lnTo>
                    <a:pt x="20888" y="4326"/>
                  </a:lnTo>
                  <a:lnTo>
                    <a:pt x="19157" y="4161"/>
                  </a:lnTo>
                  <a:lnTo>
                    <a:pt x="17468" y="3997"/>
                  </a:lnTo>
                  <a:lnTo>
                    <a:pt x="15862" y="3791"/>
                  </a:lnTo>
                  <a:lnTo>
                    <a:pt x="14337" y="3543"/>
                  </a:lnTo>
                  <a:lnTo>
                    <a:pt x="12895" y="3296"/>
                  </a:lnTo>
                  <a:lnTo>
                    <a:pt x="11495" y="3049"/>
                  </a:lnTo>
                  <a:lnTo>
                    <a:pt x="10176" y="2761"/>
                  </a:lnTo>
                  <a:lnTo>
                    <a:pt x="8982" y="2472"/>
                  </a:lnTo>
                  <a:lnTo>
                    <a:pt x="7787" y="2184"/>
                  </a:lnTo>
                  <a:lnTo>
                    <a:pt x="6716" y="1895"/>
                  </a:lnTo>
                  <a:lnTo>
                    <a:pt x="4779" y="1278"/>
                  </a:lnTo>
                  <a:lnTo>
                    <a:pt x="3090" y="660"/>
                  </a:lnTo>
                  <a:lnTo>
                    <a:pt x="1689" y="124"/>
                  </a:lnTo>
                  <a:lnTo>
                    <a:pt x="1442" y="42"/>
                  </a:lnTo>
                  <a:lnTo>
                    <a:pt x="1195" y="0"/>
                  </a:lnTo>
                  <a:close/>
                  <a:moveTo>
                    <a:pt x="2843" y="8570"/>
                  </a:moveTo>
                  <a:lnTo>
                    <a:pt x="5892" y="16068"/>
                  </a:lnTo>
                  <a:lnTo>
                    <a:pt x="8158" y="16809"/>
                  </a:lnTo>
                  <a:lnTo>
                    <a:pt x="10671" y="17510"/>
                  </a:lnTo>
                  <a:lnTo>
                    <a:pt x="11165" y="16686"/>
                  </a:lnTo>
                  <a:lnTo>
                    <a:pt x="11659" y="15862"/>
                  </a:lnTo>
                  <a:lnTo>
                    <a:pt x="12195" y="15079"/>
                  </a:lnTo>
                  <a:lnTo>
                    <a:pt x="12731" y="14337"/>
                  </a:lnTo>
                  <a:lnTo>
                    <a:pt x="13307" y="13596"/>
                  </a:lnTo>
                  <a:lnTo>
                    <a:pt x="13925" y="12895"/>
                  </a:lnTo>
                  <a:lnTo>
                    <a:pt x="14543" y="12236"/>
                  </a:lnTo>
                  <a:lnTo>
                    <a:pt x="15161" y="11577"/>
                  </a:lnTo>
                  <a:lnTo>
                    <a:pt x="13349" y="11247"/>
                  </a:lnTo>
                  <a:lnTo>
                    <a:pt x="11618" y="10877"/>
                  </a:lnTo>
                  <a:lnTo>
                    <a:pt x="9929" y="10547"/>
                  </a:lnTo>
                  <a:lnTo>
                    <a:pt x="8322" y="10135"/>
                  </a:lnTo>
                  <a:lnTo>
                    <a:pt x="6839" y="9764"/>
                  </a:lnTo>
                  <a:lnTo>
                    <a:pt x="5397" y="9352"/>
                  </a:lnTo>
                  <a:lnTo>
                    <a:pt x="2843" y="8570"/>
                  </a:lnTo>
                  <a:close/>
                  <a:moveTo>
                    <a:pt x="6180" y="16768"/>
                  </a:moveTo>
                  <a:lnTo>
                    <a:pt x="7375" y="19734"/>
                  </a:lnTo>
                  <a:lnTo>
                    <a:pt x="7498" y="19899"/>
                  </a:lnTo>
                  <a:lnTo>
                    <a:pt x="7581" y="20064"/>
                  </a:lnTo>
                  <a:lnTo>
                    <a:pt x="7746" y="20187"/>
                  </a:lnTo>
                  <a:lnTo>
                    <a:pt x="7869" y="20311"/>
                  </a:lnTo>
                  <a:lnTo>
                    <a:pt x="8034" y="20393"/>
                  </a:lnTo>
                  <a:lnTo>
                    <a:pt x="8199" y="20476"/>
                  </a:lnTo>
                  <a:lnTo>
                    <a:pt x="8528" y="20517"/>
                  </a:lnTo>
                  <a:lnTo>
                    <a:pt x="8734" y="20476"/>
                  </a:lnTo>
                  <a:lnTo>
                    <a:pt x="8899" y="20435"/>
                  </a:lnTo>
                  <a:lnTo>
                    <a:pt x="9064" y="20393"/>
                  </a:lnTo>
                  <a:lnTo>
                    <a:pt x="9229" y="20311"/>
                  </a:lnTo>
                  <a:lnTo>
                    <a:pt x="9394" y="20187"/>
                  </a:lnTo>
                  <a:lnTo>
                    <a:pt x="9517" y="20023"/>
                  </a:lnTo>
                  <a:lnTo>
                    <a:pt x="9641" y="19858"/>
                  </a:lnTo>
                  <a:lnTo>
                    <a:pt x="9723" y="19693"/>
                  </a:lnTo>
                  <a:lnTo>
                    <a:pt x="10053" y="18869"/>
                  </a:lnTo>
                  <a:lnTo>
                    <a:pt x="10423" y="18045"/>
                  </a:lnTo>
                  <a:lnTo>
                    <a:pt x="8199" y="17427"/>
                  </a:lnTo>
                  <a:lnTo>
                    <a:pt x="6180" y="16768"/>
                  </a:lnTo>
                  <a:close/>
                </a:path>
              </a:pathLst>
            </a:custGeom>
            <a:solidFill>
              <a:srgbClr val="963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04;p36">
              <a:extLst>
                <a:ext uri="{FF2B5EF4-FFF2-40B4-BE49-F238E27FC236}">
                  <a16:creationId xmlns:a16="http://schemas.microsoft.com/office/drawing/2014/main" id="{98081D9E-0727-4240-9B60-B6791AF14C90}"/>
                </a:ext>
              </a:extLst>
            </p:cNvPr>
            <p:cNvSpPr/>
            <p:nvPr/>
          </p:nvSpPr>
          <p:spPr>
            <a:xfrm>
              <a:off x="2469000" y="4729925"/>
              <a:ext cx="106100" cy="93750"/>
            </a:xfrm>
            <a:custGeom>
              <a:avLst/>
              <a:gdLst/>
              <a:ahLst/>
              <a:cxnLst/>
              <a:rect l="l" t="t" r="r" b="b"/>
              <a:pathLst>
                <a:path w="4244" h="3750" fill="none" extrusionOk="0">
                  <a:moveTo>
                    <a:pt x="0" y="1"/>
                  </a:moveTo>
                  <a:lnTo>
                    <a:pt x="1195" y="2967"/>
                  </a:lnTo>
                  <a:lnTo>
                    <a:pt x="1195" y="2967"/>
                  </a:lnTo>
                  <a:lnTo>
                    <a:pt x="1318" y="3132"/>
                  </a:lnTo>
                  <a:lnTo>
                    <a:pt x="1401" y="3297"/>
                  </a:lnTo>
                  <a:lnTo>
                    <a:pt x="1566" y="3420"/>
                  </a:lnTo>
                  <a:lnTo>
                    <a:pt x="1689" y="3544"/>
                  </a:lnTo>
                  <a:lnTo>
                    <a:pt x="1854" y="3626"/>
                  </a:lnTo>
                  <a:lnTo>
                    <a:pt x="2019" y="3709"/>
                  </a:lnTo>
                  <a:lnTo>
                    <a:pt x="2348" y="3750"/>
                  </a:lnTo>
                  <a:lnTo>
                    <a:pt x="2348" y="3750"/>
                  </a:lnTo>
                  <a:lnTo>
                    <a:pt x="2554" y="3709"/>
                  </a:lnTo>
                  <a:lnTo>
                    <a:pt x="2719" y="3668"/>
                  </a:lnTo>
                  <a:lnTo>
                    <a:pt x="2884" y="3626"/>
                  </a:lnTo>
                  <a:lnTo>
                    <a:pt x="3049" y="3544"/>
                  </a:lnTo>
                  <a:lnTo>
                    <a:pt x="3214" y="3420"/>
                  </a:lnTo>
                  <a:lnTo>
                    <a:pt x="3337" y="3256"/>
                  </a:lnTo>
                  <a:lnTo>
                    <a:pt x="3461" y="3091"/>
                  </a:lnTo>
                  <a:lnTo>
                    <a:pt x="3543" y="2926"/>
                  </a:lnTo>
                  <a:lnTo>
                    <a:pt x="3543" y="2926"/>
                  </a:lnTo>
                  <a:lnTo>
                    <a:pt x="3873" y="2102"/>
                  </a:lnTo>
                  <a:lnTo>
                    <a:pt x="4243" y="1278"/>
                  </a:lnTo>
                  <a:lnTo>
                    <a:pt x="4243" y="1278"/>
                  </a:lnTo>
                  <a:lnTo>
                    <a:pt x="2019" y="66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05;p36">
              <a:extLst>
                <a:ext uri="{FF2B5EF4-FFF2-40B4-BE49-F238E27FC236}">
                  <a16:creationId xmlns:a16="http://schemas.microsoft.com/office/drawing/2014/main" id="{E0A240EE-810B-4407-AB91-983434330D03}"/>
                </a:ext>
              </a:extLst>
            </p:cNvPr>
            <p:cNvSpPr/>
            <p:nvPr/>
          </p:nvSpPr>
          <p:spPr>
            <a:xfrm>
              <a:off x="2385575" y="4524975"/>
              <a:ext cx="307975" cy="223525"/>
            </a:xfrm>
            <a:custGeom>
              <a:avLst/>
              <a:gdLst/>
              <a:ahLst/>
              <a:cxnLst/>
              <a:rect l="l" t="t" r="r" b="b"/>
              <a:pathLst>
                <a:path w="12319" h="8941" fill="none" extrusionOk="0">
                  <a:moveTo>
                    <a:pt x="0" y="1"/>
                  </a:moveTo>
                  <a:lnTo>
                    <a:pt x="3049" y="7499"/>
                  </a:lnTo>
                  <a:lnTo>
                    <a:pt x="3049" y="7499"/>
                  </a:lnTo>
                  <a:lnTo>
                    <a:pt x="5315" y="8240"/>
                  </a:lnTo>
                  <a:lnTo>
                    <a:pt x="7828" y="8941"/>
                  </a:lnTo>
                  <a:lnTo>
                    <a:pt x="7828" y="8941"/>
                  </a:lnTo>
                  <a:lnTo>
                    <a:pt x="8322" y="8117"/>
                  </a:lnTo>
                  <a:lnTo>
                    <a:pt x="8816" y="7293"/>
                  </a:lnTo>
                  <a:lnTo>
                    <a:pt x="9352" y="6510"/>
                  </a:lnTo>
                  <a:lnTo>
                    <a:pt x="9888" y="5768"/>
                  </a:lnTo>
                  <a:lnTo>
                    <a:pt x="10464" y="5027"/>
                  </a:lnTo>
                  <a:lnTo>
                    <a:pt x="11082" y="4326"/>
                  </a:lnTo>
                  <a:lnTo>
                    <a:pt x="11700" y="3667"/>
                  </a:lnTo>
                  <a:lnTo>
                    <a:pt x="12318" y="3008"/>
                  </a:lnTo>
                  <a:lnTo>
                    <a:pt x="12318" y="3008"/>
                  </a:lnTo>
                  <a:lnTo>
                    <a:pt x="10506" y="2678"/>
                  </a:lnTo>
                  <a:lnTo>
                    <a:pt x="8775" y="2308"/>
                  </a:lnTo>
                  <a:lnTo>
                    <a:pt x="7086" y="1978"/>
                  </a:lnTo>
                  <a:lnTo>
                    <a:pt x="5479" y="1566"/>
                  </a:lnTo>
                  <a:lnTo>
                    <a:pt x="3996" y="1195"/>
                  </a:lnTo>
                  <a:lnTo>
                    <a:pt x="2554" y="78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06;p36">
              <a:extLst>
                <a:ext uri="{FF2B5EF4-FFF2-40B4-BE49-F238E27FC236}">
                  <a16:creationId xmlns:a16="http://schemas.microsoft.com/office/drawing/2014/main" id="{997562BB-3247-425F-87D6-20D116302735}"/>
                </a:ext>
              </a:extLst>
            </p:cNvPr>
            <p:cNvSpPr/>
            <p:nvPr/>
          </p:nvSpPr>
          <p:spPr>
            <a:xfrm>
              <a:off x="2314500" y="4310750"/>
              <a:ext cx="551050" cy="276050"/>
            </a:xfrm>
            <a:custGeom>
              <a:avLst/>
              <a:gdLst/>
              <a:ahLst/>
              <a:cxnLst/>
              <a:rect l="l" t="t" r="r" b="b"/>
              <a:pathLst>
                <a:path w="22042" h="11042" fill="none" extrusionOk="0">
                  <a:moveTo>
                    <a:pt x="1195" y="0"/>
                  </a:moveTo>
                  <a:lnTo>
                    <a:pt x="1195" y="0"/>
                  </a:lnTo>
                  <a:lnTo>
                    <a:pt x="907" y="42"/>
                  </a:lnTo>
                  <a:lnTo>
                    <a:pt x="618" y="165"/>
                  </a:lnTo>
                  <a:lnTo>
                    <a:pt x="412" y="330"/>
                  </a:lnTo>
                  <a:lnTo>
                    <a:pt x="206" y="536"/>
                  </a:lnTo>
                  <a:lnTo>
                    <a:pt x="42" y="783"/>
                  </a:lnTo>
                  <a:lnTo>
                    <a:pt x="0" y="1113"/>
                  </a:lnTo>
                  <a:lnTo>
                    <a:pt x="0" y="1401"/>
                  </a:lnTo>
                  <a:lnTo>
                    <a:pt x="83" y="1731"/>
                  </a:lnTo>
                  <a:lnTo>
                    <a:pt x="2555" y="7869"/>
                  </a:lnTo>
                  <a:lnTo>
                    <a:pt x="2555" y="7869"/>
                  </a:lnTo>
                  <a:lnTo>
                    <a:pt x="3832" y="8281"/>
                  </a:lnTo>
                  <a:lnTo>
                    <a:pt x="5233" y="8693"/>
                  </a:lnTo>
                  <a:lnTo>
                    <a:pt x="6757" y="9105"/>
                  </a:lnTo>
                  <a:lnTo>
                    <a:pt x="8364" y="9558"/>
                  </a:lnTo>
                  <a:lnTo>
                    <a:pt x="10053" y="9970"/>
                  </a:lnTo>
                  <a:lnTo>
                    <a:pt x="11824" y="10341"/>
                  </a:lnTo>
                  <a:lnTo>
                    <a:pt x="13719" y="10712"/>
                  </a:lnTo>
                  <a:lnTo>
                    <a:pt x="15697" y="11041"/>
                  </a:lnTo>
                  <a:lnTo>
                    <a:pt x="15697" y="11041"/>
                  </a:lnTo>
                  <a:lnTo>
                    <a:pt x="16438" y="10382"/>
                  </a:lnTo>
                  <a:lnTo>
                    <a:pt x="17180" y="9723"/>
                  </a:lnTo>
                  <a:lnTo>
                    <a:pt x="17922" y="9105"/>
                  </a:lnTo>
                  <a:lnTo>
                    <a:pt x="18663" y="8528"/>
                  </a:lnTo>
                  <a:lnTo>
                    <a:pt x="20105" y="7498"/>
                  </a:lnTo>
                  <a:lnTo>
                    <a:pt x="21465" y="6633"/>
                  </a:lnTo>
                  <a:lnTo>
                    <a:pt x="21465" y="6633"/>
                  </a:lnTo>
                  <a:lnTo>
                    <a:pt x="21629" y="6510"/>
                  </a:lnTo>
                  <a:lnTo>
                    <a:pt x="21794" y="6345"/>
                  </a:lnTo>
                  <a:lnTo>
                    <a:pt x="21877" y="6180"/>
                  </a:lnTo>
                  <a:lnTo>
                    <a:pt x="21959" y="6015"/>
                  </a:lnTo>
                  <a:lnTo>
                    <a:pt x="22041" y="5809"/>
                  </a:lnTo>
                  <a:lnTo>
                    <a:pt x="22041" y="5645"/>
                  </a:lnTo>
                  <a:lnTo>
                    <a:pt x="22041" y="5439"/>
                  </a:lnTo>
                  <a:lnTo>
                    <a:pt x="22000" y="5274"/>
                  </a:lnTo>
                  <a:lnTo>
                    <a:pt x="21959" y="5068"/>
                  </a:lnTo>
                  <a:lnTo>
                    <a:pt x="21877" y="4903"/>
                  </a:lnTo>
                  <a:lnTo>
                    <a:pt x="21753" y="4779"/>
                  </a:lnTo>
                  <a:lnTo>
                    <a:pt x="21629" y="4615"/>
                  </a:lnTo>
                  <a:lnTo>
                    <a:pt x="21465" y="4491"/>
                  </a:lnTo>
                  <a:lnTo>
                    <a:pt x="21300" y="4409"/>
                  </a:lnTo>
                  <a:lnTo>
                    <a:pt x="21094" y="4367"/>
                  </a:lnTo>
                  <a:lnTo>
                    <a:pt x="20888" y="4326"/>
                  </a:lnTo>
                  <a:lnTo>
                    <a:pt x="20888" y="4326"/>
                  </a:lnTo>
                  <a:lnTo>
                    <a:pt x="19157" y="4161"/>
                  </a:lnTo>
                  <a:lnTo>
                    <a:pt x="17468" y="3997"/>
                  </a:lnTo>
                  <a:lnTo>
                    <a:pt x="15862" y="3791"/>
                  </a:lnTo>
                  <a:lnTo>
                    <a:pt x="14337" y="3543"/>
                  </a:lnTo>
                  <a:lnTo>
                    <a:pt x="12895" y="3296"/>
                  </a:lnTo>
                  <a:lnTo>
                    <a:pt x="11495" y="3049"/>
                  </a:lnTo>
                  <a:lnTo>
                    <a:pt x="10176" y="2761"/>
                  </a:lnTo>
                  <a:lnTo>
                    <a:pt x="8982" y="2472"/>
                  </a:lnTo>
                  <a:lnTo>
                    <a:pt x="7787" y="2184"/>
                  </a:lnTo>
                  <a:lnTo>
                    <a:pt x="6716" y="1895"/>
                  </a:lnTo>
                  <a:lnTo>
                    <a:pt x="4779" y="1278"/>
                  </a:lnTo>
                  <a:lnTo>
                    <a:pt x="3090" y="660"/>
                  </a:lnTo>
                  <a:lnTo>
                    <a:pt x="1689" y="124"/>
                  </a:lnTo>
                  <a:lnTo>
                    <a:pt x="1689" y="124"/>
                  </a:lnTo>
                  <a:lnTo>
                    <a:pt x="1442" y="42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07;p36">
              <a:extLst>
                <a:ext uri="{FF2B5EF4-FFF2-40B4-BE49-F238E27FC236}">
                  <a16:creationId xmlns:a16="http://schemas.microsoft.com/office/drawing/2014/main" id="{5BC37057-5DF7-44FB-86FD-7C4AE813E738}"/>
                </a:ext>
              </a:extLst>
            </p:cNvPr>
            <p:cNvSpPr/>
            <p:nvPr/>
          </p:nvSpPr>
          <p:spPr>
            <a:xfrm>
              <a:off x="2378350" y="4507475"/>
              <a:ext cx="328575" cy="92725"/>
            </a:xfrm>
            <a:custGeom>
              <a:avLst/>
              <a:gdLst/>
              <a:ahLst/>
              <a:cxnLst/>
              <a:rect l="l" t="t" r="r" b="b"/>
              <a:pathLst>
                <a:path w="13143" h="3709" extrusionOk="0">
                  <a:moveTo>
                    <a:pt x="1" y="0"/>
                  </a:moveTo>
                  <a:lnTo>
                    <a:pt x="289" y="701"/>
                  </a:lnTo>
                  <a:lnTo>
                    <a:pt x="2843" y="1483"/>
                  </a:lnTo>
                  <a:lnTo>
                    <a:pt x="4285" y="1895"/>
                  </a:lnTo>
                  <a:lnTo>
                    <a:pt x="5768" y="2266"/>
                  </a:lnTo>
                  <a:lnTo>
                    <a:pt x="7375" y="2678"/>
                  </a:lnTo>
                  <a:lnTo>
                    <a:pt x="9064" y="3008"/>
                  </a:lnTo>
                  <a:lnTo>
                    <a:pt x="10795" y="3378"/>
                  </a:lnTo>
                  <a:lnTo>
                    <a:pt x="12607" y="3708"/>
                  </a:lnTo>
                  <a:lnTo>
                    <a:pt x="13143" y="3172"/>
                  </a:lnTo>
                  <a:lnTo>
                    <a:pt x="11165" y="2843"/>
                  </a:lnTo>
                  <a:lnTo>
                    <a:pt x="9270" y="2472"/>
                  </a:lnTo>
                  <a:lnTo>
                    <a:pt x="7499" y="2101"/>
                  </a:lnTo>
                  <a:lnTo>
                    <a:pt x="5810" y="1689"/>
                  </a:lnTo>
                  <a:lnTo>
                    <a:pt x="4203" y="1236"/>
                  </a:lnTo>
                  <a:lnTo>
                    <a:pt x="2679" y="824"/>
                  </a:lnTo>
                  <a:lnTo>
                    <a:pt x="1278" y="41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5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08;p36">
              <a:extLst>
                <a:ext uri="{FF2B5EF4-FFF2-40B4-BE49-F238E27FC236}">
                  <a16:creationId xmlns:a16="http://schemas.microsoft.com/office/drawing/2014/main" id="{581BBB9A-B394-4216-B21A-EC4027D8C2B3}"/>
                </a:ext>
              </a:extLst>
            </p:cNvPr>
            <p:cNvSpPr/>
            <p:nvPr/>
          </p:nvSpPr>
          <p:spPr>
            <a:xfrm>
              <a:off x="2378350" y="4507475"/>
              <a:ext cx="328575" cy="92725"/>
            </a:xfrm>
            <a:custGeom>
              <a:avLst/>
              <a:gdLst/>
              <a:ahLst/>
              <a:cxnLst/>
              <a:rect l="l" t="t" r="r" b="b"/>
              <a:pathLst>
                <a:path w="13143" h="3709" fill="none" extrusionOk="0">
                  <a:moveTo>
                    <a:pt x="1" y="0"/>
                  </a:moveTo>
                  <a:lnTo>
                    <a:pt x="289" y="701"/>
                  </a:lnTo>
                  <a:lnTo>
                    <a:pt x="289" y="701"/>
                  </a:lnTo>
                  <a:lnTo>
                    <a:pt x="2843" y="1483"/>
                  </a:lnTo>
                  <a:lnTo>
                    <a:pt x="4285" y="1895"/>
                  </a:lnTo>
                  <a:lnTo>
                    <a:pt x="5768" y="2266"/>
                  </a:lnTo>
                  <a:lnTo>
                    <a:pt x="7375" y="2678"/>
                  </a:lnTo>
                  <a:lnTo>
                    <a:pt x="9064" y="3008"/>
                  </a:lnTo>
                  <a:lnTo>
                    <a:pt x="10795" y="3378"/>
                  </a:lnTo>
                  <a:lnTo>
                    <a:pt x="12607" y="3708"/>
                  </a:lnTo>
                  <a:lnTo>
                    <a:pt x="12607" y="3708"/>
                  </a:lnTo>
                  <a:lnTo>
                    <a:pt x="13143" y="3172"/>
                  </a:lnTo>
                  <a:lnTo>
                    <a:pt x="13143" y="3172"/>
                  </a:lnTo>
                  <a:lnTo>
                    <a:pt x="11165" y="2843"/>
                  </a:lnTo>
                  <a:lnTo>
                    <a:pt x="9270" y="2472"/>
                  </a:lnTo>
                  <a:lnTo>
                    <a:pt x="7499" y="2101"/>
                  </a:lnTo>
                  <a:lnTo>
                    <a:pt x="5810" y="1689"/>
                  </a:lnTo>
                  <a:lnTo>
                    <a:pt x="4203" y="1236"/>
                  </a:lnTo>
                  <a:lnTo>
                    <a:pt x="2679" y="824"/>
                  </a:lnTo>
                  <a:lnTo>
                    <a:pt x="1278" y="41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09;p36">
              <a:extLst>
                <a:ext uri="{FF2B5EF4-FFF2-40B4-BE49-F238E27FC236}">
                  <a16:creationId xmlns:a16="http://schemas.microsoft.com/office/drawing/2014/main" id="{A31D23C7-94CC-49D1-BD47-9D96F59D260B}"/>
                </a:ext>
              </a:extLst>
            </p:cNvPr>
            <p:cNvSpPr/>
            <p:nvPr/>
          </p:nvSpPr>
          <p:spPr>
            <a:xfrm>
              <a:off x="2461775" y="4712425"/>
              <a:ext cx="119500" cy="49475"/>
            </a:xfrm>
            <a:custGeom>
              <a:avLst/>
              <a:gdLst/>
              <a:ahLst/>
              <a:cxnLst/>
              <a:rect l="l" t="t" r="r" b="b"/>
              <a:pathLst>
                <a:path w="4780" h="1979" extrusionOk="0">
                  <a:moveTo>
                    <a:pt x="1" y="1"/>
                  </a:moveTo>
                  <a:lnTo>
                    <a:pt x="289" y="701"/>
                  </a:lnTo>
                  <a:lnTo>
                    <a:pt x="2308" y="1360"/>
                  </a:lnTo>
                  <a:lnTo>
                    <a:pt x="4532" y="1978"/>
                  </a:lnTo>
                  <a:lnTo>
                    <a:pt x="4780" y="1443"/>
                  </a:lnTo>
                  <a:lnTo>
                    <a:pt x="2267" y="7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59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10;p36">
              <a:extLst>
                <a:ext uri="{FF2B5EF4-FFF2-40B4-BE49-F238E27FC236}">
                  <a16:creationId xmlns:a16="http://schemas.microsoft.com/office/drawing/2014/main" id="{66CEDF8D-88DE-401A-8851-B4A425BE8825}"/>
                </a:ext>
              </a:extLst>
            </p:cNvPr>
            <p:cNvSpPr/>
            <p:nvPr/>
          </p:nvSpPr>
          <p:spPr>
            <a:xfrm>
              <a:off x="2461775" y="4712425"/>
              <a:ext cx="119500" cy="49475"/>
            </a:xfrm>
            <a:custGeom>
              <a:avLst/>
              <a:gdLst/>
              <a:ahLst/>
              <a:cxnLst/>
              <a:rect l="l" t="t" r="r" b="b"/>
              <a:pathLst>
                <a:path w="4780" h="1979" fill="none" extrusionOk="0">
                  <a:moveTo>
                    <a:pt x="1" y="1"/>
                  </a:moveTo>
                  <a:lnTo>
                    <a:pt x="289" y="701"/>
                  </a:lnTo>
                  <a:lnTo>
                    <a:pt x="289" y="701"/>
                  </a:lnTo>
                  <a:lnTo>
                    <a:pt x="2308" y="1360"/>
                  </a:lnTo>
                  <a:lnTo>
                    <a:pt x="4532" y="1978"/>
                  </a:lnTo>
                  <a:lnTo>
                    <a:pt x="4532" y="1978"/>
                  </a:lnTo>
                  <a:lnTo>
                    <a:pt x="4780" y="1443"/>
                  </a:lnTo>
                  <a:lnTo>
                    <a:pt x="4780" y="1443"/>
                  </a:lnTo>
                  <a:lnTo>
                    <a:pt x="2267" y="742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11;p36">
              <a:extLst>
                <a:ext uri="{FF2B5EF4-FFF2-40B4-BE49-F238E27FC236}">
                  <a16:creationId xmlns:a16="http://schemas.microsoft.com/office/drawing/2014/main" id="{14534815-2D49-4199-B0C4-08FC714A5D64}"/>
                </a:ext>
              </a:extLst>
            </p:cNvPr>
            <p:cNvSpPr/>
            <p:nvPr/>
          </p:nvSpPr>
          <p:spPr>
            <a:xfrm>
              <a:off x="2254750" y="3688650"/>
              <a:ext cx="1542900" cy="589175"/>
            </a:xfrm>
            <a:custGeom>
              <a:avLst/>
              <a:gdLst/>
              <a:ahLst/>
              <a:cxnLst/>
              <a:rect l="l" t="t" r="r" b="b"/>
              <a:pathLst>
                <a:path w="61716" h="23567" extrusionOk="0">
                  <a:moveTo>
                    <a:pt x="30858" y="1"/>
                  </a:moveTo>
                  <a:lnTo>
                    <a:pt x="29252" y="42"/>
                  </a:lnTo>
                  <a:lnTo>
                    <a:pt x="27686" y="83"/>
                  </a:lnTo>
                  <a:lnTo>
                    <a:pt x="26162" y="166"/>
                  </a:lnTo>
                  <a:lnTo>
                    <a:pt x="24637" y="289"/>
                  </a:lnTo>
                  <a:lnTo>
                    <a:pt x="23154" y="454"/>
                  </a:lnTo>
                  <a:lnTo>
                    <a:pt x="21671" y="619"/>
                  </a:lnTo>
                  <a:lnTo>
                    <a:pt x="20270" y="825"/>
                  </a:lnTo>
                  <a:lnTo>
                    <a:pt x="18828" y="1072"/>
                  </a:lnTo>
                  <a:lnTo>
                    <a:pt x="17469" y="1360"/>
                  </a:lnTo>
                  <a:lnTo>
                    <a:pt x="16151" y="1649"/>
                  </a:lnTo>
                  <a:lnTo>
                    <a:pt x="14873" y="1978"/>
                  </a:lnTo>
                  <a:lnTo>
                    <a:pt x="13596" y="2308"/>
                  </a:lnTo>
                  <a:lnTo>
                    <a:pt x="12402" y="2720"/>
                  </a:lnTo>
                  <a:lnTo>
                    <a:pt x="11248" y="3091"/>
                  </a:lnTo>
                  <a:lnTo>
                    <a:pt x="10094" y="3544"/>
                  </a:lnTo>
                  <a:lnTo>
                    <a:pt x="9023" y="3997"/>
                  </a:lnTo>
                  <a:lnTo>
                    <a:pt x="8035" y="4450"/>
                  </a:lnTo>
                  <a:lnTo>
                    <a:pt x="7046" y="4945"/>
                  </a:lnTo>
                  <a:lnTo>
                    <a:pt x="6139" y="5439"/>
                  </a:lnTo>
                  <a:lnTo>
                    <a:pt x="5274" y="5975"/>
                  </a:lnTo>
                  <a:lnTo>
                    <a:pt x="4491" y="6510"/>
                  </a:lnTo>
                  <a:lnTo>
                    <a:pt x="3709" y="7087"/>
                  </a:lnTo>
                  <a:lnTo>
                    <a:pt x="3050" y="7664"/>
                  </a:lnTo>
                  <a:lnTo>
                    <a:pt x="2432" y="8282"/>
                  </a:lnTo>
                  <a:lnTo>
                    <a:pt x="1896" y="8900"/>
                  </a:lnTo>
                  <a:lnTo>
                    <a:pt x="1402" y="9518"/>
                  </a:lnTo>
                  <a:lnTo>
                    <a:pt x="990" y="10136"/>
                  </a:lnTo>
                  <a:lnTo>
                    <a:pt x="619" y="10795"/>
                  </a:lnTo>
                  <a:lnTo>
                    <a:pt x="372" y="11454"/>
                  </a:lnTo>
                  <a:lnTo>
                    <a:pt x="166" y="12154"/>
                  </a:lnTo>
                  <a:lnTo>
                    <a:pt x="42" y="12855"/>
                  </a:lnTo>
                  <a:lnTo>
                    <a:pt x="1" y="13514"/>
                  </a:lnTo>
                  <a:lnTo>
                    <a:pt x="42" y="14008"/>
                  </a:lnTo>
                  <a:lnTo>
                    <a:pt x="83" y="14502"/>
                  </a:lnTo>
                  <a:lnTo>
                    <a:pt x="166" y="14956"/>
                  </a:lnTo>
                  <a:lnTo>
                    <a:pt x="330" y="15450"/>
                  </a:lnTo>
                  <a:lnTo>
                    <a:pt x="495" y="15903"/>
                  </a:lnTo>
                  <a:lnTo>
                    <a:pt x="701" y="16356"/>
                  </a:lnTo>
                  <a:lnTo>
                    <a:pt x="948" y="16810"/>
                  </a:lnTo>
                  <a:lnTo>
                    <a:pt x="1196" y="17263"/>
                  </a:lnTo>
                  <a:lnTo>
                    <a:pt x="2514" y="17963"/>
                  </a:lnTo>
                  <a:lnTo>
                    <a:pt x="3915" y="18622"/>
                  </a:lnTo>
                  <a:lnTo>
                    <a:pt x="5357" y="19281"/>
                  </a:lnTo>
                  <a:lnTo>
                    <a:pt x="6922" y="19858"/>
                  </a:lnTo>
                  <a:lnTo>
                    <a:pt x="8529" y="20435"/>
                  </a:lnTo>
                  <a:lnTo>
                    <a:pt x="10218" y="20929"/>
                  </a:lnTo>
                  <a:lnTo>
                    <a:pt x="11990" y="21424"/>
                  </a:lnTo>
                  <a:lnTo>
                    <a:pt x="13802" y="21836"/>
                  </a:lnTo>
                  <a:lnTo>
                    <a:pt x="15656" y="22248"/>
                  </a:lnTo>
                  <a:lnTo>
                    <a:pt x="17634" y="22577"/>
                  </a:lnTo>
                  <a:lnTo>
                    <a:pt x="19611" y="22866"/>
                  </a:lnTo>
                  <a:lnTo>
                    <a:pt x="21630" y="23113"/>
                  </a:lnTo>
                  <a:lnTo>
                    <a:pt x="23731" y="23319"/>
                  </a:lnTo>
                  <a:lnTo>
                    <a:pt x="25873" y="23442"/>
                  </a:lnTo>
                  <a:lnTo>
                    <a:pt x="28016" y="23525"/>
                  </a:lnTo>
                  <a:lnTo>
                    <a:pt x="30240" y="23566"/>
                  </a:lnTo>
                  <a:lnTo>
                    <a:pt x="32671" y="23525"/>
                  </a:lnTo>
                  <a:lnTo>
                    <a:pt x="35019" y="23401"/>
                  </a:lnTo>
                  <a:lnTo>
                    <a:pt x="37368" y="23236"/>
                  </a:lnTo>
                  <a:lnTo>
                    <a:pt x="39633" y="23030"/>
                  </a:lnTo>
                  <a:lnTo>
                    <a:pt x="41858" y="22742"/>
                  </a:lnTo>
                  <a:lnTo>
                    <a:pt x="44042" y="22371"/>
                  </a:lnTo>
                  <a:lnTo>
                    <a:pt x="46143" y="21959"/>
                  </a:lnTo>
                  <a:lnTo>
                    <a:pt x="48161" y="21506"/>
                  </a:lnTo>
                  <a:lnTo>
                    <a:pt x="50098" y="20971"/>
                  </a:lnTo>
                  <a:lnTo>
                    <a:pt x="51952" y="20394"/>
                  </a:lnTo>
                  <a:lnTo>
                    <a:pt x="53723" y="19817"/>
                  </a:lnTo>
                  <a:lnTo>
                    <a:pt x="55412" y="19117"/>
                  </a:lnTo>
                  <a:lnTo>
                    <a:pt x="57019" y="18416"/>
                  </a:lnTo>
                  <a:lnTo>
                    <a:pt x="58502" y="17675"/>
                  </a:lnTo>
                  <a:lnTo>
                    <a:pt x="59903" y="16892"/>
                  </a:lnTo>
                  <a:lnTo>
                    <a:pt x="61139" y="16068"/>
                  </a:lnTo>
                  <a:lnTo>
                    <a:pt x="61386" y="15450"/>
                  </a:lnTo>
                  <a:lnTo>
                    <a:pt x="61551" y="14832"/>
                  </a:lnTo>
                  <a:lnTo>
                    <a:pt x="61674" y="14173"/>
                  </a:lnTo>
                  <a:lnTo>
                    <a:pt x="61716" y="13514"/>
                  </a:lnTo>
                  <a:lnTo>
                    <a:pt x="61674" y="12855"/>
                  </a:lnTo>
                  <a:lnTo>
                    <a:pt x="61551" y="12154"/>
                  </a:lnTo>
                  <a:lnTo>
                    <a:pt x="61345" y="11454"/>
                  </a:lnTo>
                  <a:lnTo>
                    <a:pt x="61098" y="10795"/>
                  </a:lnTo>
                  <a:lnTo>
                    <a:pt x="60727" y="10136"/>
                  </a:lnTo>
                  <a:lnTo>
                    <a:pt x="60315" y="9518"/>
                  </a:lnTo>
                  <a:lnTo>
                    <a:pt x="59821" y="8900"/>
                  </a:lnTo>
                  <a:lnTo>
                    <a:pt x="59285" y="8282"/>
                  </a:lnTo>
                  <a:lnTo>
                    <a:pt x="58667" y="7664"/>
                  </a:lnTo>
                  <a:lnTo>
                    <a:pt x="58008" y="7087"/>
                  </a:lnTo>
                  <a:lnTo>
                    <a:pt x="57225" y="6510"/>
                  </a:lnTo>
                  <a:lnTo>
                    <a:pt x="56442" y="5975"/>
                  </a:lnTo>
                  <a:lnTo>
                    <a:pt x="55577" y="5439"/>
                  </a:lnTo>
                  <a:lnTo>
                    <a:pt x="54671" y="4945"/>
                  </a:lnTo>
                  <a:lnTo>
                    <a:pt x="53682" y="4450"/>
                  </a:lnTo>
                  <a:lnTo>
                    <a:pt x="52693" y="3997"/>
                  </a:lnTo>
                  <a:lnTo>
                    <a:pt x="51622" y="3544"/>
                  </a:lnTo>
                  <a:lnTo>
                    <a:pt x="50469" y="3091"/>
                  </a:lnTo>
                  <a:lnTo>
                    <a:pt x="49315" y="2720"/>
                  </a:lnTo>
                  <a:lnTo>
                    <a:pt x="48120" y="2308"/>
                  </a:lnTo>
                  <a:lnTo>
                    <a:pt x="46843" y="1978"/>
                  </a:lnTo>
                  <a:lnTo>
                    <a:pt x="45566" y="1649"/>
                  </a:lnTo>
                  <a:lnTo>
                    <a:pt x="44248" y="1360"/>
                  </a:lnTo>
                  <a:lnTo>
                    <a:pt x="42888" y="1072"/>
                  </a:lnTo>
                  <a:lnTo>
                    <a:pt x="41487" y="825"/>
                  </a:lnTo>
                  <a:lnTo>
                    <a:pt x="40045" y="619"/>
                  </a:lnTo>
                  <a:lnTo>
                    <a:pt x="38562" y="454"/>
                  </a:lnTo>
                  <a:lnTo>
                    <a:pt x="37079" y="289"/>
                  </a:lnTo>
                  <a:lnTo>
                    <a:pt x="35555" y="166"/>
                  </a:lnTo>
                  <a:lnTo>
                    <a:pt x="34031" y="83"/>
                  </a:lnTo>
                  <a:lnTo>
                    <a:pt x="32465" y="42"/>
                  </a:lnTo>
                  <a:lnTo>
                    <a:pt x="30858" y="1"/>
                  </a:lnTo>
                  <a:close/>
                </a:path>
              </a:pathLst>
            </a:custGeom>
            <a:solidFill>
              <a:srgbClr val="93B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12;p36">
              <a:extLst>
                <a:ext uri="{FF2B5EF4-FFF2-40B4-BE49-F238E27FC236}">
                  <a16:creationId xmlns:a16="http://schemas.microsoft.com/office/drawing/2014/main" id="{E390B483-5062-495F-84D2-E4DEF4DB8573}"/>
                </a:ext>
              </a:extLst>
            </p:cNvPr>
            <p:cNvSpPr/>
            <p:nvPr/>
          </p:nvSpPr>
          <p:spPr>
            <a:xfrm>
              <a:off x="2254750" y="3688650"/>
              <a:ext cx="1542900" cy="589175"/>
            </a:xfrm>
            <a:custGeom>
              <a:avLst/>
              <a:gdLst/>
              <a:ahLst/>
              <a:cxnLst/>
              <a:rect l="l" t="t" r="r" b="b"/>
              <a:pathLst>
                <a:path w="61716" h="23567" fill="none" extrusionOk="0">
                  <a:moveTo>
                    <a:pt x="30858" y="1"/>
                  </a:moveTo>
                  <a:lnTo>
                    <a:pt x="30858" y="1"/>
                  </a:lnTo>
                  <a:lnTo>
                    <a:pt x="29252" y="42"/>
                  </a:lnTo>
                  <a:lnTo>
                    <a:pt x="27686" y="83"/>
                  </a:lnTo>
                  <a:lnTo>
                    <a:pt x="26162" y="166"/>
                  </a:lnTo>
                  <a:lnTo>
                    <a:pt x="24637" y="289"/>
                  </a:lnTo>
                  <a:lnTo>
                    <a:pt x="23154" y="454"/>
                  </a:lnTo>
                  <a:lnTo>
                    <a:pt x="21671" y="619"/>
                  </a:lnTo>
                  <a:lnTo>
                    <a:pt x="20270" y="825"/>
                  </a:lnTo>
                  <a:lnTo>
                    <a:pt x="18828" y="1072"/>
                  </a:lnTo>
                  <a:lnTo>
                    <a:pt x="17469" y="1360"/>
                  </a:lnTo>
                  <a:lnTo>
                    <a:pt x="16151" y="1649"/>
                  </a:lnTo>
                  <a:lnTo>
                    <a:pt x="14873" y="1978"/>
                  </a:lnTo>
                  <a:lnTo>
                    <a:pt x="13596" y="2308"/>
                  </a:lnTo>
                  <a:lnTo>
                    <a:pt x="12402" y="2720"/>
                  </a:lnTo>
                  <a:lnTo>
                    <a:pt x="11248" y="3091"/>
                  </a:lnTo>
                  <a:lnTo>
                    <a:pt x="10094" y="3544"/>
                  </a:lnTo>
                  <a:lnTo>
                    <a:pt x="9023" y="3997"/>
                  </a:lnTo>
                  <a:lnTo>
                    <a:pt x="8035" y="4450"/>
                  </a:lnTo>
                  <a:lnTo>
                    <a:pt x="7046" y="4945"/>
                  </a:lnTo>
                  <a:lnTo>
                    <a:pt x="6139" y="5439"/>
                  </a:lnTo>
                  <a:lnTo>
                    <a:pt x="5274" y="5975"/>
                  </a:lnTo>
                  <a:lnTo>
                    <a:pt x="4491" y="6510"/>
                  </a:lnTo>
                  <a:lnTo>
                    <a:pt x="3709" y="7087"/>
                  </a:lnTo>
                  <a:lnTo>
                    <a:pt x="3050" y="7664"/>
                  </a:lnTo>
                  <a:lnTo>
                    <a:pt x="2432" y="8282"/>
                  </a:lnTo>
                  <a:lnTo>
                    <a:pt x="1896" y="8900"/>
                  </a:lnTo>
                  <a:lnTo>
                    <a:pt x="1402" y="9518"/>
                  </a:lnTo>
                  <a:lnTo>
                    <a:pt x="990" y="10136"/>
                  </a:lnTo>
                  <a:lnTo>
                    <a:pt x="619" y="10795"/>
                  </a:lnTo>
                  <a:lnTo>
                    <a:pt x="372" y="11454"/>
                  </a:lnTo>
                  <a:lnTo>
                    <a:pt x="166" y="12154"/>
                  </a:lnTo>
                  <a:lnTo>
                    <a:pt x="42" y="12855"/>
                  </a:lnTo>
                  <a:lnTo>
                    <a:pt x="1" y="13514"/>
                  </a:lnTo>
                  <a:lnTo>
                    <a:pt x="1" y="13514"/>
                  </a:lnTo>
                  <a:lnTo>
                    <a:pt x="42" y="14008"/>
                  </a:lnTo>
                  <a:lnTo>
                    <a:pt x="83" y="14502"/>
                  </a:lnTo>
                  <a:lnTo>
                    <a:pt x="166" y="14956"/>
                  </a:lnTo>
                  <a:lnTo>
                    <a:pt x="330" y="15450"/>
                  </a:lnTo>
                  <a:lnTo>
                    <a:pt x="495" y="15903"/>
                  </a:lnTo>
                  <a:lnTo>
                    <a:pt x="701" y="16356"/>
                  </a:lnTo>
                  <a:lnTo>
                    <a:pt x="948" y="16810"/>
                  </a:lnTo>
                  <a:lnTo>
                    <a:pt x="1196" y="17263"/>
                  </a:lnTo>
                  <a:lnTo>
                    <a:pt x="1196" y="17263"/>
                  </a:lnTo>
                  <a:lnTo>
                    <a:pt x="2514" y="17963"/>
                  </a:lnTo>
                  <a:lnTo>
                    <a:pt x="3915" y="18622"/>
                  </a:lnTo>
                  <a:lnTo>
                    <a:pt x="5357" y="19281"/>
                  </a:lnTo>
                  <a:lnTo>
                    <a:pt x="6922" y="19858"/>
                  </a:lnTo>
                  <a:lnTo>
                    <a:pt x="8529" y="20435"/>
                  </a:lnTo>
                  <a:lnTo>
                    <a:pt x="10218" y="20929"/>
                  </a:lnTo>
                  <a:lnTo>
                    <a:pt x="11990" y="21424"/>
                  </a:lnTo>
                  <a:lnTo>
                    <a:pt x="13802" y="21836"/>
                  </a:lnTo>
                  <a:lnTo>
                    <a:pt x="15656" y="22248"/>
                  </a:lnTo>
                  <a:lnTo>
                    <a:pt x="17634" y="22577"/>
                  </a:lnTo>
                  <a:lnTo>
                    <a:pt x="19611" y="22866"/>
                  </a:lnTo>
                  <a:lnTo>
                    <a:pt x="21630" y="23113"/>
                  </a:lnTo>
                  <a:lnTo>
                    <a:pt x="23731" y="23319"/>
                  </a:lnTo>
                  <a:lnTo>
                    <a:pt x="25873" y="23442"/>
                  </a:lnTo>
                  <a:lnTo>
                    <a:pt x="28016" y="23525"/>
                  </a:lnTo>
                  <a:lnTo>
                    <a:pt x="30240" y="23566"/>
                  </a:lnTo>
                  <a:lnTo>
                    <a:pt x="30240" y="23566"/>
                  </a:lnTo>
                  <a:lnTo>
                    <a:pt x="32671" y="23525"/>
                  </a:lnTo>
                  <a:lnTo>
                    <a:pt x="35019" y="23401"/>
                  </a:lnTo>
                  <a:lnTo>
                    <a:pt x="37368" y="23236"/>
                  </a:lnTo>
                  <a:lnTo>
                    <a:pt x="39633" y="23030"/>
                  </a:lnTo>
                  <a:lnTo>
                    <a:pt x="41858" y="22742"/>
                  </a:lnTo>
                  <a:lnTo>
                    <a:pt x="44042" y="22371"/>
                  </a:lnTo>
                  <a:lnTo>
                    <a:pt x="46143" y="21959"/>
                  </a:lnTo>
                  <a:lnTo>
                    <a:pt x="48161" y="21506"/>
                  </a:lnTo>
                  <a:lnTo>
                    <a:pt x="50098" y="20971"/>
                  </a:lnTo>
                  <a:lnTo>
                    <a:pt x="51952" y="20394"/>
                  </a:lnTo>
                  <a:lnTo>
                    <a:pt x="53723" y="19817"/>
                  </a:lnTo>
                  <a:lnTo>
                    <a:pt x="55412" y="19117"/>
                  </a:lnTo>
                  <a:lnTo>
                    <a:pt x="57019" y="18416"/>
                  </a:lnTo>
                  <a:lnTo>
                    <a:pt x="58502" y="17675"/>
                  </a:lnTo>
                  <a:lnTo>
                    <a:pt x="59903" y="16892"/>
                  </a:lnTo>
                  <a:lnTo>
                    <a:pt x="61139" y="16068"/>
                  </a:lnTo>
                  <a:lnTo>
                    <a:pt x="61139" y="16068"/>
                  </a:lnTo>
                  <a:lnTo>
                    <a:pt x="61386" y="15450"/>
                  </a:lnTo>
                  <a:lnTo>
                    <a:pt x="61551" y="14832"/>
                  </a:lnTo>
                  <a:lnTo>
                    <a:pt x="61674" y="14173"/>
                  </a:lnTo>
                  <a:lnTo>
                    <a:pt x="61716" y="13514"/>
                  </a:lnTo>
                  <a:lnTo>
                    <a:pt x="61716" y="13514"/>
                  </a:lnTo>
                  <a:lnTo>
                    <a:pt x="61674" y="12855"/>
                  </a:lnTo>
                  <a:lnTo>
                    <a:pt x="61551" y="12154"/>
                  </a:lnTo>
                  <a:lnTo>
                    <a:pt x="61345" y="11454"/>
                  </a:lnTo>
                  <a:lnTo>
                    <a:pt x="61098" y="10795"/>
                  </a:lnTo>
                  <a:lnTo>
                    <a:pt x="60727" y="10136"/>
                  </a:lnTo>
                  <a:lnTo>
                    <a:pt x="60315" y="9518"/>
                  </a:lnTo>
                  <a:lnTo>
                    <a:pt x="59821" y="8900"/>
                  </a:lnTo>
                  <a:lnTo>
                    <a:pt x="59285" y="8282"/>
                  </a:lnTo>
                  <a:lnTo>
                    <a:pt x="58667" y="7664"/>
                  </a:lnTo>
                  <a:lnTo>
                    <a:pt x="58008" y="7087"/>
                  </a:lnTo>
                  <a:lnTo>
                    <a:pt x="57225" y="6510"/>
                  </a:lnTo>
                  <a:lnTo>
                    <a:pt x="56442" y="5975"/>
                  </a:lnTo>
                  <a:lnTo>
                    <a:pt x="55577" y="5439"/>
                  </a:lnTo>
                  <a:lnTo>
                    <a:pt x="54671" y="4945"/>
                  </a:lnTo>
                  <a:lnTo>
                    <a:pt x="53682" y="4450"/>
                  </a:lnTo>
                  <a:lnTo>
                    <a:pt x="52693" y="3997"/>
                  </a:lnTo>
                  <a:lnTo>
                    <a:pt x="51622" y="3544"/>
                  </a:lnTo>
                  <a:lnTo>
                    <a:pt x="50469" y="3091"/>
                  </a:lnTo>
                  <a:lnTo>
                    <a:pt x="49315" y="2720"/>
                  </a:lnTo>
                  <a:lnTo>
                    <a:pt x="48120" y="2308"/>
                  </a:lnTo>
                  <a:lnTo>
                    <a:pt x="46843" y="1978"/>
                  </a:lnTo>
                  <a:lnTo>
                    <a:pt x="45566" y="1649"/>
                  </a:lnTo>
                  <a:lnTo>
                    <a:pt x="44248" y="1360"/>
                  </a:lnTo>
                  <a:lnTo>
                    <a:pt x="42888" y="1072"/>
                  </a:lnTo>
                  <a:lnTo>
                    <a:pt x="41487" y="825"/>
                  </a:lnTo>
                  <a:lnTo>
                    <a:pt x="40045" y="619"/>
                  </a:lnTo>
                  <a:lnTo>
                    <a:pt x="38562" y="454"/>
                  </a:lnTo>
                  <a:lnTo>
                    <a:pt x="37079" y="289"/>
                  </a:lnTo>
                  <a:lnTo>
                    <a:pt x="35555" y="166"/>
                  </a:lnTo>
                  <a:lnTo>
                    <a:pt x="34031" y="83"/>
                  </a:lnTo>
                  <a:lnTo>
                    <a:pt x="32465" y="42"/>
                  </a:lnTo>
                  <a:lnTo>
                    <a:pt x="308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13;p36">
              <a:extLst>
                <a:ext uri="{FF2B5EF4-FFF2-40B4-BE49-F238E27FC236}">
                  <a16:creationId xmlns:a16="http://schemas.microsoft.com/office/drawing/2014/main" id="{CF8238CD-D71C-41C9-9B25-C4A73CB68179}"/>
                </a:ext>
              </a:extLst>
            </p:cNvPr>
            <p:cNvSpPr/>
            <p:nvPr/>
          </p:nvSpPr>
          <p:spPr>
            <a:xfrm>
              <a:off x="2256825" y="3748400"/>
              <a:ext cx="1540825" cy="529425"/>
            </a:xfrm>
            <a:custGeom>
              <a:avLst/>
              <a:gdLst/>
              <a:ahLst/>
              <a:cxnLst/>
              <a:rect l="l" t="t" r="r" b="b"/>
              <a:pathLst>
                <a:path w="61633" h="21177" extrusionOk="0">
                  <a:moveTo>
                    <a:pt x="48532" y="8940"/>
                  </a:moveTo>
                  <a:lnTo>
                    <a:pt x="48985" y="8981"/>
                  </a:lnTo>
                  <a:lnTo>
                    <a:pt x="49356" y="9064"/>
                  </a:lnTo>
                  <a:lnTo>
                    <a:pt x="49726" y="9187"/>
                  </a:lnTo>
                  <a:lnTo>
                    <a:pt x="50015" y="9352"/>
                  </a:lnTo>
                  <a:lnTo>
                    <a:pt x="50303" y="9558"/>
                  </a:lnTo>
                  <a:lnTo>
                    <a:pt x="50468" y="9805"/>
                  </a:lnTo>
                  <a:lnTo>
                    <a:pt x="50592" y="10053"/>
                  </a:lnTo>
                  <a:lnTo>
                    <a:pt x="50674" y="10300"/>
                  </a:lnTo>
                  <a:lnTo>
                    <a:pt x="50592" y="10588"/>
                  </a:lnTo>
                  <a:lnTo>
                    <a:pt x="50468" y="10835"/>
                  </a:lnTo>
                  <a:lnTo>
                    <a:pt x="50303" y="11083"/>
                  </a:lnTo>
                  <a:lnTo>
                    <a:pt x="50015" y="11289"/>
                  </a:lnTo>
                  <a:lnTo>
                    <a:pt x="49726" y="11453"/>
                  </a:lnTo>
                  <a:lnTo>
                    <a:pt x="49356" y="11577"/>
                  </a:lnTo>
                  <a:lnTo>
                    <a:pt x="48985" y="11659"/>
                  </a:lnTo>
                  <a:lnTo>
                    <a:pt x="48120" y="11659"/>
                  </a:lnTo>
                  <a:lnTo>
                    <a:pt x="47708" y="11577"/>
                  </a:lnTo>
                  <a:lnTo>
                    <a:pt x="47378" y="11453"/>
                  </a:lnTo>
                  <a:lnTo>
                    <a:pt x="47049" y="11289"/>
                  </a:lnTo>
                  <a:lnTo>
                    <a:pt x="46801" y="11083"/>
                  </a:lnTo>
                  <a:lnTo>
                    <a:pt x="46595" y="10835"/>
                  </a:lnTo>
                  <a:lnTo>
                    <a:pt x="46472" y="10588"/>
                  </a:lnTo>
                  <a:lnTo>
                    <a:pt x="46431" y="10300"/>
                  </a:lnTo>
                  <a:lnTo>
                    <a:pt x="46472" y="10053"/>
                  </a:lnTo>
                  <a:lnTo>
                    <a:pt x="46595" y="9805"/>
                  </a:lnTo>
                  <a:lnTo>
                    <a:pt x="46801" y="9558"/>
                  </a:lnTo>
                  <a:lnTo>
                    <a:pt x="47049" y="9352"/>
                  </a:lnTo>
                  <a:lnTo>
                    <a:pt x="47378" y="9187"/>
                  </a:lnTo>
                  <a:lnTo>
                    <a:pt x="47708" y="9064"/>
                  </a:lnTo>
                  <a:lnTo>
                    <a:pt x="48120" y="8981"/>
                  </a:lnTo>
                  <a:lnTo>
                    <a:pt x="48532" y="8940"/>
                  </a:lnTo>
                  <a:close/>
                  <a:moveTo>
                    <a:pt x="39344" y="12689"/>
                  </a:moveTo>
                  <a:lnTo>
                    <a:pt x="39592" y="12730"/>
                  </a:lnTo>
                  <a:lnTo>
                    <a:pt x="39839" y="12772"/>
                  </a:lnTo>
                  <a:lnTo>
                    <a:pt x="40045" y="12813"/>
                  </a:lnTo>
                  <a:lnTo>
                    <a:pt x="40210" y="12936"/>
                  </a:lnTo>
                  <a:lnTo>
                    <a:pt x="40374" y="13060"/>
                  </a:lnTo>
                  <a:lnTo>
                    <a:pt x="40457" y="13184"/>
                  </a:lnTo>
                  <a:lnTo>
                    <a:pt x="40539" y="13307"/>
                  </a:lnTo>
                  <a:lnTo>
                    <a:pt x="40580" y="13472"/>
                  </a:lnTo>
                  <a:lnTo>
                    <a:pt x="40539" y="13637"/>
                  </a:lnTo>
                  <a:lnTo>
                    <a:pt x="40457" y="13802"/>
                  </a:lnTo>
                  <a:lnTo>
                    <a:pt x="40374" y="13925"/>
                  </a:lnTo>
                  <a:lnTo>
                    <a:pt x="40210" y="14049"/>
                  </a:lnTo>
                  <a:lnTo>
                    <a:pt x="40045" y="14131"/>
                  </a:lnTo>
                  <a:lnTo>
                    <a:pt x="39839" y="14214"/>
                  </a:lnTo>
                  <a:lnTo>
                    <a:pt x="39592" y="14255"/>
                  </a:lnTo>
                  <a:lnTo>
                    <a:pt x="39097" y="14255"/>
                  </a:lnTo>
                  <a:lnTo>
                    <a:pt x="38891" y="14214"/>
                  </a:lnTo>
                  <a:lnTo>
                    <a:pt x="38685" y="14131"/>
                  </a:lnTo>
                  <a:lnTo>
                    <a:pt x="38520" y="14049"/>
                  </a:lnTo>
                  <a:lnTo>
                    <a:pt x="38356" y="13925"/>
                  </a:lnTo>
                  <a:lnTo>
                    <a:pt x="38232" y="13802"/>
                  </a:lnTo>
                  <a:lnTo>
                    <a:pt x="38191" y="13637"/>
                  </a:lnTo>
                  <a:lnTo>
                    <a:pt x="38150" y="13472"/>
                  </a:lnTo>
                  <a:lnTo>
                    <a:pt x="38191" y="13307"/>
                  </a:lnTo>
                  <a:lnTo>
                    <a:pt x="38232" y="13184"/>
                  </a:lnTo>
                  <a:lnTo>
                    <a:pt x="38356" y="13060"/>
                  </a:lnTo>
                  <a:lnTo>
                    <a:pt x="38520" y="12936"/>
                  </a:lnTo>
                  <a:lnTo>
                    <a:pt x="38685" y="12813"/>
                  </a:lnTo>
                  <a:lnTo>
                    <a:pt x="38891" y="12772"/>
                  </a:lnTo>
                  <a:lnTo>
                    <a:pt x="39097" y="12730"/>
                  </a:lnTo>
                  <a:lnTo>
                    <a:pt x="39344" y="12689"/>
                  </a:lnTo>
                  <a:close/>
                  <a:moveTo>
                    <a:pt x="48243" y="0"/>
                  </a:moveTo>
                  <a:lnTo>
                    <a:pt x="48614" y="907"/>
                  </a:lnTo>
                  <a:lnTo>
                    <a:pt x="48902" y="1731"/>
                  </a:lnTo>
                  <a:lnTo>
                    <a:pt x="49067" y="2555"/>
                  </a:lnTo>
                  <a:lnTo>
                    <a:pt x="49108" y="3337"/>
                  </a:lnTo>
                  <a:lnTo>
                    <a:pt x="49108" y="4079"/>
                  </a:lnTo>
                  <a:lnTo>
                    <a:pt x="48985" y="4779"/>
                  </a:lnTo>
                  <a:lnTo>
                    <a:pt x="48779" y="5480"/>
                  </a:lnTo>
                  <a:lnTo>
                    <a:pt x="48532" y="6098"/>
                  </a:lnTo>
                  <a:lnTo>
                    <a:pt x="48161" y="6716"/>
                  </a:lnTo>
                  <a:lnTo>
                    <a:pt x="47749" y="7292"/>
                  </a:lnTo>
                  <a:lnTo>
                    <a:pt x="47254" y="7869"/>
                  </a:lnTo>
                  <a:lnTo>
                    <a:pt x="46719" y="8363"/>
                  </a:lnTo>
                  <a:lnTo>
                    <a:pt x="46142" y="8858"/>
                  </a:lnTo>
                  <a:lnTo>
                    <a:pt x="45524" y="9311"/>
                  </a:lnTo>
                  <a:lnTo>
                    <a:pt x="44824" y="9764"/>
                  </a:lnTo>
                  <a:lnTo>
                    <a:pt x="44082" y="10176"/>
                  </a:lnTo>
                  <a:lnTo>
                    <a:pt x="43341" y="10547"/>
                  </a:lnTo>
                  <a:lnTo>
                    <a:pt x="42558" y="10918"/>
                  </a:lnTo>
                  <a:lnTo>
                    <a:pt x="41734" y="11247"/>
                  </a:lnTo>
                  <a:lnTo>
                    <a:pt x="40910" y="11577"/>
                  </a:lnTo>
                  <a:lnTo>
                    <a:pt x="39180" y="12112"/>
                  </a:lnTo>
                  <a:lnTo>
                    <a:pt x="37449" y="12607"/>
                  </a:lnTo>
                  <a:lnTo>
                    <a:pt x="35760" y="12978"/>
                  </a:lnTo>
                  <a:lnTo>
                    <a:pt x="34112" y="13307"/>
                  </a:lnTo>
                  <a:lnTo>
                    <a:pt x="32547" y="13596"/>
                  </a:lnTo>
                  <a:lnTo>
                    <a:pt x="31146" y="13802"/>
                  </a:lnTo>
                  <a:lnTo>
                    <a:pt x="31105" y="13884"/>
                  </a:lnTo>
                  <a:lnTo>
                    <a:pt x="31064" y="13966"/>
                  </a:lnTo>
                  <a:lnTo>
                    <a:pt x="30899" y="14131"/>
                  </a:lnTo>
                  <a:lnTo>
                    <a:pt x="30693" y="14214"/>
                  </a:lnTo>
                  <a:lnTo>
                    <a:pt x="30404" y="14255"/>
                  </a:lnTo>
                  <a:lnTo>
                    <a:pt x="30198" y="14255"/>
                  </a:lnTo>
                  <a:lnTo>
                    <a:pt x="29992" y="14172"/>
                  </a:lnTo>
                  <a:lnTo>
                    <a:pt x="29828" y="14090"/>
                  </a:lnTo>
                  <a:lnTo>
                    <a:pt x="29745" y="13966"/>
                  </a:lnTo>
                  <a:lnTo>
                    <a:pt x="27562" y="14172"/>
                  </a:lnTo>
                  <a:lnTo>
                    <a:pt x="25419" y="14337"/>
                  </a:lnTo>
                  <a:lnTo>
                    <a:pt x="23277" y="14420"/>
                  </a:lnTo>
                  <a:lnTo>
                    <a:pt x="21135" y="14420"/>
                  </a:lnTo>
                  <a:lnTo>
                    <a:pt x="18457" y="14378"/>
                  </a:lnTo>
                  <a:lnTo>
                    <a:pt x="15779" y="14255"/>
                  </a:lnTo>
                  <a:lnTo>
                    <a:pt x="13142" y="14049"/>
                  </a:lnTo>
                  <a:lnTo>
                    <a:pt x="10506" y="13802"/>
                  </a:lnTo>
                  <a:lnTo>
                    <a:pt x="7869" y="13431"/>
                  </a:lnTo>
                  <a:lnTo>
                    <a:pt x="5232" y="13060"/>
                  </a:lnTo>
                  <a:lnTo>
                    <a:pt x="2637" y="12607"/>
                  </a:lnTo>
                  <a:lnTo>
                    <a:pt x="0" y="12071"/>
                  </a:lnTo>
                  <a:lnTo>
                    <a:pt x="165" y="12813"/>
                  </a:lnTo>
                  <a:lnTo>
                    <a:pt x="412" y="13513"/>
                  </a:lnTo>
                  <a:lnTo>
                    <a:pt x="742" y="14214"/>
                  </a:lnTo>
                  <a:lnTo>
                    <a:pt x="1113" y="14873"/>
                  </a:lnTo>
                  <a:lnTo>
                    <a:pt x="2431" y="15573"/>
                  </a:lnTo>
                  <a:lnTo>
                    <a:pt x="3832" y="16232"/>
                  </a:lnTo>
                  <a:lnTo>
                    <a:pt x="5274" y="16891"/>
                  </a:lnTo>
                  <a:lnTo>
                    <a:pt x="6839" y="17468"/>
                  </a:lnTo>
                  <a:lnTo>
                    <a:pt x="8446" y="18045"/>
                  </a:lnTo>
                  <a:lnTo>
                    <a:pt x="10135" y="18539"/>
                  </a:lnTo>
                  <a:lnTo>
                    <a:pt x="11907" y="19034"/>
                  </a:lnTo>
                  <a:lnTo>
                    <a:pt x="13719" y="19446"/>
                  </a:lnTo>
                  <a:lnTo>
                    <a:pt x="15573" y="19858"/>
                  </a:lnTo>
                  <a:lnTo>
                    <a:pt x="17551" y="20187"/>
                  </a:lnTo>
                  <a:lnTo>
                    <a:pt x="19528" y="20476"/>
                  </a:lnTo>
                  <a:lnTo>
                    <a:pt x="21547" y="20723"/>
                  </a:lnTo>
                  <a:lnTo>
                    <a:pt x="23648" y="20929"/>
                  </a:lnTo>
                  <a:lnTo>
                    <a:pt x="25790" y="21052"/>
                  </a:lnTo>
                  <a:lnTo>
                    <a:pt x="27933" y="21135"/>
                  </a:lnTo>
                  <a:lnTo>
                    <a:pt x="30157" y="21176"/>
                  </a:lnTo>
                  <a:lnTo>
                    <a:pt x="32588" y="21135"/>
                  </a:lnTo>
                  <a:lnTo>
                    <a:pt x="34936" y="21011"/>
                  </a:lnTo>
                  <a:lnTo>
                    <a:pt x="37285" y="20846"/>
                  </a:lnTo>
                  <a:lnTo>
                    <a:pt x="39550" y="20640"/>
                  </a:lnTo>
                  <a:lnTo>
                    <a:pt x="41775" y="20352"/>
                  </a:lnTo>
                  <a:lnTo>
                    <a:pt x="43959" y="19981"/>
                  </a:lnTo>
                  <a:lnTo>
                    <a:pt x="46060" y="19569"/>
                  </a:lnTo>
                  <a:lnTo>
                    <a:pt x="48078" y="19116"/>
                  </a:lnTo>
                  <a:lnTo>
                    <a:pt x="50015" y="18581"/>
                  </a:lnTo>
                  <a:lnTo>
                    <a:pt x="51869" y="18004"/>
                  </a:lnTo>
                  <a:lnTo>
                    <a:pt x="53640" y="17427"/>
                  </a:lnTo>
                  <a:lnTo>
                    <a:pt x="55329" y="16727"/>
                  </a:lnTo>
                  <a:lnTo>
                    <a:pt x="56936" y="16026"/>
                  </a:lnTo>
                  <a:lnTo>
                    <a:pt x="58419" y="15285"/>
                  </a:lnTo>
                  <a:lnTo>
                    <a:pt x="59820" y="14502"/>
                  </a:lnTo>
                  <a:lnTo>
                    <a:pt x="61056" y="13678"/>
                  </a:lnTo>
                  <a:lnTo>
                    <a:pt x="61303" y="13060"/>
                  </a:lnTo>
                  <a:lnTo>
                    <a:pt x="61468" y="12442"/>
                  </a:lnTo>
                  <a:lnTo>
                    <a:pt x="61591" y="11783"/>
                  </a:lnTo>
                  <a:lnTo>
                    <a:pt x="61633" y="11124"/>
                  </a:lnTo>
                  <a:lnTo>
                    <a:pt x="61633" y="10712"/>
                  </a:lnTo>
                  <a:lnTo>
                    <a:pt x="61550" y="10300"/>
                  </a:lnTo>
                  <a:lnTo>
                    <a:pt x="61509" y="9847"/>
                  </a:lnTo>
                  <a:lnTo>
                    <a:pt x="61385" y="9435"/>
                  </a:lnTo>
                  <a:lnTo>
                    <a:pt x="61262" y="9023"/>
                  </a:lnTo>
                  <a:lnTo>
                    <a:pt x="61097" y="8611"/>
                  </a:lnTo>
                  <a:lnTo>
                    <a:pt x="60891" y="8199"/>
                  </a:lnTo>
                  <a:lnTo>
                    <a:pt x="60685" y="7787"/>
                  </a:lnTo>
                  <a:lnTo>
                    <a:pt x="60438" y="7416"/>
                  </a:lnTo>
                  <a:lnTo>
                    <a:pt x="60149" y="7004"/>
                  </a:lnTo>
                  <a:lnTo>
                    <a:pt x="59532" y="6221"/>
                  </a:lnTo>
                  <a:lnTo>
                    <a:pt x="58790" y="5480"/>
                  </a:lnTo>
                  <a:lnTo>
                    <a:pt x="57966" y="4738"/>
                  </a:lnTo>
                  <a:lnTo>
                    <a:pt x="57060" y="4038"/>
                  </a:lnTo>
                  <a:lnTo>
                    <a:pt x="56030" y="3379"/>
                  </a:lnTo>
                  <a:lnTo>
                    <a:pt x="54917" y="2719"/>
                  </a:lnTo>
                  <a:lnTo>
                    <a:pt x="53764" y="2143"/>
                  </a:lnTo>
                  <a:lnTo>
                    <a:pt x="52487" y="1525"/>
                  </a:lnTo>
                  <a:lnTo>
                    <a:pt x="51127" y="989"/>
                  </a:lnTo>
                  <a:lnTo>
                    <a:pt x="49726" y="495"/>
                  </a:lnTo>
                  <a:lnTo>
                    <a:pt x="48243" y="0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14;p36">
              <a:extLst>
                <a:ext uri="{FF2B5EF4-FFF2-40B4-BE49-F238E27FC236}">
                  <a16:creationId xmlns:a16="http://schemas.microsoft.com/office/drawing/2014/main" id="{C8392C5B-5D1C-48AE-B3A3-86C0D6CE0853}"/>
                </a:ext>
              </a:extLst>
            </p:cNvPr>
            <p:cNvSpPr/>
            <p:nvPr/>
          </p:nvSpPr>
          <p:spPr>
            <a:xfrm>
              <a:off x="3210550" y="4065625"/>
              <a:ext cx="60800" cy="39150"/>
            </a:xfrm>
            <a:custGeom>
              <a:avLst/>
              <a:gdLst/>
              <a:ahLst/>
              <a:cxnLst/>
              <a:rect l="l" t="t" r="r" b="b"/>
              <a:pathLst>
                <a:path w="2432" h="1566" fill="none" extrusionOk="0">
                  <a:moveTo>
                    <a:pt x="1195" y="1566"/>
                  </a:moveTo>
                  <a:lnTo>
                    <a:pt x="1195" y="1566"/>
                  </a:lnTo>
                  <a:lnTo>
                    <a:pt x="948" y="1566"/>
                  </a:lnTo>
                  <a:lnTo>
                    <a:pt x="742" y="1525"/>
                  </a:lnTo>
                  <a:lnTo>
                    <a:pt x="536" y="1442"/>
                  </a:lnTo>
                  <a:lnTo>
                    <a:pt x="371" y="1360"/>
                  </a:lnTo>
                  <a:lnTo>
                    <a:pt x="207" y="1236"/>
                  </a:lnTo>
                  <a:lnTo>
                    <a:pt x="83" y="1113"/>
                  </a:lnTo>
                  <a:lnTo>
                    <a:pt x="42" y="948"/>
                  </a:lnTo>
                  <a:lnTo>
                    <a:pt x="1" y="783"/>
                  </a:lnTo>
                  <a:lnTo>
                    <a:pt x="1" y="783"/>
                  </a:lnTo>
                  <a:lnTo>
                    <a:pt x="42" y="618"/>
                  </a:lnTo>
                  <a:lnTo>
                    <a:pt x="83" y="495"/>
                  </a:lnTo>
                  <a:lnTo>
                    <a:pt x="207" y="371"/>
                  </a:lnTo>
                  <a:lnTo>
                    <a:pt x="371" y="247"/>
                  </a:lnTo>
                  <a:lnTo>
                    <a:pt x="536" y="124"/>
                  </a:lnTo>
                  <a:lnTo>
                    <a:pt x="742" y="83"/>
                  </a:lnTo>
                  <a:lnTo>
                    <a:pt x="948" y="41"/>
                  </a:lnTo>
                  <a:lnTo>
                    <a:pt x="1195" y="0"/>
                  </a:lnTo>
                  <a:lnTo>
                    <a:pt x="1195" y="0"/>
                  </a:lnTo>
                  <a:lnTo>
                    <a:pt x="1443" y="41"/>
                  </a:lnTo>
                  <a:lnTo>
                    <a:pt x="1690" y="83"/>
                  </a:lnTo>
                  <a:lnTo>
                    <a:pt x="1896" y="124"/>
                  </a:lnTo>
                  <a:lnTo>
                    <a:pt x="2061" y="247"/>
                  </a:lnTo>
                  <a:lnTo>
                    <a:pt x="2225" y="371"/>
                  </a:lnTo>
                  <a:lnTo>
                    <a:pt x="2308" y="495"/>
                  </a:lnTo>
                  <a:lnTo>
                    <a:pt x="2390" y="618"/>
                  </a:lnTo>
                  <a:lnTo>
                    <a:pt x="2431" y="783"/>
                  </a:lnTo>
                  <a:lnTo>
                    <a:pt x="2431" y="783"/>
                  </a:lnTo>
                  <a:lnTo>
                    <a:pt x="2390" y="948"/>
                  </a:lnTo>
                  <a:lnTo>
                    <a:pt x="2308" y="1113"/>
                  </a:lnTo>
                  <a:lnTo>
                    <a:pt x="2225" y="1236"/>
                  </a:lnTo>
                  <a:lnTo>
                    <a:pt x="2061" y="1360"/>
                  </a:lnTo>
                  <a:lnTo>
                    <a:pt x="1896" y="1442"/>
                  </a:lnTo>
                  <a:lnTo>
                    <a:pt x="1690" y="1525"/>
                  </a:lnTo>
                  <a:lnTo>
                    <a:pt x="1443" y="1566"/>
                  </a:lnTo>
                  <a:lnTo>
                    <a:pt x="1195" y="15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15;p36">
              <a:extLst>
                <a:ext uri="{FF2B5EF4-FFF2-40B4-BE49-F238E27FC236}">
                  <a16:creationId xmlns:a16="http://schemas.microsoft.com/office/drawing/2014/main" id="{E675E417-2BFB-4460-9CC5-0DBFD392FEDD}"/>
                </a:ext>
              </a:extLst>
            </p:cNvPr>
            <p:cNvSpPr/>
            <p:nvPr/>
          </p:nvSpPr>
          <p:spPr>
            <a:xfrm>
              <a:off x="3417575" y="3971900"/>
              <a:ext cx="106100" cy="68000"/>
            </a:xfrm>
            <a:custGeom>
              <a:avLst/>
              <a:gdLst/>
              <a:ahLst/>
              <a:cxnLst/>
              <a:rect l="l" t="t" r="r" b="b"/>
              <a:pathLst>
                <a:path w="4244" h="2720" fill="none" extrusionOk="0">
                  <a:moveTo>
                    <a:pt x="2102" y="2719"/>
                  </a:moveTo>
                  <a:lnTo>
                    <a:pt x="2102" y="2719"/>
                  </a:lnTo>
                  <a:lnTo>
                    <a:pt x="1690" y="2719"/>
                  </a:lnTo>
                  <a:lnTo>
                    <a:pt x="1278" y="2637"/>
                  </a:lnTo>
                  <a:lnTo>
                    <a:pt x="948" y="2513"/>
                  </a:lnTo>
                  <a:lnTo>
                    <a:pt x="619" y="2349"/>
                  </a:lnTo>
                  <a:lnTo>
                    <a:pt x="371" y="2143"/>
                  </a:lnTo>
                  <a:lnTo>
                    <a:pt x="165" y="1895"/>
                  </a:lnTo>
                  <a:lnTo>
                    <a:pt x="42" y="1648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42" y="1113"/>
                  </a:lnTo>
                  <a:lnTo>
                    <a:pt x="165" y="865"/>
                  </a:lnTo>
                  <a:lnTo>
                    <a:pt x="371" y="618"/>
                  </a:lnTo>
                  <a:lnTo>
                    <a:pt x="619" y="412"/>
                  </a:lnTo>
                  <a:lnTo>
                    <a:pt x="948" y="247"/>
                  </a:lnTo>
                  <a:lnTo>
                    <a:pt x="1278" y="124"/>
                  </a:lnTo>
                  <a:lnTo>
                    <a:pt x="1690" y="41"/>
                  </a:lnTo>
                  <a:lnTo>
                    <a:pt x="2102" y="0"/>
                  </a:lnTo>
                  <a:lnTo>
                    <a:pt x="2102" y="0"/>
                  </a:lnTo>
                  <a:lnTo>
                    <a:pt x="2555" y="41"/>
                  </a:lnTo>
                  <a:lnTo>
                    <a:pt x="2926" y="124"/>
                  </a:lnTo>
                  <a:lnTo>
                    <a:pt x="3296" y="247"/>
                  </a:lnTo>
                  <a:lnTo>
                    <a:pt x="3585" y="412"/>
                  </a:lnTo>
                  <a:lnTo>
                    <a:pt x="3873" y="618"/>
                  </a:lnTo>
                  <a:lnTo>
                    <a:pt x="4038" y="865"/>
                  </a:lnTo>
                  <a:lnTo>
                    <a:pt x="4162" y="1113"/>
                  </a:lnTo>
                  <a:lnTo>
                    <a:pt x="4244" y="1360"/>
                  </a:lnTo>
                  <a:lnTo>
                    <a:pt x="4244" y="1360"/>
                  </a:lnTo>
                  <a:lnTo>
                    <a:pt x="4162" y="1648"/>
                  </a:lnTo>
                  <a:lnTo>
                    <a:pt x="4038" y="1895"/>
                  </a:lnTo>
                  <a:lnTo>
                    <a:pt x="3873" y="2143"/>
                  </a:lnTo>
                  <a:lnTo>
                    <a:pt x="3585" y="2349"/>
                  </a:lnTo>
                  <a:lnTo>
                    <a:pt x="3296" y="2513"/>
                  </a:lnTo>
                  <a:lnTo>
                    <a:pt x="2926" y="2637"/>
                  </a:lnTo>
                  <a:lnTo>
                    <a:pt x="2555" y="2719"/>
                  </a:lnTo>
                  <a:lnTo>
                    <a:pt x="2102" y="27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6;p36">
              <a:extLst>
                <a:ext uri="{FF2B5EF4-FFF2-40B4-BE49-F238E27FC236}">
                  <a16:creationId xmlns:a16="http://schemas.microsoft.com/office/drawing/2014/main" id="{B2F57C2C-809E-40E8-9694-89842F8B35D3}"/>
                </a:ext>
              </a:extLst>
            </p:cNvPr>
            <p:cNvSpPr/>
            <p:nvPr/>
          </p:nvSpPr>
          <p:spPr>
            <a:xfrm>
              <a:off x="2256825" y="3748400"/>
              <a:ext cx="1540825" cy="529425"/>
            </a:xfrm>
            <a:custGeom>
              <a:avLst/>
              <a:gdLst/>
              <a:ahLst/>
              <a:cxnLst/>
              <a:rect l="l" t="t" r="r" b="b"/>
              <a:pathLst>
                <a:path w="61633" h="21177" fill="none" extrusionOk="0">
                  <a:moveTo>
                    <a:pt x="48243" y="0"/>
                  </a:moveTo>
                  <a:lnTo>
                    <a:pt x="48243" y="0"/>
                  </a:lnTo>
                  <a:lnTo>
                    <a:pt x="48614" y="907"/>
                  </a:lnTo>
                  <a:lnTo>
                    <a:pt x="48902" y="1731"/>
                  </a:lnTo>
                  <a:lnTo>
                    <a:pt x="49067" y="2555"/>
                  </a:lnTo>
                  <a:lnTo>
                    <a:pt x="49108" y="3337"/>
                  </a:lnTo>
                  <a:lnTo>
                    <a:pt x="49108" y="4079"/>
                  </a:lnTo>
                  <a:lnTo>
                    <a:pt x="48985" y="4779"/>
                  </a:lnTo>
                  <a:lnTo>
                    <a:pt x="48779" y="5480"/>
                  </a:lnTo>
                  <a:lnTo>
                    <a:pt x="48532" y="6098"/>
                  </a:lnTo>
                  <a:lnTo>
                    <a:pt x="48161" y="6716"/>
                  </a:lnTo>
                  <a:lnTo>
                    <a:pt x="47749" y="7292"/>
                  </a:lnTo>
                  <a:lnTo>
                    <a:pt x="47254" y="7869"/>
                  </a:lnTo>
                  <a:lnTo>
                    <a:pt x="46719" y="8363"/>
                  </a:lnTo>
                  <a:lnTo>
                    <a:pt x="46142" y="8858"/>
                  </a:lnTo>
                  <a:lnTo>
                    <a:pt x="45524" y="9311"/>
                  </a:lnTo>
                  <a:lnTo>
                    <a:pt x="44824" y="9764"/>
                  </a:lnTo>
                  <a:lnTo>
                    <a:pt x="44082" y="10176"/>
                  </a:lnTo>
                  <a:lnTo>
                    <a:pt x="43341" y="10547"/>
                  </a:lnTo>
                  <a:lnTo>
                    <a:pt x="42558" y="10918"/>
                  </a:lnTo>
                  <a:lnTo>
                    <a:pt x="41734" y="11247"/>
                  </a:lnTo>
                  <a:lnTo>
                    <a:pt x="40910" y="11577"/>
                  </a:lnTo>
                  <a:lnTo>
                    <a:pt x="39180" y="12112"/>
                  </a:lnTo>
                  <a:lnTo>
                    <a:pt x="37449" y="12607"/>
                  </a:lnTo>
                  <a:lnTo>
                    <a:pt x="35760" y="12978"/>
                  </a:lnTo>
                  <a:lnTo>
                    <a:pt x="34112" y="13307"/>
                  </a:lnTo>
                  <a:lnTo>
                    <a:pt x="32547" y="13596"/>
                  </a:lnTo>
                  <a:lnTo>
                    <a:pt x="31146" y="13802"/>
                  </a:lnTo>
                  <a:lnTo>
                    <a:pt x="31146" y="13802"/>
                  </a:lnTo>
                  <a:lnTo>
                    <a:pt x="31146" y="13802"/>
                  </a:lnTo>
                  <a:lnTo>
                    <a:pt x="31146" y="13802"/>
                  </a:lnTo>
                  <a:lnTo>
                    <a:pt x="31105" y="13884"/>
                  </a:lnTo>
                  <a:lnTo>
                    <a:pt x="31064" y="13966"/>
                  </a:lnTo>
                  <a:lnTo>
                    <a:pt x="30899" y="14131"/>
                  </a:lnTo>
                  <a:lnTo>
                    <a:pt x="30693" y="14214"/>
                  </a:lnTo>
                  <a:lnTo>
                    <a:pt x="30404" y="14255"/>
                  </a:lnTo>
                  <a:lnTo>
                    <a:pt x="30404" y="14255"/>
                  </a:lnTo>
                  <a:lnTo>
                    <a:pt x="30198" y="14255"/>
                  </a:lnTo>
                  <a:lnTo>
                    <a:pt x="29992" y="14172"/>
                  </a:lnTo>
                  <a:lnTo>
                    <a:pt x="29828" y="14090"/>
                  </a:lnTo>
                  <a:lnTo>
                    <a:pt x="29745" y="13966"/>
                  </a:lnTo>
                  <a:lnTo>
                    <a:pt x="29745" y="13966"/>
                  </a:lnTo>
                  <a:lnTo>
                    <a:pt x="27562" y="14172"/>
                  </a:lnTo>
                  <a:lnTo>
                    <a:pt x="25419" y="14337"/>
                  </a:lnTo>
                  <a:lnTo>
                    <a:pt x="23277" y="14420"/>
                  </a:lnTo>
                  <a:lnTo>
                    <a:pt x="21135" y="14420"/>
                  </a:lnTo>
                  <a:lnTo>
                    <a:pt x="21135" y="14420"/>
                  </a:lnTo>
                  <a:lnTo>
                    <a:pt x="18457" y="14378"/>
                  </a:lnTo>
                  <a:lnTo>
                    <a:pt x="15779" y="14255"/>
                  </a:lnTo>
                  <a:lnTo>
                    <a:pt x="13142" y="14049"/>
                  </a:lnTo>
                  <a:lnTo>
                    <a:pt x="10506" y="13802"/>
                  </a:lnTo>
                  <a:lnTo>
                    <a:pt x="7869" y="13431"/>
                  </a:lnTo>
                  <a:lnTo>
                    <a:pt x="5232" y="13060"/>
                  </a:lnTo>
                  <a:lnTo>
                    <a:pt x="2637" y="12607"/>
                  </a:lnTo>
                  <a:lnTo>
                    <a:pt x="0" y="12071"/>
                  </a:lnTo>
                  <a:lnTo>
                    <a:pt x="0" y="12071"/>
                  </a:lnTo>
                  <a:lnTo>
                    <a:pt x="165" y="12813"/>
                  </a:lnTo>
                  <a:lnTo>
                    <a:pt x="412" y="13513"/>
                  </a:lnTo>
                  <a:lnTo>
                    <a:pt x="742" y="14214"/>
                  </a:lnTo>
                  <a:lnTo>
                    <a:pt x="1113" y="14873"/>
                  </a:lnTo>
                  <a:lnTo>
                    <a:pt x="1113" y="14873"/>
                  </a:lnTo>
                  <a:lnTo>
                    <a:pt x="2431" y="15573"/>
                  </a:lnTo>
                  <a:lnTo>
                    <a:pt x="3832" y="16232"/>
                  </a:lnTo>
                  <a:lnTo>
                    <a:pt x="5274" y="16891"/>
                  </a:lnTo>
                  <a:lnTo>
                    <a:pt x="6839" y="17468"/>
                  </a:lnTo>
                  <a:lnTo>
                    <a:pt x="8446" y="18045"/>
                  </a:lnTo>
                  <a:lnTo>
                    <a:pt x="10135" y="18539"/>
                  </a:lnTo>
                  <a:lnTo>
                    <a:pt x="11907" y="19034"/>
                  </a:lnTo>
                  <a:lnTo>
                    <a:pt x="13719" y="19446"/>
                  </a:lnTo>
                  <a:lnTo>
                    <a:pt x="15573" y="19858"/>
                  </a:lnTo>
                  <a:lnTo>
                    <a:pt x="17551" y="20187"/>
                  </a:lnTo>
                  <a:lnTo>
                    <a:pt x="19528" y="20476"/>
                  </a:lnTo>
                  <a:lnTo>
                    <a:pt x="21547" y="20723"/>
                  </a:lnTo>
                  <a:lnTo>
                    <a:pt x="23648" y="20929"/>
                  </a:lnTo>
                  <a:lnTo>
                    <a:pt x="25790" y="21052"/>
                  </a:lnTo>
                  <a:lnTo>
                    <a:pt x="27933" y="21135"/>
                  </a:lnTo>
                  <a:lnTo>
                    <a:pt x="30157" y="21176"/>
                  </a:lnTo>
                  <a:lnTo>
                    <a:pt x="30157" y="21176"/>
                  </a:lnTo>
                  <a:lnTo>
                    <a:pt x="32588" y="21135"/>
                  </a:lnTo>
                  <a:lnTo>
                    <a:pt x="34936" y="21011"/>
                  </a:lnTo>
                  <a:lnTo>
                    <a:pt x="37285" y="20846"/>
                  </a:lnTo>
                  <a:lnTo>
                    <a:pt x="39550" y="20640"/>
                  </a:lnTo>
                  <a:lnTo>
                    <a:pt x="41775" y="20352"/>
                  </a:lnTo>
                  <a:lnTo>
                    <a:pt x="43959" y="19981"/>
                  </a:lnTo>
                  <a:lnTo>
                    <a:pt x="46060" y="19569"/>
                  </a:lnTo>
                  <a:lnTo>
                    <a:pt x="48078" y="19116"/>
                  </a:lnTo>
                  <a:lnTo>
                    <a:pt x="50015" y="18581"/>
                  </a:lnTo>
                  <a:lnTo>
                    <a:pt x="51869" y="18004"/>
                  </a:lnTo>
                  <a:lnTo>
                    <a:pt x="53640" y="17427"/>
                  </a:lnTo>
                  <a:lnTo>
                    <a:pt x="55329" y="16727"/>
                  </a:lnTo>
                  <a:lnTo>
                    <a:pt x="56936" y="16026"/>
                  </a:lnTo>
                  <a:lnTo>
                    <a:pt x="58419" y="15285"/>
                  </a:lnTo>
                  <a:lnTo>
                    <a:pt x="59820" y="14502"/>
                  </a:lnTo>
                  <a:lnTo>
                    <a:pt x="61056" y="13678"/>
                  </a:lnTo>
                  <a:lnTo>
                    <a:pt x="61056" y="13678"/>
                  </a:lnTo>
                  <a:lnTo>
                    <a:pt x="61303" y="13060"/>
                  </a:lnTo>
                  <a:lnTo>
                    <a:pt x="61468" y="12442"/>
                  </a:lnTo>
                  <a:lnTo>
                    <a:pt x="61591" y="11783"/>
                  </a:lnTo>
                  <a:lnTo>
                    <a:pt x="61633" y="11124"/>
                  </a:lnTo>
                  <a:lnTo>
                    <a:pt x="61633" y="11124"/>
                  </a:lnTo>
                  <a:lnTo>
                    <a:pt x="61633" y="10712"/>
                  </a:lnTo>
                  <a:lnTo>
                    <a:pt x="61550" y="10300"/>
                  </a:lnTo>
                  <a:lnTo>
                    <a:pt x="61509" y="9847"/>
                  </a:lnTo>
                  <a:lnTo>
                    <a:pt x="61385" y="9435"/>
                  </a:lnTo>
                  <a:lnTo>
                    <a:pt x="61262" y="9023"/>
                  </a:lnTo>
                  <a:lnTo>
                    <a:pt x="61097" y="8611"/>
                  </a:lnTo>
                  <a:lnTo>
                    <a:pt x="60891" y="8199"/>
                  </a:lnTo>
                  <a:lnTo>
                    <a:pt x="60685" y="7787"/>
                  </a:lnTo>
                  <a:lnTo>
                    <a:pt x="60438" y="7416"/>
                  </a:lnTo>
                  <a:lnTo>
                    <a:pt x="60149" y="7004"/>
                  </a:lnTo>
                  <a:lnTo>
                    <a:pt x="59532" y="6221"/>
                  </a:lnTo>
                  <a:lnTo>
                    <a:pt x="58790" y="5480"/>
                  </a:lnTo>
                  <a:lnTo>
                    <a:pt x="57966" y="4738"/>
                  </a:lnTo>
                  <a:lnTo>
                    <a:pt x="57060" y="4038"/>
                  </a:lnTo>
                  <a:lnTo>
                    <a:pt x="56030" y="3379"/>
                  </a:lnTo>
                  <a:lnTo>
                    <a:pt x="54917" y="2719"/>
                  </a:lnTo>
                  <a:lnTo>
                    <a:pt x="53764" y="2143"/>
                  </a:lnTo>
                  <a:lnTo>
                    <a:pt x="52487" y="1525"/>
                  </a:lnTo>
                  <a:lnTo>
                    <a:pt x="51127" y="989"/>
                  </a:lnTo>
                  <a:lnTo>
                    <a:pt x="49726" y="495"/>
                  </a:lnTo>
                  <a:lnTo>
                    <a:pt x="482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17;p36">
              <a:extLst>
                <a:ext uri="{FF2B5EF4-FFF2-40B4-BE49-F238E27FC236}">
                  <a16:creationId xmlns:a16="http://schemas.microsoft.com/office/drawing/2014/main" id="{868BA7F9-CE59-4A64-8077-D27CD20C58AA}"/>
                </a:ext>
              </a:extLst>
            </p:cNvPr>
            <p:cNvSpPr/>
            <p:nvPr/>
          </p:nvSpPr>
          <p:spPr>
            <a:xfrm>
              <a:off x="2512250" y="3957475"/>
              <a:ext cx="80350" cy="51525"/>
            </a:xfrm>
            <a:custGeom>
              <a:avLst/>
              <a:gdLst/>
              <a:ahLst/>
              <a:cxnLst/>
              <a:rect l="l" t="t" r="r" b="b"/>
              <a:pathLst>
                <a:path w="3214" h="2061" extrusionOk="0">
                  <a:moveTo>
                    <a:pt x="1278" y="0"/>
                  </a:moveTo>
                  <a:lnTo>
                    <a:pt x="989" y="83"/>
                  </a:lnTo>
                  <a:lnTo>
                    <a:pt x="701" y="165"/>
                  </a:lnTo>
                  <a:lnTo>
                    <a:pt x="495" y="289"/>
                  </a:lnTo>
                  <a:lnTo>
                    <a:pt x="289" y="454"/>
                  </a:lnTo>
                  <a:lnTo>
                    <a:pt x="165" y="618"/>
                  </a:lnTo>
                  <a:lnTo>
                    <a:pt x="42" y="824"/>
                  </a:lnTo>
                  <a:lnTo>
                    <a:pt x="0" y="1030"/>
                  </a:lnTo>
                  <a:lnTo>
                    <a:pt x="42" y="1236"/>
                  </a:lnTo>
                  <a:lnTo>
                    <a:pt x="165" y="1401"/>
                  </a:lnTo>
                  <a:lnTo>
                    <a:pt x="289" y="1607"/>
                  </a:lnTo>
                  <a:lnTo>
                    <a:pt x="495" y="1731"/>
                  </a:lnTo>
                  <a:lnTo>
                    <a:pt x="701" y="1854"/>
                  </a:lnTo>
                  <a:lnTo>
                    <a:pt x="989" y="1978"/>
                  </a:lnTo>
                  <a:lnTo>
                    <a:pt x="1278" y="2019"/>
                  </a:lnTo>
                  <a:lnTo>
                    <a:pt x="1607" y="2060"/>
                  </a:lnTo>
                  <a:lnTo>
                    <a:pt x="1937" y="2019"/>
                  </a:lnTo>
                  <a:lnTo>
                    <a:pt x="2225" y="1978"/>
                  </a:lnTo>
                  <a:lnTo>
                    <a:pt x="2513" y="1854"/>
                  </a:lnTo>
                  <a:lnTo>
                    <a:pt x="2719" y="1731"/>
                  </a:lnTo>
                  <a:lnTo>
                    <a:pt x="2925" y="1607"/>
                  </a:lnTo>
                  <a:lnTo>
                    <a:pt x="3090" y="1401"/>
                  </a:lnTo>
                  <a:lnTo>
                    <a:pt x="3173" y="1236"/>
                  </a:lnTo>
                  <a:lnTo>
                    <a:pt x="3214" y="1030"/>
                  </a:lnTo>
                  <a:lnTo>
                    <a:pt x="3173" y="824"/>
                  </a:lnTo>
                  <a:lnTo>
                    <a:pt x="3090" y="618"/>
                  </a:lnTo>
                  <a:lnTo>
                    <a:pt x="2925" y="454"/>
                  </a:lnTo>
                  <a:lnTo>
                    <a:pt x="2719" y="289"/>
                  </a:lnTo>
                  <a:lnTo>
                    <a:pt x="2513" y="165"/>
                  </a:lnTo>
                  <a:lnTo>
                    <a:pt x="2225" y="83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75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18;p36">
              <a:extLst>
                <a:ext uri="{FF2B5EF4-FFF2-40B4-BE49-F238E27FC236}">
                  <a16:creationId xmlns:a16="http://schemas.microsoft.com/office/drawing/2014/main" id="{186FC3F2-2F90-48C0-BEFA-0F7FA12EF575}"/>
                </a:ext>
              </a:extLst>
            </p:cNvPr>
            <p:cNvSpPr/>
            <p:nvPr/>
          </p:nvSpPr>
          <p:spPr>
            <a:xfrm>
              <a:off x="2512250" y="3957475"/>
              <a:ext cx="80350" cy="51525"/>
            </a:xfrm>
            <a:custGeom>
              <a:avLst/>
              <a:gdLst/>
              <a:ahLst/>
              <a:cxnLst/>
              <a:rect l="l" t="t" r="r" b="b"/>
              <a:pathLst>
                <a:path w="3214" h="2061" fill="none" extrusionOk="0">
                  <a:moveTo>
                    <a:pt x="1607" y="0"/>
                  </a:moveTo>
                  <a:lnTo>
                    <a:pt x="1607" y="0"/>
                  </a:lnTo>
                  <a:lnTo>
                    <a:pt x="1278" y="0"/>
                  </a:lnTo>
                  <a:lnTo>
                    <a:pt x="989" y="83"/>
                  </a:lnTo>
                  <a:lnTo>
                    <a:pt x="701" y="165"/>
                  </a:lnTo>
                  <a:lnTo>
                    <a:pt x="495" y="289"/>
                  </a:lnTo>
                  <a:lnTo>
                    <a:pt x="289" y="454"/>
                  </a:lnTo>
                  <a:lnTo>
                    <a:pt x="165" y="618"/>
                  </a:lnTo>
                  <a:lnTo>
                    <a:pt x="42" y="824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42" y="1236"/>
                  </a:lnTo>
                  <a:lnTo>
                    <a:pt x="165" y="1401"/>
                  </a:lnTo>
                  <a:lnTo>
                    <a:pt x="289" y="1607"/>
                  </a:lnTo>
                  <a:lnTo>
                    <a:pt x="495" y="1731"/>
                  </a:lnTo>
                  <a:lnTo>
                    <a:pt x="701" y="1854"/>
                  </a:lnTo>
                  <a:lnTo>
                    <a:pt x="989" y="1978"/>
                  </a:lnTo>
                  <a:lnTo>
                    <a:pt x="1278" y="2019"/>
                  </a:lnTo>
                  <a:lnTo>
                    <a:pt x="1607" y="2060"/>
                  </a:lnTo>
                  <a:lnTo>
                    <a:pt x="1607" y="2060"/>
                  </a:lnTo>
                  <a:lnTo>
                    <a:pt x="1937" y="2019"/>
                  </a:lnTo>
                  <a:lnTo>
                    <a:pt x="2225" y="1978"/>
                  </a:lnTo>
                  <a:lnTo>
                    <a:pt x="2513" y="1854"/>
                  </a:lnTo>
                  <a:lnTo>
                    <a:pt x="2719" y="1731"/>
                  </a:lnTo>
                  <a:lnTo>
                    <a:pt x="2925" y="1607"/>
                  </a:lnTo>
                  <a:lnTo>
                    <a:pt x="3090" y="1401"/>
                  </a:lnTo>
                  <a:lnTo>
                    <a:pt x="3173" y="1236"/>
                  </a:lnTo>
                  <a:lnTo>
                    <a:pt x="3214" y="1030"/>
                  </a:lnTo>
                  <a:lnTo>
                    <a:pt x="3214" y="1030"/>
                  </a:lnTo>
                  <a:lnTo>
                    <a:pt x="3173" y="824"/>
                  </a:lnTo>
                  <a:lnTo>
                    <a:pt x="3090" y="618"/>
                  </a:lnTo>
                  <a:lnTo>
                    <a:pt x="2925" y="454"/>
                  </a:lnTo>
                  <a:lnTo>
                    <a:pt x="2719" y="289"/>
                  </a:lnTo>
                  <a:lnTo>
                    <a:pt x="2513" y="165"/>
                  </a:lnTo>
                  <a:lnTo>
                    <a:pt x="2225" y="83"/>
                  </a:lnTo>
                  <a:lnTo>
                    <a:pt x="1937" y="0"/>
                  </a:lnTo>
                  <a:lnTo>
                    <a:pt x="16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19;p36">
              <a:extLst>
                <a:ext uri="{FF2B5EF4-FFF2-40B4-BE49-F238E27FC236}">
                  <a16:creationId xmlns:a16="http://schemas.microsoft.com/office/drawing/2014/main" id="{3052FB9C-D5E3-4CDE-AB18-9D11CF2B90CF}"/>
                </a:ext>
              </a:extLst>
            </p:cNvPr>
            <p:cNvSpPr/>
            <p:nvPr/>
          </p:nvSpPr>
          <p:spPr>
            <a:xfrm>
              <a:off x="2800625" y="3901850"/>
              <a:ext cx="143200" cy="92725"/>
            </a:xfrm>
            <a:custGeom>
              <a:avLst/>
              <a:gdLst/>
              <a:ahLst/>
              <a:cxnLst/>
              <a:rect l="l" t="t" r="r" b="b"/>
              <a:pathLst>
                <a:path w="5728" h="3709" extrusionOk="0">
                  <a:moveTo>
                    <a:pt x="2885" y="1"/>
                  </a:moveTo>
                  <a:lnTo>
                    <a:pt x="2267" y="42"/>
                  </a:lnTo>
                  <a:lnTo>
                    <a:pt x="1731" y="166"/>
                  </a:lnTo>
                  <a:lnTo>
                    <a:pt x="1278" y="330"/>
                  </a:lnTo>
                  <a:lnTo>
                    <a:pt x="825" y="536"/>
                  </a:lnTo>
                  <a:lnTo>
                    <a:pt x="495" y="825"/>
                  </a:lnTo>
                  <a:lnTo>
                    <a:pt x="207" y="1154"/>
                  </a:lnTo>
                  <a:lnTo>
                    <a:pt x="124" y="1319"/>
                  </a:lnTo>
                  <a:lnTo>
                    <a:pt x="42" y="1484"/>
                  </a:lnTo>
                  <a:lnTo>
                    <a:pt x="1" y="1690"/>
                  </a:lnTo>
                  <a:lnTo>
                    <a:pt x="1" y="1855"/>
                  </a:lnTo>
                  <a:lnTo>
                    <a:pt x="1" y="2061"/>
                  </a:lnTo>
                  <a:lnTo>
                    <a:pt x="42" y="2225"/>
                  </a:lnTo>
                  <a:lnTo>
                    <a:pt x="124" y="2390"/>
                  </a:lnTo>
                  <a:lnTo>
                    <a:pt x="207" y="2596"/>
                  </a:lnTo>
                  <a:lnTo>
                    <a:pt x="495" y="2885"/>
                  </a:lnTo>
                  <a:lnTo>
                    <a:pt x="825" y="3173"/>
                  </a:lnTo>
                  <a:lnTo>
                    <a:pt x="1278" y="3379"/>
                  </a:lnTo>
                  <a:lnTo>
                    <a:pt x="1731" y="3544"/>
                  </a:lnTo>
                  <a:lnTo>
                    <a:pt x="2267" y="3667"/>
                  </a:lnTo>
                  <a:lnTo>
                    <a:pt x="2885" y="3709"/>
                  </a:lnTo>
                  <a:lnTo>
                    <a:pt x="3462" y="3667"/>
                  </a:lnTo>
                  <a:lnTo>
                    <a:pt x="3997" y="3544"/>
                  </a:lnTo>
                  <a:lnTo>
                    <a:pt x="4491" y="3379"/>
                  </a:lnTo>
                  <a:lnTo>
                    <a:pt x="4903" y="3173"/>
                  </a:lnTo>
                  <a:lnTo>
                    <a:pt x="5233" y="2885"/>
                  </a:lnTo>
                  <a:lnTo>
                    <a:pt x="5521" y="2596"/>
                  </a:lnTo>
                  <a:lnTo>
                    <a:pt x="5604" y="2390"/>
                  </a:lnTo>
                  <a:lnTo>
                    <a:pt x="5686" y="2225"/>
                  </a:lnTo>
                  <a:lnTo>
                    <a:pt x="5727" y="2061"/>
                  </a:lnTo>
                  <a:lnTo>
                    <a:pt x="5727" y="1855"/>
                  </a:lnTo>
                  <a:lnTo>
                    <a:pt x="5727" y="1690"/>
                  </a:lnTo>
                  <a:lnTo>
                    <a:pt x="5686" y="1484"/>
                  </a:lnTo>
                  <a:lnTo>
                    <a:pt x="5604" y="1319"/>
                  </a:lnTo>
                  <a:lnTo>
                    <a:pt x="5521" y="1154"/>
                  </a:lnTo>
                  <a:lnTo>
                    <a:pt x="5233" y="825"/>
                  </a:lnTo>
                  <a:lnTo>
                    <a:pt x="4903" y="536"/>
                  </a:lnTo>
                  <a:lnTo>
                    <a:pt x="4491" y="330"/>
                  </a:lnTo>
                  <a:lnTo>
                    <a:pt x="3997" y="166"/>
                  </a:lnTo>
                  <a:lnTo>
                    <a:pt x="3462" y="42"/>
                  </a:lnTo>
                  <a:lnTo>
                    <a:pt x="2885" y="1"/>
                  </a:lnTo>
                  <a:close/>
                </a:path>
              </a:pathLst>
            </a:custGeom>
            <a:solidFill>
              <a:srgbClr val="75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20;p36">
              <a:extLst>
                <a:ext uri="{FF2B5EF4-FFF2-40B4-BE49-F238E27FC236}">
                  <a16:creationId xmlns:a16="http://schemas.microsoft.com/office/drawing/2014/main" id="{FBC65947-93AF-4C17-8DCA-2ED8715A7CD3}"/>
                </a:ext>
              </a:extLst>
            </p:cNvPr>
            <p:cNvSpPr/>
            <p:nvPr/>
          </p:nvSpPr>
          <p:spPr>
            <a:xfrm>
              <a:off x="2800625" y="3901850"/>
              <a:ext cx="143200" cy="92725"/>
            </a:xfrm>
            <a:custGeom>
              <a:avLst/>
              <a:gdLst/>
              <a:ahLst/>
              <a:cxnLst/>
              <a:rect l="l" t="t" r="r" b="b"/>
              <a:pathLst>
                <a:path w="5728" h="3709" fill="none" extrusionOk="0">
                  <a:moveTo>
                    <a:pt x="2885" y="1"/>
                  </a:moveTo>
                  <a:lnTo>
                    <a:pt x="2885" y="1"/>
                  </a:lnTo>
                  <a:lnTo>
                    <a:pt x="2267" y="42"/>
                  </a:lnTo>
                  <a:lnTo>
                    <a:pt x="1731" y="166"/>
                  </a:lnTo>
                  <a:lnTo>
                    <a:pt x="1278" y="330"/>
                  </a:lnTo>
                  <a:lnTo>
                    <a:pt x="825" y="536"/>
                  </a:lnTo>
                  <a:lnTo>
                    <a:pt x="495" y="825"/>
                  </a:lnTo>
                  <a:lnTo>
                    <a:pt x="207" y="1154"/>
                  </a:lnTo>
                  <a:lnTo>
                    <a:pt x="124" y="1319"/>
                  </a:lnTo>
                  <a:lnTo>
                    <a:pt x="42" y="1484"/>
                  </a:lnTo>
                  <a:lnTo>
                    <a:pt x="1" y="1690"/>
                  </a:lnTo>
                  <a:lnTo>
                    <a:pt x="1" y="1855"/>
                  </a:lnTo>
                  <a:lnTo>
                    <a:pt x="1" y="1855"/>
                  </a:lnTo>
                  <a:lnTo>
                    <a:pt x="1" y="2061"/>
                  </a:lnTo>
                  <a:lnTo>
                    <a:pt x="42" y="2225"/>
                  </a:lnTo>
                  <a:lnTo>
                    <a:pt x="124" y="2390"/>
                  </a:lnTo>
                  <a:lnTo>
                    <a:pt x="207" y="2596"/>
                  </a:lnTo>
                  <a:lnTo>
                    <a:pt x="495" y="2885"/>
                  </a:lnTo>
                  <a:lnTo>
                    <a:pt x="825" y="3173"/>
                  </a:lnTo>
                  <a:lnTo>
                    <a:pt x="1278" y="3379"/>
                  </a:lnTo>
                  <a:lnTo>
                    <a:pt x="1731" y="3544"/>
                  </a:lnTo>
                  <a:lnTo>
                    <a:pt x="2267" y="3667"/>
                  </a:lnTo>
                  <a:lnTo>
                    <a:pt x="2885" y="3709"/>
                  </a:lnTo>
                  <a:lnTo>
                    <a:pt x="2885" y="3709"/>
                  </a:lnTo>
                  <a:lnTo>
                    <a:pt x="3462" y="3667"/>
                  </a:lnTo>
                  <a:lnTo>
                    <a:pt x="3997" y="3544"/>
                  </a:lnTo>
                  <a:lnTo>
                    <a:pt x="4491" y="3379"/>
                  </a:lnTo>
                  <a:lnTo>
                    <a:pt x="4903" y="3173"/>
                  </a:lnTo>
                  <a:lnTo>
                    <a:pt x="5233" y="2885"/>
                  </a:lnTo>
                  <a:lnTo>
                    <a:pt x="5521" y="2596"/>
                  </a:lnTo>
                  <a:lnTo>
                    <a:pt x="5604" y="2390"/>
                  </a:lnTo>
                  <a:lnTo>
                    <a:pt x="5686" y="2225"/>
                  </a:lnTo>
                  <a:lnTo>
                    <a:pt x="5727" y="2061"/>
                  </a:lnTo>
                  <a:lnTo>
                    <a:pt x="5727" y="1855"/>
                  </a:lnTo>
                  <a:lnTo>
                    <a:pt x="5727" y="1855"/>
                  </a:lnTo>
                  <a:lnTo>
                    <a:pt x="5727" y="1690"/>
                  </a:lnTo>
                  <a:lnTo>
                    <a:pt x="5686" y="1484"/>
                  </a:lnTo>
                  <a:lnTo>
                    <a:pt x="5604" y="1319"/>
                  </a:lnTo>
                  <a:lnTo>
                    <a:pt x="5521" y="1154"/>
                  </a:lnTo>
                  <a:lnTo>
                    <a:pt x="5233" y="825"/>
                  </a:lnTo>
                  <a:lnTo>
                    <a:pt x="4903" y="536"/>
                  </a:lnTo>
                  <a:lnTo>
                    <a:pt x="4491" y="330"/>
                  </a:lnTo>
                  <a:lnTo>
                    <a:pt x="3997" y="166"/>
                  </a:lnTo>
                  <a:lnTo>
                    <a:pt x="3462" y="42"/>
                  </a:lnTo>
                  <a:lnTo>
                    <a:pt x="28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21;p36">
              <a:extLst>
                <a:ext uri="{FF2B5EF4-FFF2-40B4-BE49-F238E27FC236}">
                  <a16:creationId xmlns:a16="http://schemas.microsoft.com/office/drawing/2014/main" id="{FD78BCFD-C72A-4874-8AF7-F77E6D0F9E92}"/>
                </a:ext>
              </a:extLst>
            </p:cNvPr>
            <p:cNvSpPr/>
            <p:nvPr/>
          </p:nvSpPr>
          <p:spPr>
            <a:xfrm>
              <a:off x="2720300" y="4018250"/>
              <a:ext cx="51525" cy="32975"/>
            </a:xfrm>
            <a:custGeom>
              <a:avLst/>
              <a:gdLst/>
              <a:ahLst/>
              <a:cxnLst/>
              <a:rect l="l" t="t" r="r" b="b"/>
              <a:pathLst>
                <a:path w="2061" h="1319" extrusionOk="0">
                  <a:moveTo>
                    <a:pt x="1030" y="0"/>
                  </a:moveTo>
                  <a:lnTo>
                    <a:pt x="824" y="41"/>
                  </a:lnTo>
                  <a:lnTo>
                    <a:pt x="618" y="41"/>
                  </a:lnTo>
                  <a:lnTo>
                    <a:pt x="454" y="124"/>
                  </a:lnTo>
                  <a:lnTo>
                    <a:pt x="289" y="206"/>
                  </a:lnTo>
                  <a:lnTo>
                    <a:pt x="165" y="289"/>
                  </a:lnTo>
                  <a:lnTo>
                    <a:pt x="83" y="412"/>
                  </a:lnTo>
                  <a:lnTo>
                    <a:pt x="0" y="536"/>
                  </a:lnTo>
                  <a:lnTo>
                    <a:pt x="0" y="659"/>
                  </a:lnTo>
                  <a:lnTo>
                    <a:pt x="0" y="783"/>
                  </a:lnTo>
                  <a:lnTo>
                    <a:pt x="83" y="948"/>
                  </a:lnTo>
                  <a:lnTo>
                    <a:pt x="165" y="1030"/>
                  </a:lnTo>
                  <a:lnTo>
                    <a:pt x="289" y="1154"/>
                  </a:lnTo>
                  <a:lnTo>
                    <a:pt x="454" y="1236"/>
                  </a:lnTo>
                  <a:lnTo>
                    <a:pt x="618" y="1277"/>
                  </a:lnTo>
                  <a:lnTo>
                    <a:pt x="824" y="1318"/>
                  </a:lnTo>
                  <a:lnTo>
                    <a:pt x="1236" y="1318"/>
                  </a:lnTo>
                  <a:lnTo>
                    <a:pt x="1401" y="1277"/>
                  </a:lnTo>
                  <a:lnTo>
                    <a:pt x="1607" y="1236"/>
                  </a:lnTo>
                  <a:lnTo>
                    <a:pt x="1731" y="1154"/>
                  </a:lnTo>
                  <a:lnTo>
                    <a:pt x="1854" y="1030"/>
                  </a:lnTo>
                  <a:lnTo>
                    <a:pt x="1978" y="948"/>
                  </a:lnTo>
                  <a:lnTo>
                    <a:pt x="2019" y="783"/>
                  </a:lnTo>
                  <a:lnTo>
                    <a:pt x="2060" y="659"/>
                  </a:lnTo>
                  <a:lnTo>
                    <a:pt x="2019" y="536"/>
                  </a:lnTo>
                  <a:lnTo>
                    <a:pt x="1978" y="412"/>
                  </a:lnTo>
                  <a:lnTo>
                    <a:pt x="1854" y="289"/>
                  </a:lnTo>
                  <a:lnTo>
                    <a:pt x="1731" y="206"/>
                  </a:lnTo>
                  <a:lnTo>
                    <a:pt x="1607" y="124"/>
                  </a:lnTo>
                  <a:lnTo>
                    <a:pt x="1401" y="41"/>
                  </a:lnTo>
                  <a:lnTo>
                    <a:pt x="1236" y="41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rgbClr val="75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22;p36">
              <a:extLst>
                <a:ext uri="{FF2B5EF4-FFF2-40B4-BE49-F238E27FC236}">
                  <a16:creationId xmlns:a16="http://schemas.microsoft.com/office/drawing/2014/main" id="{A7B6B993-7906-4F64-9EAD-B7BE741E8073}"/>
                </a:ext>
              </a:extLst>
            </p:cNvPr>
            <p:cNvSpPr/>
            <p:nvPr/>
          </p:nvSpPr>
          <p:spPr>
            <a:xfrm>
              <a:off x="2720300" y="4018250"/>
              <a:ext cx="51525" cy="32975"/>
            </a:xfrm>
            <a:custGeom>
              <a:avLst/>
              <a:gdLst/>
              <a:ahLst/>
              <a:cxnLst/>
              <a:rect l="l" t="t" r="r" b="b"/>
              <a:pathLst>
                <a:path w="2061" h="1319" fill="none" extrusionOk="0">
                  <a:moveTo>
                    <a:pt x="1030" y="0"/>
                  </a:moveTo>
                  <a:lnTo>
                    <a:pt x="1030" y="0"/>
                  </a:lnTo>
                  <a:lnTo>
                    <a:pt x="824" y="41"/>
                  </a:lnTo>
                  <a:lnTo>
                    <a:pt x="618" y="41"/>
                  </a:lnTo>
                  <a:lnTo>
                    <a:pt x="454" y="124"/>
                  </a:lnTo>
                  <a:lnTo>
                    <a:pt x="289" y="206"/>
                  </a:lnTo>
                  <a:lnTo>
                    <a:pt x="165" y="289"/>
                  </a:lnTo>
                  <a:lnTo>
                    <a:pt x="83" y="412"/>
                  </a:lnTo>
                  <a:lnTo>
                    <a:pt x="0" y="536"/>
                  </a:lnTo>
                  <a:lnTo>
                    <a:pt x="0" y="659"/>
                  </a:lnTo>
                  <a:lnTo>
                    <a:pt x="0" y="659"/>
                  </a:lnTo>
                  <a:lnTo>
                    <a:pt x="0" y="783"/>
                  </a:lnTo>
                  <a:lnTo>
                    <a:pt x="83" y="948"/>
                  </a:lnTo>
                  <a:lnTo>
                    <a:pt x="165" y="1030"/>
                  </a:lnTo>
                  <a:lnTo>
                    <a:pt x="289" y="1154"/>
                  </a:lnTo>
                  <a:lnTo>
                    <a:pt x="454" y="1236"/>
                  </a:lnTo>
                  <a:lnTo>
                    <a:pt x="618" y="1277"/>
                  </a:lnTo>
                  <a:lnTo>
                    <a:pt x="824" y="1318"/>
                  </a:lnTo>
                  <a:lnTo>
                    <a:pt x="1030" y="1318"/>
                  </a:lnTo>
                  <a:lnTo>
                    <a:pt x="1030" y="1318"/>
                  </a:lnTo>
                  <a:lnTo>
                    <a:pt x="1236" y="1318"/>
                  </a:lnTo>
                  <a:lnTo>
                    <a:pt x="1401" y="1277"/>
                  </a:lnTo>
                  <a:lnTo>
                    <a:pt x="1607" y="1236"/>
                  </a:lnTo>
                  <a:lnTo>
                    <a:pt x="1731" y="1154"/>
                  </a:lnTo>
                  <a:lnTo>
                    <a:pt x="1854" y="1030"/>
                  </a:lnTo>
                  <a:lnTo>
                    <a:pt x="1978" y="948"/>
                  </a:lnTo>
                  <a:lnTo>
                    <a:pt x="2019" y="783"/>
                  </a:lnTo>
                  <a:lnTo>
                    <a:pt x="2060" y="659"/>
                  </a:lnTo>
                  <a:lnTo>
                    <a:pt x="2060" y="659"/>
                  </a:lnTo>
                  <a:lnTo>
                    <a:pt x="2019" y="536"/>
                  </a:lnTo>
                  <a:lnTo>
                    <a:pt x="1978" y="412"/>
                  </a:lnTo>
                  <a:lnTo>
                    <a:pt x="1854" y="289"/>
                  </a:lnTo>
                  <a:lnTo>
                    <a:pt x="1731" y="206"/>
                  </a:lnTo>
                  <a:lnTo>
                    <a:pt x="1607" y="124"/>
                  </a:lnTo>
                  <a:lnTo>
                    <a:pt x="1401" y="41"/>
                  </a:lnTo>
                  <a:lnTo>
                    <a:pt x="1236" y="41"/>
                  </a:lnTo>
                  <a:lnTo>
                    <a:pt x="10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23;p36">
              <a:extLst>
                <a:ext uri="{FF2B5EF4-FFF2-40B4-BE49-F238E27FC236}">
                  <a16:creationId xmlns:a16="http://schemas.microsoft.com/office/drawing/2014/main" id="{43B793BB-D0A9-4497-BFEE-13C42807C19A}"/>
                </a:ext>
              </a:extLst>
            </p:cNvPr>
            <p:cNvSpPr/>
            <p:nvPr/>
          </p:nvSpPr>
          <p:spPr>
            <a:xfrm>
              <a:off x="3161125" y="3957475"/>
              <a:ext cx="79325" cy="51525"/>
            </a:xfrm>
            <a:custGeom>
              <a:avLst/>
              <a:gdLst/>
              <a:ahLst/>
              <a:cxnLst/>
              <a:rect l="l" t="t" r="r" b="b"/>
              <a:pathLst>
                <a:path w="3173" h="2061" extrusionOk="0">
                  <a:moveTo>
                    <a:pt x="1277" y="0"/>
                  </a:moveTo>
                  <a:lnTo>
                    <a:pt x="989" y="83"/>
                  </a:lnTo>
                  <a:lnTo>
                    <a:pt x="701" y="165"/>
                  </a:lnTo>
                  <a:lnTo>
                    <a:pt x="495" y="289"/>
                  </a:lnTo>
                  <a:lnTo>
                    <a:pt x="289" y="454"/>
                  </a:lnTo>
                  <a:lnTo>
                    <a:pt x="124" y="618"/>
                  </a:lnTo>
                  <a:lnTo>
                    <a:pt x="41" y="824"/>
                  </a:lnTo>
                  <a:lnTo>
                    <a:pt x="0" y="1030"/>
                  </a:lnTo>
                  <a:lnTo>
                    <a:pt x="41" y="1236"/>
                  </a:lnTo>
                  <a:lnTo>
                    <a:pt x="124" y="1401"/>
                  </a:lnTo>
                  <a:lnTo>
                    <a:pt x="289" y="1607"/>
                  </a:lnTo>
                  <a:lnTo>
                    <a:pt x="495" y="1731"/>
                  </a:lnTo>
                  <a:lnTo>
                    <a:pt x="701" y="1854"/>
                  </a:lnTo>
                  <a:lnTo>
                    <a:pt x="989" y="1978"/>
                  </a:lnTo>
                  <a:lnTo>
                    <a:pt x="1277" y="2019"/>
                  </a:lnTo>
                  <a:lnTo>
                    <a:pt x="1607" y="2060"/>
                  </a:lnTo>
                  <a:lnTo>
                    <a:pt x="1937" y="2019"/>
                  </a:lnTo>
                  <a:lnTo>
                    <a:pt x="2225" y="1978"/>
                  </a:lnTo>
                  <a:lnTo>
                    <a:pt x="2472" y="1854"/>
                  </a:lnTo>
                  <a:lnTo>
                    <a:pt x="2719" y="1731"/>
                  </a:lnTo>
                  <a:lnTo>
                    <a:pt x="2925" y="1607"/>
                  </a:lnTo>
                  <a:lnTo>
                    <a:pt x="3049" y="1401"/>
                  </a:lnTo>
                  <a:lnTo>
                    <a:pt x="3172" y="1236"/>
                  </a:lnTo>
                  <a:lnTo>
                    <a:pt x="3172" y="1030"/>
                  </a:lnTo>
                  <a:lnTo>
                    <a:pt x="3172" y="824"/>
                  </a:lnTo>
                  <a:lnTo>
                    <a:pt x="3049" y="618"/>
                  </a:lnTo>
                  <a:lnTo>
                    <a:pt x="2925" y="454"/>
                  </a:lnTo>
                  <a:lnTo>
                    <a:pt x="2719" y="289"/>
                  </a:lnTo>
                  <a:lnTo>
                    <a:pt x="2472" y="165"/>
                  </a:lnTo>
                  <a:lnTo>
                    <a:pt x="2225" y="83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75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24;p36">
              <a:extLst>
                <a:ext uri="{FF2B5EF4-FFF2-40B4-BE49-F238E27FC236}">
                  <a16:creationId xmlns:a16="http://schemas.microsoft.com/office/drawing/2014/main" id="{B1E375CA-1CDA-43E2-A7AE-BE609C231287}"/>
                </a:ext>
              </a:extLst>
            </p:cNvPr>
            <p:cNvSpPr/>
            <p:nvPr/>
          </p:nvSpPr>
          <p:spPr>
            <a:xfrm>
              <a:off x="3161125" y="3957475"/>
              <a:ext cx="79325" cy="51525"/>
            </a:xfrm>
            <a:custGeom>
              <a:avLst/>
              <a:gdLst/>
              <a:ahLst/>
              <a:cxnLst/>
              <a:rect l="l" t="t" r="r" b="b"/>
              <a:pathLst>
                <a:path w="3173" h="2061" fill="none" extrusionOk="0">
                  <a:moveTo>
                    <a:pt x="1607" y="0"/>
                  </a:moveTo>
                  <a:lnTo>
                    <a:pt x="1607" y="0"/>
                  </a:lnTo>
                  <a:lnTo>
                    <a:pt x="1277" y="0"/>
                  </a:lnTo>
                  <a:lnTo>
                    <a:pt x="989" y="83"/>
                  </a:lnTo>
                  <a:lnTo>
                    <a:pt x="701" y="165"/>
                  </a:lnTo>
                  <a:lnTo>
                    <a:pt x="495" y="289"/>
                  </a:lnTo>
                  <a:lnTo>
                    <a:pt x="289" y="454"/>
                  </a:lnTo>
                  <a:lnTo>
                    <a:pt x="124" y="618"/>
                  </a:lnTo>
                  <a:lnTo>
                    <a:pt x="41" y="824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41" y="1236"/>
                  </a:lnTo>
                  <a:lnTo>
                    <a:pt x="124" y="1401"/>
                  </a:lnTo>
                  <a:lnTo>
                    <a:pt x="289" y="1607"/>
                  </a:lnTo>
                  <a:lnTo>
                    <a:pt x="495" y="1731"/>
                  </a:lnTo>
                  <a:lnTo>
                    <a:pt x="701" y="1854"/>
                  </a:lnTo>
                  <a:lnTo>
                    <a:pt x="989" y="1978"/>
                  </a:lnTo>
                  <a:lnTo>
                    <a:pt x="1277" y="2019"/>
                  </a:lnTo>
                  <a:lnTo>
                    <a:pt x="1607" y="2060"/>
                  </a:lnTo>
                  <a:lnTo>
                    <a:pt x="1607" y="2060"/>
                  </a:lnTo>
                  <a:lnTo>
                    <a:pt x="1937" y="2019"/>
                  </a:lnTo>
                  <a:lnTo>
                    <a:pt x="2225" y="1978"/>
                  </a:lnTo>
                  <a:lnTo>
                    <a:pt x="2472" y="1854"/>
                  </a:lnTo>
                  <a:lnTo>
                    <a:pt x="2719" y="1731"/>
                  </a:lnTo>
                  <a:lnTo>
                    <a:pt x="2925" y="1607"/>
                  </a:lnTo>
                  <a:lnTo>
                    <a:pt x="3049" y="1401"/>
                  </a:lnTo>
                  <a:lnTo>
                    <a:pt x="3172" y="1236"/>
                  </a:lnTo>
                  <a:lnTo>
                    <a:pt x="3172" y="1030"/>
                  </a:lnTo>
                  <a:lnTo>
                    <a:pt x="3172" y="1030"/>
                  </a:lnTo>
                  <a:lnTo>
                    <a:pt x="3172" y="824"/>
                  </a:lnTo>
                  <a:lnTo>
                    <a:pt x="3049" y="618"/>
                  </a:lnTo>
                  <a:lnTo>
                    <a:pt x="2925" y="454"/>
                  </a:lnTo>
                  <a:lnTo>
                    <a:pt x="2719" y="289"/>
                  </a:lnTo>
                  <a:lnTo>
                    <a:pt x="2472" y="165"/>
                  </a:lnTo>
                  <a:lnTo>
                    <a:pt x="2225" y="83"/>
                  </a:lnTo>
                  <a:lnTo>
                    <a:pt x="1937" y="0"/>
                  </a:lnTo>
                  <a:lnTo>
                    <a:pt x="16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25;p36">
              <a:extLst>
                <a:ext uri="{FF2B5EF4-FFF2-40B4-BE49-F238E27FC236}">
                  <a16:creationId xmlns:a16="http://schemas.microsoft.com/office/drawing/2014/main" id="{4A27EBB3-1B47-41DC-B8D7-8E976860F3A8}"/>
                </a:ext>
              </a:extLst>
            </p:cNvPr>
            <p:cNvSpPr/>
            <p:nvPr/>
          </p:nvSpPr>
          <p:spPr>
            <a:xfrm>
              <a:off x="3174500" y="3861700"/>
              <a:ext cx="53600" cy="35025"/>
            </a:xfrm>
            <a:custGeom>
              <a:avLst/>
              <a:gdLst/>
              <a:ahLst/>
              <a:cxnLst/>
              <a:rect l="l" t="t" r="r" b="b"/>
              <a:pathLst>
                <a:path w="2144" h="1401" extrusionOk="0">
                  <a:moveTo>
                    <a:pt x="866" y="0"/>
                  </a:moveTo>
                  <a:lnTo>
                    <a:pt x="660" y="41"/>
                  </a:lnTo>
                  <a:lnTo>
                    <a:pt x="454" y="124"/>
                  </a:lnTo>
                  <a:lnTo>
                    <a:pt x="289" y="206"/>
                  </a:lnTo>
                  <a:lnTo>
                    <a:pt x="166" y="288"/>
                  </a:lnTo>
                  <a:lnTo>
                    <a:pt x="83" y="412"/>
                  </a:lnTo>
                  <a:lnTo>
                    <a:pt x="1" y="536"/>
                  </a:lnTo>
                  <a:lnTo>
                    <a:pt x="1" y="700"/>
                  </a:lnTo>
                  <a:lnTo>
                    <a:pt x="1" y="824"/>
                  </a:lnTo>
                  <a:lnTo>
                    <a:pt x="83" y="948"/>
                  </a:lnTo>
                  <a:lnTo>
                    <a:pt x="166" y="1071"/>
                  </a:lnTo>
                  <a:lnTo>
                    <a:pt x="289" y="1195"/>
                  </a:lnTo>
                  <a:lnTo>
                    <a:pt x="454" y="1277"/>
                  </a:lnTo>
                  <a:lnTo>
                    <a:pt x="660" y="1318"/>
                  </a:lnTo>
                  <a:lnTo>
                    <a:pt x="866" y="1360"/>
                  </a:lnTo>
                  <a:lnTo>
                    <a:pt x="1072" y="1401"/>
                  </a:lnTo>
                  <a:lnTo>
                    <a:pt x="1278" y="1360"/>
                  </a:lnTo>
                  <a:lnTo>
                    <a:pt x="1484" y="1318"/>
                  </a:lnTo>
                  <a:lnTo>
                    <a:pt x="1649" y="1277"/>
                  </a:lnTo>
                  <a:lnTo>
                    <a:pt x="1813" y="1195"/>
                  </a:lnTo>
                  <a:lnTo>
                    <a:pt x="1937" y="1071"/>
                  </a:lnTo>
                  <a:lnTo>
                    <a:pt x="2061" y="948"/>
                  </a:lnTo>
                  <a:lnTo>
                    <a:pt x="2102" y="824"/>
                  </a:lnTo>
                  <a:lnTo>
                    <a:pt x="2143" y="700"/>
                  </a:lnTo>
                  <a:lnTo>
                    <a:pt x="2102" y="536"/>
                  </a:lnTo>
                  <a:lnTo>
                    <a:pt x="2061" y="412"/>
                  </a:lnTo>
                  <a:lnTo>
                    <a:pt x="1937" y="288"/>
                  </a:lnTo>
                  <a:lnTo>
                    <a:pt x="1813" y="206"/>
                  </a:lnTo>
                  <a:lnTo>
                    <a:pt x="1649" y="124"/>
                  </a:lnTo>
                  <a:lnTo>
                    <a:pt x="1484" y="41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rgbClr val="75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26;p36">
              <a:extLst>
                <a:ext uri="{FF2B5EF4-FFF2-40B4-BE49-F238E27FC236}">
                  <a16:creationId xmlns:a16="http://schemas.microsoft.com/office/drawing/2014/main" id="{773F7EFE-8EEF-4746-AF32-B4A520583969}"/>
                </a:ext>
              </a:extLst>
            </p:cNvPr>
            <p:cNvSpPr/>
            <p:nvPr/>
          </p:nvSpPr>
          <p:spPr>
            <a:xfrm>
              <a:off x="3174500" y="3861700"/>
              <a:ext cx="53600" cy="35025"/>
            </a:xfrm>
            <a:custGeom>
              <a:avLst/>
              <a:gdLst/>
              <a:ahLst/>
              <a:cxnLst/>
              <a:rect l="l" t="t" r="r" b="b"/>
              <a:pathLst>
                <a:path w="2144" h="1401" fill="none" extrusionOk="0">
                  <a:moveTo>
                    <a:pt x="1072" y="0"/>
                  </a:moveTo>
                  <a:lnTo>
                    <a:pt x="1072" y="0"/>
                  </a:lnTo>
                  <a:lnTo>
                    <a:pt x="866" y="0"/>
                  </a:lnTo>
                  <a:lnTo>
                    <a:pt x="660" y="41"/>
                  </a:lnTo>
                  <a:lnTo>
                    <a:pt x="454" y="124"/>
                  </a:lnTo>
                  <a:lnTo>
                    <a:pt x="289" y="206"/>
                  </a:lnTo>
                  <a:lnTo>
                    <a:pt x="166" y="288"/>
                  </a:lnTo>
                  <a:lnTo>
                    <a:pt x="83" y="412"/>
                  </a:lnTo>
                  <a:lnTo>
                    <a:pt x="1" y="536"/>
                  </a:lnTo>
                  <a:lnTo>
                    <a:pt x="1" y="700"/>
                  </a:lnTo>
                  <a:lnTo>
                    <a:pt x="1" y="700"/>
                  </a:lnTo>
                  <a:lnTo>
                    <a:pt x="1" y="824"/>
                  </a:lnTo>
                  <a:lnTo>
                    <a:pt x="83" y="948"/>
                  </a:lnTo>
                  <a:lnTo>
                    <a:pt x="166" y="1071"/>
                  </a:lnTo>
                  <a:lnTo>
                    <a:pt x="289" y="1195"/>
                  </a:lnTo>
                  <a:lnTo>
                    <a:pt x="454" y="1277"/>
                  </a:lnTo>
                  <a:lnTo>
                    <a:pt x="660" y="1318"/>
                  </a:lnTo>
                  <a:lnTo>
                    <a:pt x="866" y="1360"/>
                  </a:lnTo>
                  <a:lnTo>
                    <a:pt x="1072" y="1401"/>
                  </a:lnTo>
                  <a:lnTo>
                    <a:pt x="1072" y="1401"/>
                  </a:lnTo>
                  <a:lnTo>
                    <a:pt x="1278" y="1360"/>
                  </a:lnTo>
                  <a:lnTo>
                    <a:pt x="1484" y="1318"/>
                  </a:lnTo>
                  <a:lnTo>
                    <a:pt x="1649" y="1277"/>
                  </a:lnTo>
                  <a:lnTo>
                    <a:pt x="1813" y="1195"/>
                  </a:lnTo>
                  <a:lnTo>
                    <a:pt x="1937" y="1071"/>
                  </a:lnTo>
                  <a:lnTo>
                    <a:pt x="2061" y="948"/>
                  </a:lnTo>
                  <a:lnTo>
                    <a:pt x="2102" y="824"/>
                  </a:lnTo>
                  <a:lnTo>
                    <a:pt x="2143" y="700"/>
                  </a:lnTo>
                  <a:lnTo>
                    <a:pt x="2143" y="700"/>
                  </a:lnTo>
                  <a:lnTo>
                    <a:pt x="2102" y="536"/>
                  </a:lnTo>
                  <a:lnTo>
                    <a:pt x="2061" y="412"/>
                  </a:lnTo>
                  <a:lnTo>
                    <a:pt x="1937" y="288"/>
                  </a:lnTo>
                  <a:lnTo>
                    <a:pt x="1813" y="206"/>
                  </a:lnTo>
                  <a:lnTo>
                    <a:pt x="1649" y="124"/>
                  </a:lnTo>
                  <a:lnTo>
                    <a:pt x="1484" y="41"/>
                  </a:lnTo>
                  <a:lnTo>
                    <a:pt x="1278" y="0"/>
                  </a:lnTo>
                  <a:lnTo>
                    <a:pt x="10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27;p36">
              <a:extLst>
                <a:ext uri="{FF2B5EF4-FFF2-40B4-BE49-F238E27FC236}">
                  <a16:creationId xmlns:a16="http://schemas.microsoft.com/office/drawing/2014/main" id="{3360B52F-CE50-466F-B771-B3A390B36F59}"/>
                </a:ext>
              </a:extLst>
            </p:cNvPr>
            <p:cNvSpPr/>
            <p:nvPr/>
          </p:nvSpPr>
          <p:spPr>
            <a:xfrm>
              <a:off x="2954100" y="4013100"/>
              <a:ext cx="39150" cy="24725"/>
            </a:xfrm>
            <a:custGeom>
              <a:avLst/>
              <a:gdLst/>
              <a:ahLst/>
              <a:cxnLst/>
              <a:rect l="l" t="t" r="r" b="b"/>
              <a:pathLst>
                <a:path w="1566" h="989" extrusionOk="0">
                  <a:moveTo>
                    <a:pt x="783" y="0"/>
                  </a:moveTo>
                  <a:lnTo>
                    <a:pt x="454" y="41"/>
                  </a:lnTo>
                  <a:lnTo>
                    <a:pt x="206" y="165"/>
                  </a:lnTo>
                  <a:lnTo>
                    <a:pt x="42" y="289"/>
                  </a:lnTo>
                  <a:lnTo>
                    <a:pt x="0" y="412"/>
                  </a:lnTo>
                  <a:lnTo>
                    <a:pt x="0" y="495"/>
                  </a:lnTo>
                  <a:lnTo>
                    <a:pt x="0" y="618"/>
                  </a:lnTo>
                  <a:lnTo>
                    <a:pt x="42" y="701"/>
                  </a:lnTo>
                  <a:lnTo>
                    <a:pt x="206" y="865"/>
                  </a:lnTo>
                  <a:lnTo>
                    <a:pt x="454" y="948"/>
                  </a:lnTo>
                  <a:lnTo>
                    <a:pt x="783" y="989"/>
                  </a:lnTo>
                  <a:lnTo>
                    <a:pt x="1072" y="948"/>
                  </a:lnTo>
                  <a:lnTo>
                    <a:pt x="1319" y="865"/>
                  </a:lnTo>
                  <a:lnTo>
                    <a:pt x="1484" y="701"/>
                  </a:lnTo>
                  <a:lnTo>
                    <a:pt x="1525" y="618"/>
                  </a:lnTo>
                  <a:lnTo>
                    <a:pt x="1566" y="495"/>
                  </a:lnTo>
                  <a:lnTo>
                    <a:pt x="1525" y="412"/>
                  </a:lnTo>
                  <a:lnTo>
                    <a:pt x="1484" y="289"/>
                  </a:lnTo>
                  <a:lnTo>
                    <a:pt x="1319" y="165"/>
                  </a:lnTo>
                  <a:lnTo>
                    <a:pt x="1072" y="4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75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28;p36">
              <a:extLst>
                <a:ext uri="{FF2B5EF4-FFF2-40B4-BE49-F238E27FC236}">
                  <a16:creationId xmlns:a16="http://schemas.microsoft.com/office/drawing/2014/main" id="{C4AAC428-86B4-4CFD-9B00-617435035F74}"/>
                </a:ext>
              </a:extLst>
            </p:cNvPr>
            <p:cNvSpPr/>
            <p:nvPr/>
          </p:nvSpPr>
          <p:spPr>
            <a:xfrm>
              <a:off x="2954100" y="4013100"/>
              <a:ext cx="39150" cy="24725"/>
            </a:xfrm>
            <a:custGeom>
              <a:avLst/>
              <a:gdLst/>
              <a:ahLst/>
              <a:cxnLst/>
              <a:rect l="l" t="t" r="r" b="b"/>
              <a:pathLst>
                <a:path w="1566" h="989" fill="none" extrusionOk="0">
                  <a:moveTo>
                    <a:pt x="783" y="0"/>
                  </a:moveTo>
                  <a:lnTo>
                    <a:pt x="783" y="0"/>
                  </a:lnTo>
                  <a:lnTo>
                    <a:pt x="454" y="41"/>
                  </a:lnTo>
                  <a:lnTo>
                    <a:pt x="206" y="165"/>
                  </a:lnTo>
                  <a:lnTo>
                    <a:pt x="42" y="289"/>
                  </a:lnTo>
                  <a:lnTo>
                    <a:pt x="0" y="412"/>
                  </a:lnTo>
                  <a:lnTo>
                    <a:pt x="0" y="495"/>
                  </a:lnTo>
                  <a:lnTo>
                    <a:pt x="0" y="495"/>
                  </a:lnTo>
                  <a:lnTo>
                    <a:pt x="0" y="618"/>
                  </a:lnTo>
                  <a:lnTo>
                    <a:pt x="42" y="701"/>
                  </a:lnTo>
                  <a:lnTo>
                    <a:pt x="206" y="865"/>
                  </a:lnTo>
                  <a:lnTo>
                    <a:pt x="454" y="948"/>
                  </a:lnTo>
                  <a:lnTo>
                    <a:pt x="783" y="989"/>
                  </a:lnTo>
                  <a:lnTo>
                    <a:pt x="783" y="989"/>
                  </a:lnTo>
                  <a:lnTo>
                    <a:pt x="1072" y="948"/>
                  </a:lnTo>
                  <a:lnTo>
                    <a:pt x="1319" y="865"/>
                  </a:lnTo>
                  <a:lnTo>
                    <a:pt x="1484" y="701"/>
                  </a:lnTo>
                  <a:lnTo>
                    <a:pt x="1525" y="618"/>
                  </a:lnTo>
                  <a:lnTo>
                    <a:pt x="1566" y="495"/>
                  </a:lnTo>
                  <a:lnTo>
                    <a:pt x="1566" y="495"/>
                  </a:lnTo>
                  <a:lnTo>
                    <a:pt x="1525" y="412"/>
                  </a:lnTo>
                  <a:lnTo>
                    <a:pt x="1484" y="289"/>
                  </a:lnTo>
                  <a:lnTo>
                    <a:pt x="1319" y="165"/>
                  </a:lnTo>
                  <a:lnTo>
                    <a:pt x="1072" y="41"/>
                  </a:lnTo>
                  <a:lnTo>
                    <a:pt x="7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29;p36">
              <a:extLst>
                <a:ext uri="{FF2B5EF4-FFF2-40B4-BE49-F238E27FC236}">
                  <a16:creationId xmlns:a16="http://schemas.microsoft.com/office/drawing/2014/main" id="{36A51ABA-290F-4136-93D7-0DBA9A287981}"/>
                </a:ext>
              </a:extLst>
            </p:cNvPr>
            <p:cNvSpPr/>
            <p:nvPr/>
          </p:nvSpPr>
          <p:spPr>
            <a:xfrm>
              <a:off x="3417575" y="3971900"/>
              <a:ext cx="106100" cy="68000"/>
            </a:xfrm>
            <a:custGeom>
              <a:avLst/>
              <a:gdLst/>
              <a:ahLst/>
              <a:cxnLst/>
              <a:rect l="l" t="t" r="r" b="b"/>
              <a:pathLst>
                <a:path w="4244" h="2720" extrusionOk="0">
                  <a:moveTo>
                    <a:pt x="2102" y="0"/>
                  </a:moveTo>
                  <a:lnTo>
                    <a:pt x="1690" y="41"/>
                  </a:lnTo>
                  <a:lnTo>
                    <a:pt x="1278" y="124"/>
                  </a:lnTo>
                  <a:lnTo>
                    <a:pt x="948" y="247"/>
                  </a:lnTo>
                  <a:lnTo>
                    <a:pt x="619" y="412"/>
                  </a:lnTo>
                  <a:lnTo>
                    <a:pt x="371" y="618"/>
                  </a:lnTo>
                  <a:lnTo>
                    <a:pt x="165" y="865"/>
                  </a:lnTo>
                  <a:lnTo>
                    <a:pt x="42" y="1113"/>
                  </a:lnTo>
                  <a:lnTo>
                    <a:pt x="1" y="1360"/>
                  </a:lnTo>
                  <a:lnTo>
                    <a:pt x="42" y="1648"/>
                  </a:lnTo>
                  <a:lnTo>
                    <a:pt x="165" y="1895"/>
                  </a:lnTo>
                  <a:lnTo>
                    <a:pt x="371" y="2143"/>
                  </a:lnTo>
                  <a:lnTo>
                    <a:pt x="619" y="2349"/>
                  </a:lnTo>
                  <a:lnTo>
                    <a:pt x="948" y="2513"/>
                  </a:lnTo>
                  <a:lnTo>
                    <a:pt x="1278" y="2637"/>
                  </a:lnTo>
                  <a:lnTo>
                    <a:pt x="1690" y="2719"/>
                  </a:lnTo>
                  <a:lnTo>
                    <a:pt x="2555" y="2719"/>
                  </a:lnTo>
                  <a:lnTo>
                    <a:pt x="2926" y="2637"/>
                  </a:lnTo>
                  <a:lnTo>
                    <a:pt x="3296" y="2513"/>
                  </a:lnTo>
                  <a:lnTo>
                    <a:pt x="3585" y="2349"/>
                  </a:lnTo>
                  <a:lnTo>
                    <a:pt x="3873" y="2143"/>
                  </a:lnTo>
                  <a:lnTo>
                    <a:pt x="4038" y="1895"/>
                  </a:lnTo>
                  <a:lnTo>
                    <a:pt x="4162" y="1648"/>
                  </a:lnTo>
                  <a:lnTo>
                    <a:pt x="4244" y="1360"/>
                  </a:lnTo>
                  <a:lnTo>
                    <a:pt x="4162" y="1113"/>
                  </a:lnTo>
                  <a:lnTo>
                    <a:pt x="4038" y="865"/>
                  </a:lnTo>
                  <a:lnTo>
                    <a:pt x="3873" y="618"/>
                  </a:lnTo>
                  <a:lnTo>
                    <a:pt x="3585" y="412"/>
                  </a:lnTo>
                  <a:lnTo>
                    <a:pt x="3296" y="247"/>
                  </a:lnTo>
                  <a:lnTo>
                    <a:pt x="2926" y="124"/>
                  </a:lnTo>
                  <a:lnTo>
                    <a:pt x="2555" y="4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rgbClr val="679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30;p36">
              <a:extLst>
                <a:ext uri="{FF2B5EF4-FFF2-40B4-BE49-F238E27FC236}">
                  <a16:creationId xmlns:a16="http://schemas.microsoft.com/office/drawing/2014/main" id="{5468A61C-041E-4416-A667-3553B75A6C4A}"/>
                </a:ext>
              </a:extLst>
            </p:cNvPr>
            <p:cNvSpPr/>
            <p:nvPr/>
          </p:nvSpPr>
          <p:spPr>
            <a:xfrm>
              <a:off x="3417575" y="3971900"/>
              <a:ext cx="106100" cy="68000"/>
            </a:xfrm>
            <a:custGeom>
              <a:avLst/>
              <a:gdLst/>
              <a:ahLst/>
              <a:cxnLst/>
              <a:rect l="l" t="t" r="r" b="b"/>
              <a:pathLst>
                <a:path w="4244" h="2720" fill="none" extrusionOk="0">
                  <a:moveTo>
                    <a:pt x="2102" y="0"/>
                  </a:moveTo>
                  <a:lnTo>
                    <a:pt x="2102" y="0"/>
                  </a:lnTo>
                  <a:lnTo>
                    <a:pt x="1690" y="41"/>
                  </a:lnTo>
                  <a:lnTo>
                    <a:pt x="1278" y="124"/>
                  </a:lnTo>
                  <a:lnTo>
                    <a:pt x="948" y="247"/>
                  </a:lnTo>
                  <a:lnTo>
                    <a:pt x="619" y="412"/>
                  </a:lnTo>
                  <a:lnTo>
                    <a:pt x="371" y="618"/>
                  </a:lnTo>
                  <a:lnTo>
                    <a:pt x="165" y="865"/>
                  </a:lnTo>
                  <a:lnTo>
                    <a:pt x="42" y="1113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42" y="1648"/>
                  </a:lnTo>
                  <a:lnTo>
                    <a:pt x="165" y="1895"/>
                  </a:lnTo>
                  <a:lnTo>
                    <a:pt x="371" y="2143"/>
                  </a:lnTo>
                  <a:lnTo>
                    <a:pt x="619" y="2349"/>
                  </a:lnTo>
                  <a:lnTo>
                    <a:pt x="948" y="2513"/>
                  </a:lnTo>
                  <a:lnTo>
                    <a:pt x="1278" y="2637"/>
                  </a:lnTo>
                  <a:lnTo>
                    <a:pt x="1690" y="2719"/>
                  </a:lnTo>
                  <a:lnTo>
                    <a:pt x="2102" y="2719"/>
                  </a:lnTo>
                  <a:lnTo>
                    <a:pt x="2102" y="2719"/>
                  </a:lnTo>
                  <a:lnTo>
                    <a:pt x="2555" y="2719"/>
                  </a:lnTo>
                  <a:lnTo>
                    <a:pt x="2926" y="2637"/>
                  </a:lnTo>
                  <a:lnTo>
                    <a:pt x="3296" y="2513"/>
                  </a:lnTo>
                  <a:lnTo>
                    <a:pt x="3585" y="2349"/>
                  </a:lnTo>
                  <a:lnTo>
                    <a:pt x="3873" y="2143"/>
                  </a:lnTo>
                  <a:lnTo>
                    <a:pt x="4038" y="1895"/>
                  </a:lnTo>
                  <a:lnTo>
                    <a:pt x="4162" y="1648"/>
                  </a:lnTo>
                  <a:lnTo>
                    <a:pt x="4244" y="1360"/>
                  </a:lnTo>
                  <a:lnTo>
                    <a:pt x="4244" y="1360"/>
                  </a:lnTo>
                  <a:lnTo>
                    <a:pt x="4162" y="1113"/>
                  </a:lnTo>
                  <a:lnTo>
                    <a:pt x="4038" y="865"/>
                  </a:lnTo>
                  <a:lnTo>
                    <a:pt x="3873" y="618"/>
                  </a:lnTo>
                  <a:lnTo>
                    <a:pt x="3585" y="412"/>
                  </a:lnTo>
                  <a:lnTo>
                    <a:pt x="3296" y="247"/>
                  </a:lnTo>
                  <a:lnTo>
                    <a:pt x="2926" y="124"/>
                  </a:lnTo>
                  <a:lnTo>
                    <a:pt x="2555" y="41"/>
                  </a:lnTo>
                  <a:lnTo>
                    <a:pt x="210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231;p36">
              <a:extLst>
                <a:ext uri="{FF2B5EF4-FFF2-40B4-BE49-F238E27FC236}">
                  <a16:creationId xmlns:a16="http://schemas.microsoft.com/office/drawing/2014/main" id="{9317AB5B-CF09-48AA-9697-78BA34E48BAC}"/>
                </a:ext>
              </a:extLst>
            </p:cNvPr>
            <p:cNvSpPr/>
            <p:nvPr/>
          </p:nvSpPr>
          <p:spPr>
            <a:xfrm>
              <a:off x="3210550" y="4065625"/>
              <a:ext cx="60800" cy="39150"/>
            </a:xfrm>
            <a:custGeom>
              <a:avLst/>
              <a:gdLst/>
              <a:ahLst/>
              <a:cxnLst/>
              <a:rect l="l" t="t" r="r" b="b"/>
              <a:pathLst>
                <a:path w="2432" h="1566" extrusionOk="0">
                  <a:moveTo>
                    <a:pt x="1195" y="0"/>
                  </a:moveTo>
                  <a:lnTo>
                    <a:pt x="948" y="41"/>
                  </a:lnTo>
                  <a:lnTo>
                    <a:pt x="742" y="83"/>
                  </a:lnTo>
                  <a:lnTo>
                    <a:pt x="536" y="124"/>
                  </a:lnTo>
                  <a:lnTo>
                    <a:pt x="371" y="247"/>
                  </a:lnTo>
                  <a:lnTo>
                    <a:pt x="207" y="371"/>
                  </a:lnTo>
                  <a:lnTo>
                    <a:pt x="83" y="495"/>
                  </a:lnTo>
                  <a:lnTo>
                    <a:pt x="42" y="618"/>
                  </a:lnTo>
                  <a:lnTo>
                    <a:pt x="1" y="783"/>
                  </a:lnTo>
                  <a:lnTo>
                    <a:pt x="42" y="948"/>
                  </a:lnTo>
                  <a:lnTo>
                    <a:pt x="83" y="1113"/>
                  </a:lnTo>
                  <a:lnTo>
                    <a:pt x="207" y="1236"/>
                  </a:lnTo>
                  <a:lnTo>
                    <a:pt x="371" y="1360"/>
                  </a:lnTo>
                  <a:lnTo>
                    <a:pt x="536" y="1442"/>
                  </a:lnTo>
                  <a:lnTo>
                    <a:pt x="742" y="1525"/>
                  </a:lnTo>
                  <a:lnTo>
                    <a:pt x="948" y="1566"/>
                  </a:lnTo>
                  <a:lnTo>
                    <a:pt x="1443" y="1566"/>
                  </a:lnTo>
                  <a:lnTo>
                    <a:pt x="1690" y="1525"/>
                  </a:lnTo>
                  <a:lnTo>
                    <a:pt x="1896" y="1442"/>
                  </a:lnTo>
                  <a:lnTo>
                    <a:pt x="2061" y="1360"/>
                  </a:lnTo>
                  <a:lnTo>
                    <a:pt x="2225" y="1236"/>
                  </a:lnTo>
                  <a:lnTo>
                    <a:pt x="2308" y="1113"/>
                  </a:lnTo>
                  <a:lnTo>
                    <a:pt x="2390" y="948"/>
                  </a:lnTo>
                  <a:lnTo>
                    <a:pt x="2431" y="783"/>
                  </a:lnTo>
                  <a:lnTo>
                    <a:pt x="2390" y="618"/>
                  </a:lnTo>
                  <a:lnTo>
                    <a:pt x="2308" y="495"/>
                  </a:lnTo>
                  <a:lnTo>
                    <a:pt x="2225" y="371"/>
                  </a:lnTo>
                  <a:lnTo>
                    <a:pt x="2061" y="247"/>
                  </a:lnTo>
                  <a:lnTo>
                    <a:pt x="1896" y="124"/>
                  </a:lnTo>
                  <a:lnTo>
                    <a:pt x="1690" y="83"/>
                  </a:lnTo>
                  <a:lnTo>
                    <a:pt x="1443" y="41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679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2;p36">
              <a:extLst>
                <a:ext uri="{FF2B5EF4-FFF2-40B4-BE49-F238E27FC236}">
                  <a16:creationId xmlns:a16="http://schemas.microsoft.com/office/drawing/2014/main" id="{B8AC263E-9240-4E37-93CC-6E2557F13863}"/>
                </a:ext>
              </a:extLst>
            </p:cNvPr>
            <p:cNvSpPr/>
            <p:nvPr/>
          </p:nvSpPr>
          <p:spPr>
            <a:xfrm>
              <a:off x="3210550" y="4065625"/>
              <a:ext cx="60800" cy="39150"/>
            </a:xfrm>
            <a:custGeom>
              <a:avLst/>
              <a:gdLst/>
              <a:ahLst/>
              <a:cxnLst/>
              <a:rect l="l" t="t" r="r" b="b"/>
              <a:pathLst>
                <a:path w="2432" h="1566" fill="none" extrusionOk="0">
                  <a:moveTo>
                    <a:pt x="1195" y="0"/>
                  </a:moveTo>
                  <a:lnTo>
                    <a:pt x="1195" y="0"/>
                  </a:lnTo>
                  <a:lnTo>
                    <a:pt x="948" y="41"/>
                  </a:lnTo>
                  <a:lnTo>
                    <a:pt x="742" y="83"/>
                  </a:lnTo>
                  <a:lnTo>
                    <a:pt x="536" y="124"/>
                  </a:lnTo>
                  <a:lnTo>
                    <a:pt x="371" y="247"/>
                  </a:lnTo>
                  <a:lnTo>
                    <a:pt x="207" y="371"/>
                  </a:lnTo>
                  <a:lnTo>
                    <a:pt x="83" y="495"/>
                  </a:lnTo>
                  <a:lnTo>
                    <a:pt x="42" y="618"/>
                  </a:lnTo>
                  <a:lnTo>
                    <a:pt x="1" y="783"/>
                  </a:lnTo>
                  <a:lnTo>
                    <a:pt x="1" y="783"/>
                  </a:lnTo>
                  <a:lnTo>
                    <a:pt x="42" y="948"/>
                  </a:lnTo>
                  <a:lnTo>
                    <a:pt x="83" y="1113"/>
                  </a:lnTo>
                  <a:lnTo>
                    <a:pt x="207" y="1236"/>
                  </a:lnTo>
                  <a:lnTo>
                    <a:pt x="371" y="1360"/>
                  </a:lnTo>
                  <a:lnTo>
                    <a:pt x="536" y="1442"/>
                  </a:lnTo>
                  <a:lnTo>
                    <a:pt x="742" y="1525"/>
                  </a:lnTo>
                  <a:lnTo>
                    <a:pt x="948" y="1566"/>
                  </a:lnTo>
                  <a:lnTo>
                    <a:pt x="1195" y="1566"/>
                  </a:lnTo>
                  <a:lnTo>
                    <a:pt x="1195" y="1566"/>
                  </a:lnTo>
                  <a:lnTo>
                    <a:pt x="1443" y="1566"/>
                  </a:lnTo>
                  <a:lnTo>
                    <a:pt x="1690" y="1525"/>
                  </a:lnTo>
                  <a:lnTo>
                    <a:pt x="1896" y="1442"/>
                  </a:lnTo>
                  <a:lnTo>
                    <a:pt x="2061" y="1360"/>
                  </a:lnTo>
                  <a:lnTo>
                    <a:pt x="2225" y="1236"/>
                  </a:lnTo>
                  <a:lnTo>
                    <a:pt x="2308" y="1113"/>
                  </a:lnTo>
                  <a:lnTo>
                    <a:pt x="2390" y="948"/>
                  </a:lnTo>
                  <a:lnTo>
                    <a:pt x="2431" y="783"/>
                  </a:lnTo>
                  <a:lnTo>
                    <a:pt x="2431" y="783"/>
                  </a:lnTo>
                  <a:lnTo>
                    <a:pt x="2390" y="618"/>
                  </a:lnTo>
                  <a:lnTo>
                    <a:pt x="2308" y="495"/>
                  </a:lnTo>
                  <a:lnTo>
                    <a:pt x="2225" y="371"/>
                  </a:lnTo>
                  <a:lnTo>
                    <a:pt x="2061" y="247"/>
                  </a:lnTo>
                  <a:lnTo>
                    <a:pt x="1896" y="124"/>
                  </a:lnTo>
                  <a:lnTo>
                    <a:pt x="1690" y="83"/>
                  </a:lnTo>
                  <a:lnTo>
                    <a:pt x="1443" y="41"/>
                  </a:lnTo>
                  <a:lnTo>
                    <a:pt x="11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3;p36">
              <a:extLst>
                <a:ext uri="{FF2B5EF4-FFF2-40B4-BE49-F238E27FC236}">
                  <a16:creationId xmlns:a16="http://schemas.microsoft.com/office/drawing/2014/main" id="{17155635-2E05-4E7F-AE65-6C0D70F769BF}"/>
                </a:ext>
              </a:extLst>
            </p:cNvPr>
            <p:cNvSpPr/>
            <p:nvPr/>
          </p:nvSpPr>
          <p:spPr>
            <a:xfrm>
              <a:off x="2999425" y="4082100"/>
              <a:ext cx="36075" cy="15475"/>
            </a:xfrm>
            <a:custGeom>
              <a:avLst/>
              <a:gdLst/>
              <a:ahLst/>
              <a:cxnLst/>
              <a:rect l="l" t="t" r="r" b="b"/>
              <a:pathLst>
                <a:path w="1443" h="619" extrusionOk="0">
                  <a:moveTo>
                    <a:pt x="412" y="0"/>
                  </a:moveTo>
                  <a:lnTo>
                    <a:pt x="206" y="124"/>
                  </a:lnTo>
                  <a:lnTo>
                    <a:pt x="41" y="248"/>
                  </a:lnTo>
                  <a:lnTo>
                    <a:pt x="0" y="371"/>
                  </a:lnTo>
                  <a:lnTo>
                    <a:pt x="0" y="454"/>
                  </a:lnTo>
                  <a:lnTo>
                    <a:pt x="41" y="618"/>
                  </a:lnTo>
                  <a:lnTo>
                    <a:pt x="824" y="536"/>
                  </a:lnTo>
                  <a:lnTo>
                    <a:pt x="1442" y="454"/>
                  </a:lnTo>
                  <a:lnTo>
                    <a:pt x="1401" y="330"/>
                  </a:lnTo>
                  <a:lnTo>
                    <a:pt x="1360" y="248"/>
                  </a:lnTo>
                  <a:lnTo>
                    <a:pt x="1195" y="124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75A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4;p36">
              <a:extLst>
                <a:ext uri="{FF2B5EF4-FFF2-40B4-BE49-F238E27FC236}">
                  <a16:creationId xmlns:a16="http://schemas.microsoft.com/office/drawing/2014/main" id="{901F8B8D-84D3-44DF-8FD8-D846508B4E7E}"/>
                </a:ext>
              </a:extLst>
            </p:cNvPr>
            <p:cNvSpPr/>
            <p:nvPr/>
          </p:nvSpPr>
          <p:spPr>
            <a:xfrm>
              <a:off x="2999425" y="4082100"/>
              <a:ext cx="36075" cy="15475"/>
            </a:xfrm>
            <a:custGeom>
              <a:avLst/>
              <a:gdLst/>
              <a:ahLst/>
              <a:cxnLst/>
              <a:rect l="l" t="t" r="r" b="b"/>
              <a:pathLst>
                <a:path w="1443" h="619" fill="none" extrusionOk="0">
                  <a:moveTo>
                    <a:pt x="700" y="0"/>
                  </a:moveTo>
                  <a:lnTo>
                    <a:pt x="700" y="0"/>
                  </a:lnTo>
                  <a:lnTo>
                    <a:pt x="412" y="0"/>
                  </a:lnTo>
                  <a:lnTo>
                    <a:pt x="206" y="124"/>
                  </a:lnTo>
                  <a:lnTo>
                    <a:pt x="41" y="248"/>
                  </a:lnTo>
                  <a:lnTo>
                    <a:pt x="0" y="371"/>
                  </a:lnTo>
                  <a:lnTo>
                    <a:pt x="0" y="454"/>
                  </a:lnTo>
                  <a:lnTo>
                    <a:pt x="0" y="454"/>
                  </a:lnTo>
                  <a:lnTo>
                    <a:pt x="41" y="618"/>
                  </a:lnTo>
                  <a:lnTo>
                    <a:pt x="41" y="618"/>
                  </a:lnTo>
                  <a:lnTo>
                    <a:pt x="824" y="536"/>
                  </a:lnTo>
                  <a:lnTo>
                    <a:pt x="824" y="536"/>
                  </a:lnTo>
                  <a:lnTo>
                    <a:pt x="1442" y="454"/>
                  </a:lnTo>
                  <a:lnTo>
                    <a:pt x="1442" y="454"/>
                  </a:lnTo>
                  <a:lnTo>
                    <a:pt x="1401" y="330"/>
                  </a:lnTo>
                  <a:lnTo>
                    <a:pt x="1360" y="248"/>
                  </a:lnTo>
                  <a:lnTo>
                    <a:pt x="1195" y="124"/>
                  </a:lnTo>
                  <a:lnTo>
                    <a:pt x="989" y="0"/>
                  </a:lnTo>
                  <a:lnTo>
                    <a:pt x="7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5;p36">
              <a:extLst>
                <a:ext uri="{FF2B5EF4-FFF2-40B4-BE49-F238E27FC236}">
                  <a16:creationId xmlns:a16="http://schemas.microsoft.com/office/drawing/2014/main" id="{18A29143-2DE1-47F9-B1F6-2962E9C57BB8}"/>
                </a:ext>
              </a:extLst>
            </p:cNvPr>
            <p:cNvSpPr/>
            <p:nvPr/>
          </p:nvSpPr>
          <p:spPr>
            <a:xfrm>
              <a:off x="3000450" y="4093425"/>
              <a:ext cx="35050" cy="11350"/>
            </a:xfrm>
            <a:custGeom>
              <a:avLst/>
              <a:gdLst/>
              <a:ahLst/>
              <a:cxnLst/>
              <a:rect l="l" t="t" r="r" b="b"/>
              <a:pathLst>
                <a:path w="1402" h="454" extrusionOk="0">
                  <a:moveTo>
                    <a:pt x="1401" y="1"/>
                  </a:moveTo>
                  <a:lnTo>
                    <a:pt x="783" y="83"/>
                  </a:lnTo>
                  <a:lnTo>
                    <a:pt x="0" y="165"/>
                  </a:lnTo>
                  <a:lnTo>
                    <a:pt x="83" y="289"/>
                  </a:lnTo>
                  <a:lnTo>
                    <a:pt x="247" y="371"/>
                  </a:lnTo>
                  <a:lnTo>
                    <a:pt x="453" y="454"/>
                  </a:lnTo>
                  <a:lnTo>
                    <a:pt x="659" y="454"/>
                  </a:lnTo>
                  <a:lnTo>
                    <a:pt x="948" y="413"/>
                  </a:lnTo>
                  <a:lnTo>
                    <a:pt x="1154" y="330"/>
                  </a:lnTo>
                  <a:lnTo>
                    <a:pt x="1319" y="165"/>
                  </a:lnTo>
                  <a:lnTo>
                    <a:pt x="1360" y="83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rgbClr val="6793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6;p36">
              <a:extLst>
                <a:ext uri="{FF2B5EF4-FFF2-40B4-BE49-F238E27FC236}">
                  <a16:creationId xmlns:a16="http://schemas.microsoft.com/office/drawing/2014/main" id="{8CB35091-7066-4C6D-A219-D0B3AE55E399}"/>
                </a:ext>
              </a:extLst>
            </p:cNvPr>
            <p:cNvSpPr/>
            <p:nvPr/>
          </p:nvSpPr>
          <p:spPr>
            <a:xfrm>
              <a:off x="3000450" y="4093425"/>
              <a:ext cx="35050" cy="11350"/>
            </a:xfrm>
            <a:custGeom>
              <a:avLst/>
              <a:gdLst/>
              <a:ahLst/>
              <a:cxnLst/>
              <a:rect l="l" t="t" r="r" b="b"/>
              <a:pathLst>
                <a:path w="1402" h="454" fill="none" extrusionOk="0">
                  <a:moveTo>
                    <a:pt x="1401" y="1"/>
                  </a:moveTo>
                  <a:lnTo>
                    <a:pt x="1401" y="1"/>
                  </a:lnTo>
                  <a:lnTo>
                    <a:pt x="783" y="83"/>
                  </a:lnTo>
                  <a:lnTo>
                    <a:pt x="783" y="83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83" y="289"/>
                  </a:lnTo>
                  <a:lnTo>
                    <a:pt x="247" y="371"/>
                  </a:lnTo>
                  <a:lnTo>
                    <a:pt x="453" y="454"/>
                  </a:lnTo>
                  <a:lnTo>
                    <a:pt x="659" y="454"/>
                  </a:lnTo>
                  <a:lnTo>
                    <a:pt x="659" y="454"/>
                  </a:lnTo>
                  <a:lnTo>
                    <a:pt x="948" y="413"/>
                  </a:lnTo>
                  <a:lnTo>
                    <a:pt x="1154" y="330"/>
                  </a:lnTo>
                  <a:lnTo>
                    <a:pt x="1319" y="165"/>
                  </a:lnTo>
                  <a:lnTo>
                    <a:pt x="1360" y="83"/>
                  </a:lnTo>
                  <a:lnTo>
                    <a:pt x="1401" y="1"/>
                  </a:lnTo>
                  <a:lnTo>
                    <a:pt x="1401" y="1"/>
                  </a:lnTo>
                  <a:lnTo>
                    <a:pt x="14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237;p36">
            <a:extLst>
              <a:ext uri="{FF2B5EF4-FFF2-40B4-BE49-F238E27FC236}">
                <a16:creationId xmlns:a16="http://schemas.microsoft.com/office/drawing/2014/main" id="{B0B1F949-B869-4161-8F86-7865087FF11A}"/>
              </a:ext>
            </a:extLst>
          </p:cNvPr>
          <p:cNvGrpSpPr/>
          <p:nvPr/>
        </p:nvGrpSpPr>
        <p:grpSpPr>
          <a:xfrm rot="-2212272">
            <a:off x="10017583" y="5864663"/>
            <a:ext cx="693895" cy="971427"/>
            <a:chOff x="1123650" y="1387050"/>
            <a:chExt cx="784825" cy="1098725"/>
          </a:xfrm>
        </p:grpSpPr>
        <p:sp>
          <p:nvSpPr>
            <p:cNvPr id="143" name="Google Shape;1238;p36">
              <a:extLst>
                <a:ext uri="{FF2B5EF4-FFF2-40B4-BE49-F238E27FC236}">
                  <a16:creationId xmlns:a16="http://schemas.microsoft.com/office/drawing/2014/main" id="{3CA8739F-CD9F-40C1-AC1A-E29D789B2DC6}"/>
                </a:ext>
              </a:extLst>
            </p:cNvPr>
            <p:cNvSpPr/>
            <p:nvPr/>
          </p:nvSpPr>
          <p:spPr>
            <a:xfrm>
              <a:off x="1419550" y="1387050"/>
              <a:ext cx="488925" cy="1098725"/>
            </a:xfrm>
            <a:custGeom>
              <a:avLst/>
              <a:gdLst/>
              <a:ahLst/>
              <a:cxnLst/>
              <a:rect l="l" t="t" r="r" b="b"/>
              <a:pathLst>
                <a:path w="19557" h="43949" extrusionOk="0">
                  <a:moveTo>
                    <a:pt x="8103" y="1"/>
                  </a:moveTo>
                  <a:lnTo>
                    <a:pt x="7891" y="43"/>
                  </a:lnTo>
                  <a:lnTo>
                    <a:pt x="7721" y="128"/>
                  </a:lnTo>
                  <a:lnTo>
                    <a:pt x="7594" y="298"/>
                  </a:lnTo>
                  <a:lnTo>
                    <a:pt x="7551" y="340"/>
                  </a:lnTo>
                  <a:lnTo>
                    <a:pt x="7424" y="425"/>
                  </a:lnTo>
                  <a:lnTo>
                    <a:pt x="7297" y="510"/>
                  </a:lnTo>
                  <a:lnTo>
                    <a:pt x="7170" y="637"/>
                  </a:lnTo>
                  <a:lnTo>
                    <a:pt x="7085" y="807"/>
                  </a:lnTo>
                  <a:lnTo>
                    <a:pt x="6151" y="3564"/>
                  </a:lnTo>
                  <a:lnTo>
                    <a:pt x="5303" y="6364"/>
                  </a:lnTo>
                  <a:lnTo>
                    <a:pt x="4455" y="9121"/>
                  </a:lnTo>
                  <a:lnTo>
                    <a:pt x="3691" y="11921"/>
                  </a:lnTo>
                  <a:lnTo>
                    <a:pt x="2970" y="14721"/>
                  </a:lnTo>
                  <a:lnTo>
                    <a:pt x="2291" y="17563"/>
                  </a:lnTo>
                  <a:lnTo>
                    <a:pt x="1655" y="20405"/>
                  </a:lnTo>
                  <a:lnTo>
                    <a:pt x="1103" y="23247"/>
                  </a:lnTo>
                  <a:lnTo>
                    <a:pt x="679" y="25411"/>
                  </a:lnTo>
                  <a:lnTo>
                    <a:pt x="297" y="27659"/>
                  </a:lnTo>
                  <a:lnTo>
                    <a:pt x="170" y="28805"/>
                  </a:lnTo>
                  <a:lnTo>
                    <a:pt x="43" y="29950"/>
                  </a:lnTo>
                  <a:lnTo>
                    <a:pt x="0" y="31095"/>
                  </a:lnTo>
                  <a:lnTo>
                    <a:pt x="0" y="32241"/>
                  </a:lnTo>
                  <a:lnTo>
                    <a:pt x="43" y="33344"/>
                  </a:lnTo>
                  <a:lnTo>
                    <a:pt x="212" y="34447"/>
                  </a:lnTo>
                  <a:lnTo>
                    <a:pt x="425" y="35550"/>
                  </a:lnTo>
                  <a:lnTo>
                    <a:pt x="552" y="36059"/>
                  </a:lnTo>
                  <a:lnTo>
                    <a:pt x="722" y="36610"/>
                  </a:lnTo>
                  <a:lnTo>
                    <a:pt x="934" y="37119"/>
                  </a:lnTo>
                  <a:lnTo>
                    <a:pt x="1146" y="37628"/>
                  </a:lnTo>
                  <a:lnTo>
                    <a:pt x="1400" y="38137"/>
                  </a:lnTo>
                  <a:lnTo>
                    <a:pt x="1655" y="38604"/>
                  </a:lnTo>
                  <a:lnTo>
                    <a:pt x="1994" y="39070"/>
                  </a:lnTo>
                  <a:lnTo>
                    <a:pt x="2334" y="39537"/>
                  </a:lnTo>
                  <a:lnTo>
                    <a:pt x="2673" y="40004"/>
                  </a:lnTo>
                  <a:lnTo>
                    <a:pt x="3097" y="40428"/>
                  </a:lnTo>
                  <a:lnTo>
                    <a:pt x="3903" y="41192"/>
                  </a:lnTo>
                  <a:lnTo>
                    <a:pt x="4752" y="41870"/>
                  </a:lnTo>
                  <a:lnTo>
                    <a:pt x="5685" y="42464"/>
                  </a:lnTo>
                  <a:lnTo>
                    <a:pt x="6618" y="42973"/>
                  </a:lnTo>
                  <a:lnTo>
                    <a:pt x="7551" y="43397"/>
                  </a:lnTo>
                  <a:lnTo>
                    <a:pt x="8060" y="43567"/>
                  </a:lnTo>
                  <a:lnTo>
                    <a:pt x="8527" y="43694"/>
                  </a:lnTo>
                  <a:lnTo>
                    <a:pt x="9036" y="43779"/>
                  </a:lnTo>
                  <a:lnTo>
                    <a:pt x="9503" y="43864"/>
                  </a:lnTo>
                  <a:lnTo>
                    <a:pt x="10012" y="43949"/>
                  </a:lnTo>
                  <a:lnTo>
                    <a:pt x="10987" y="43949"/>
                  </a:lnTo>
                  <a:lnTo>
                    <a:pt x="11497" y="43906"/>
                  </a:lnTo>
                  <a:lnTo>
                    <a:pt x="11963" y="43864"/>
                  </a:lnTo>
                  <a:lnTo>
                    <a:pt x="12430" y="43779"/>
                  </a:lnTo>
                  <a:lnTo>
                    <a:pt x="12896" y="43652"/>
                  </a:lnTo>
                  <a:lnTo>
                    <a:pt x="13363" y="43482"/>
                  </a:lnTo>
                  <a:lnTo>
                    <a:pt x="13830" y="43313"/>
                  </a:lnTo>
                  <a:lnTo>
                    <a:pt x="14254" y="43100"/>
                  </a:lnTo>
                  <a:lnTo>
                    <a:pt x="14721" y="42846"/>
                  </a:lnTo>
                  <a:lnTo>
                    <a:pt x="15145" y="42549"/>
                  </a:lnTo>
                  <a:lnTo>
                    <a:pt x="15527" y="42210"/>
                  </a:lnTo>
                  <a:lnTo>
                    <a:pt x="15951" y="41870"/>
                  </a:lnTo>
                  <a:lnTo>
                    <a:pt x="16333" y="41446"/>
                  </a:lnTo>
                  <a:lnTo>
                    <a:pt x="16672" y="41022"/>
                  </a:lnTo>
                  <a:lnTo>
                    <a:pt x="17011" y="40555"/>
                  </a:lnTo>
                  <a:lnTo>
                    <a:pt x="17351" y="40046"/>
                  </a:lnTo>
                  <a:lnTo>
                    <a:pt x="17648" y="39537"/>
                  </a:lnTo>
                  <a:lnTo>
                    <a:pt x="17945" y="38986"/>
                  </a:lnTo>
                  <a:lnTo>
                    <a:pt x="18199" y="38477"/>
                  </a:lnTo>
                  <a:lnTo>
                    <a:pt x="18411" y="37883"/>
                  </a:lnTo>
                  <a:lnTo>
                    <a:pt x="18793" y="36737"/>
                  </a:lnTo>
                  <a:lnTo>
                    <a:pt x="19090" y="35592"/>
                  </a:lnTo>
                  <a:lnTo>
                    <a:pt x="19302" y="34362"/>
                  </a:lnTo>
                  <a:lnTo>
                    <a:pt x="19472" y="33132"/>
                  </a:lnTo>
                  <a:lnTo>
                    <a:pt x="19557" y="31901"/>
                  </a:lnTo>
                  <a:lnTo>
                    <a:pt x="19557" y="30629"/>
                  </a:lnTo>
                  <a:lnTo>
                    <a:pt x="19514" y="29356"/>
                  </a:lnTo>
                  <a:lnTo>
                    <a:pt x="19429" y="28083"/>
                  </a:lnTo>
                  <a:lnTo>
                    <a:pt x="19302" y="26853"/>
                  </a:lnTo>
                  <a:lnTo>
                    <a:pt x="19175" y="25581"/>
                  </a:lnTo>
                  <a:lnTo>
                    <a:pt x="18963" y="24393"/>
                  </a:lnTo>
                  <a:lnTo>
                    <a:pt x="18751" y="23163"/>
                  </a:lnTo>
                  <a:lnTo>
                    <a:pt x="18284" y="20872"/>
                  </a:lnTo>
                  <a:lnTo>
                    <a:pt x="17987" y="19472"/>
                  </a:lnTo>
                  <a:lnTo>
                    <a:pt x="17605" y="18114"/>
                  </a:lnTo>
                  <a:lnTo>
                    <a:pt x="17223" y="16757"/>
                  </a:lnTo>
                  <a:lnTo>
                    <a:pt x="16842" y="15399"/>
                  </a:lnTo>
                  <a:lnTo>
                    <a:pt x="16375" y="14042"/>
                  </a:lnTo>
                  <a:lnTo>
                    <a:pt x="15866" y="12685"/>
                  </a:lnTo>
                  <a:lnTo>
                    <a:pt x="15357" y="11327"/>
                  </a:lnTo>
                  <a:lnTo>
                    <a:pt x="14763" y="10012"/>
                  </a:lnTo>
                  <a:lnTo>
                    <a:pt x="14169" y="8739"/>
                  </a:lnTo>
                  <a:lnTo>
                    <a:pt x="13533" y="7424"/>
                  </a:lnTo>
                  <a:lnTo>
                    <a:pt x="12854" y="6194"/>
                  </a:lnTo>
                  <a:lnTo>
                    <a:pt x="12133" y="4964"/>
                  </a:lnTo>
                  <a:lnTo>
                    <a:pt x="11369" y="3734"/>
                  </a:lnTo>
                  <a:lnTo>
                    <a:pt x="10606" y="2546"/>
                  </a:lnTo>
                  <a:lnTo>
                    <a:pt x="9757" y="1443"/>
                  </a:lnTo>
                  <a:lnTo>
                    <a:pt x="8866" y="340"/>
                  </a:lnTo>
                  <a:lnTo>
                    <a:pt x="8739" y="213"/>
                  </a:lnTo>
                  <a:lnTo>
                    <a:pt x="8569" y="170"/>
                  </a:lnTo>
                  <a:lnTo>
                    <a:pt x="8442" y="85"/>
                  </a:lnTo>
                  <a:lnTo>
                    <a:pt x="8315" y="43"/>
                  </a:lnTo>
                  <a:lnTo>
                    <a:pt x="8103" y="1"/>
                  </a:lnTo>
                  <a:close/>
                </a:path>
              </a:pathLst>
            </a:custGeom>
            <a:solidFill>
              <a:srgbClr val="AB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39;p36">
              <a:extLst>
                <a:ext uri="{FF2B5EF4-FFF2-40B4-BE49-F238E27FC236}">
                  <a16:creationId xmlns:a16="http://schemas.microsoft.com/office/drawing/2014/main" id="{93694997-011A-4040-B987-C361846E8184}"/>
                </a:ext>
              </a:extLst>
            </p:cNvPr>
            <p:cNvSpPr/>
            <p:nvPr/>
          </p:nvSpPr>
          <p:spPr>
            <a:xfrm>
              <a:off x="1419550" y="1387050"/>
              <a:ext cx="284250" cy="1098725"/>
            </a:xfrm>
            <a:custGeom>
              <a:avLst/>
              <a:gdLst/>
              <a:ahLst/>
              <a:cxnLst/>
              <a:rect l="l" t="t" r="r" b="b"/>
              <a:pathLst>
                <a:path w="11370" h="43949" extrusionOk="0">
                  <a:moveTo>
                    <a:pt x="8103" y="1"/>
                  </a:moveTo>
                  <a:lnTo>
                    <a:pt x="7891" y="43"/>
                  </a:lnTo>
                  <a:lnTo>
                    <a:pt x="7721" y="128"/>
                  </a:lnTo>
                  <a:lnTo>
                    <a:pt x="7594" y="298"/>
                  </a:lnTo>
                  <a:lnTo>
                    <a:pt x="7551" y="340"/>
                  </a:lnTo>
                  <a:lnTo>
                    <a:pt x="7424" y="425"/>
                  </a:lnTo>
                  <a:lnTo>
                    <a:pt x="7297" y="510"/>
                  </a:lnTo>
                  <a:lnTo>
                    <a:pt x="7170" y="637"/>
                  </a:lnTo>
                  <a:lnTo>
                    <a:pt x="7085" y="807"/>
                  </a:lnTo>
                  <a:lnTo>
                    <a:pt x="6151" y="3564"/>
                  </a:lnTo>
                  <a:lnTo>
                    <a:pt x="5303" y="6364"/>
                  </a:lnTo>
                  <a:lnTo>
                    <a:pt x="4455" y="9121"/>
                  </a:lnTo>
                  <a:lnTo>
                    <a:pt x="3691" y="11921"/>
                  </a:lnTo>
                  <a:lnTo>
                    <a:pt x="2970" y="14721"/>
                  </a:lnTo>
                  <a:lnTo>
                    <a:pt x="2291" y="17563"/>
                  </a:lnTo>
                  <a:lnTo>
                    <a:pt x="1655" y="20405"/>
                  </a:lnTo>
                  <a:lnTo>
                    <a:pt x="1103" y="23247"/>
                  </a:lnTo>
                  <a:lnTo>
                    <a:pt x="679" y="25411"/>
                  </a:lnTo>
                  <a:lnTo>
                    <a:pt x="297" y="27659"/>
                  </a:lnTo>
                  <a:lnTo>
                    <a:pt x="170" y="28805"/>
                  </a:lnTo>
                  <a:lnTo>
                    <a:pt x="43" y="29950"/>
                  </a:lnTo>
                  <a:lnTo>
                    <a:pt x="0" y="31095"/>
                  </a:lnTo>
                  <a:lnTo>
                    <a:pt x="0" y="32241"/>
                  </a:lnTo>
                  <a:lnTo>
                    <a:pt x="43" y="33344"/>
                  </a:lnTo>
                  <a:lnTo>
                    <a:pt x="212" y="34447"/>
                  </a:lnTo>
                  <a:lnTo>
                    <a:pt x="425" y="35550"/>
                  </a:lnTo>
                  <a:lnTo>
                    <a:pt x="552" y="36059"/>
                  </a:lnTo>
                  <a:lnTo>
                    <a:pt x="722" y="36610"/>
                  </a:lnTo>
                  <a:lnTo>
                    <a:pt x="934" y="37119"/>
                  </a:lnTo>
                  <a:lnTo>
                    <a:pt x="1146" y="37628"/>
                  </a:lnTo>
                  <a:lnTo>
                    <a:pt x="1400" y="38137"/>
                  </a:lnTo>
                  <a:lnTo>
                    <a:pt x="1655" y="38604"/>
                  </a:lnTo>
                  <a:lnTo>
                    <a:pt x="1994" y="39070"/>
                  </a:lnTo>
                  <a:lnTo>
                    <a:pt x="2334" y="39537"/>
                  </a:lnTo>
                  <a:lnTo>
                    <a:pt x="2673" y="40004"/>
                  </a:lnTo>
                  <a:lnTo>
                    <a:pt x="3097" y="40428"/>
                  </a:lnTo>
                  <a:lnTo>
                    <a:pt x="3903" y="41192"/>
                  </a:lnTo>
                  <a:lnTo>
                    <a:pt x="4752" y="41870"/>
                  </a:lnTo>
                  <a:lnTo>
                    <a:pt x="5685" y="42464"/>
                  </a:lnTo>
                  <a:lnTo>
                    <a:pt x="6618" y="42973"/>
                  </a:lnTo>
                  <a:lnTo>
                    <a:pt x="7551" y="43397"/>
                  </a:lnTo>
                  <a:lnTo>
                    <a:pt x="8060" y="43567"/>
                  </a:lnTo>
                  <a:lnTo>
                    <a:pt x="8527" y="43694"/>
                  </a:lnTo>
                  <a:lnTo>
                    <a:pt x="9036" y="43779"/>
                  </a:lnTo>
                  <a:lnTo>
                    <a:pt x="9545" y="43864"/>
                  </a:lnTo>
                  <a:lnTo>
                    <a:pt x="10012" y="43949"/>
                  </a:lnTo>
                  <a:lnTo>
                    <a:pt x="10521" y="43949"/>
                  </a:lnTo>
                  <a:lnTo>
                    <a:pt x="9630" y="42846"/>
                  </a:lnTo>
                  <a:lnTo>
                    <a:pt x="8739" y="41701"/>
                  </a:lnTo>
                  <a:lnTo>
                    <a:pt x="8273" y="40979"/>
                  </a:lnTo>
                  <a:lnTo>
                    <a:pt x="7806" y="40258"/>
                  </a:lnTo>
                  <a:lnTo>
                    <a:pt x="7339" y="39537"/>
                  </a:lnTo>
                  <a:lnTo>
                    <a:pt x="6957" y="38774"/>
                  </a:lnTo>
                  <a:lnTo>
                    <a:pt x="6576" y="38010"/>
                  </a:lnTo>
                  <a:lnTo>
                    <a:pt x="6236" y="37246"/>
                  </a:lnTo>
                  <a:lnTo>
                    <a:pt x="5939" y="36483"/>
                  </a:lnTo>
                  <a:lnTo>
                    <a:pt x="5642" y="35677"/>
                  </a:lnTo>
                  <a:lnTo>
                    <a:pt x="5388" y="34871"/>
                  </a:lnTo>
                  <a:lnTo>
                    <a:pt x="5176" y="34065"/>
                  </a:lnTo>
                  <a:lnTo>
                    <a:pt x="4964" y="33259"/>
                  </a:lnTo>
                  <a:lnTo>
                    <a:pt x="4794" y="32410"/>
                  </a:lnTo>
                  <a:lnTo>
                    <a:pt x="4667" y="31562"/>
                  </a:lnTo>
                  <a:lnTo>
                    <a:pt x="4539" y="30713"/>
                  </a:lnTo>
                  <a:lnTo>
                    <a:pt x="4370" y="29017"/>
                  </a:lnTo>
                  <a:lnTo>
                    <a:pt x="4327" y="28083"/>
                  </a:lnTo>
                  <a:lnTo>
                    <a:pt x="4285" y="27150"/>
                  </a:lnTo>
                  <a:lnTo>
                    <a:pt x="4327" y="25326"/>
                  </a:lnTo>
                  <a:lnTo>
                    <a:pt x="4455" y="23502"/>
                  </a:lnTo>
                  <a:lnTo>
                    <a:pt x="4624" y="21678"/>
                  </a:lnTo>
                  <a:lnTo>
                    <a:pt x="4921" y="19896"/>
                  </a:lnTo>
                  <a:lnTo>
                    <a:pt x="5303" y="18114"/>
                  </a:lnTo>
                  <a:lnTo>
                    <a:pt x="5685" y="16333"/>
                  </a:lnTo>
                  <a:lnTo>
                    <a:pt x="6194" y="14551"/>
                  </a:lnTo>
                  <a:lnTo>
                    <a:pt x="6618" y="13066"/>
                  </a:lnTo>
                  <a:lnTo>
                    <a:pt x="7085" y="11624"/>
                  </a:lnTo>
                  <a:lnTo>
                    <a:pt x="7636" y="10224"/>
                  </a:lnTo>
                  <a:lnTo>
                    <a:pt x="8230" y="8824"/>
                  </a:lnTo>
                  <a:lnTo>
                    <a:pt x="8909" y="7467"/>
                  </a:lnTo>
                  <a:lnTo>
                    <a:pt x="9630" y="6194"/>
                  </a:lnTo>
                  <a:lnTo>
                    <a:pt x="10054" y="5558"/>
                  </a:lnTo>
                  <a:lnTo>
                    <a:pt x="10478" y="4921"/>
                  </a:lnTo>
                  <a:lnTo>
                    <a:pt x="10903" y="4328"/>
                  </a:lnTo>
                  <a:lnTo>
                    <a:pt x="11369" y="3734"/>
                  </a:lnTo>
                  <a:lnTo>
                    <a:pt x="10775" y="2843"/>
                  </a:lnTo>
                  <a:lnTo>
                    <a:pt x="10181" y="1994"/>
                  </a:lnTo>
                  <a:lnTo>
                    <a:pt x="9545" y="1146"/>
                  </a:lnTo>
                  <a:lnTo>
                    <a:pt x="8866" y="340"/>
                  </a:lnTo>
                  <a:lnTo>
                    <a:pt x="8739" y="213"/>
                  </a:lnTo>
                  <a:lnTo>
                    <a:pt x="8569" y="170"/>
                  </a:lnTo>
                  <a:lnTo>
                    <a:pt x="8442" y="85"/>
                  </a:lnTo>
                  <a:lnTo>
                    <a:pt x="8315" y="43"/>
                  </a:lnTo>
                  <a:lnTo>
                    <a:pt x="8103" y="1"/>
                  </a:lnTo>
                  <a:close/>
                </a:path>
              </a:pathLst>
            </a:custGeom>
            <a:solidFill>
              <a:srgbClr val="71B9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0;p36">
              <a:extLst>
                <a:ext uri="{FF2B5EF4-FFF2-40B4-BE49-F238E27FC236}">
                  <a16:creationId xmlns:a16="http://schemas.microsoft.com/office/drawing/2014/main" id="{77649448-611B-41FF-85D5-D2D391E013AD}"/>
                </a:ext>
              </a:extLst>
            </p:cNvPr>
            <p:cNvSpPr/>
            <p:nvPr/>
          </p:nvSpPr>
          <p:spPr>
            <a:xfrm>
              <a:off x="1465150" y="1457050"/>
              <a:ext cx="393475" cy="1022375"/>
            </a:xfrm>
            <a:custGeom>
              <a:avLst/>
              <a:gdLst/>
              <a:ahLst/>
              <a:cxnLst/>
              <a:rect l="l" t="t" r="r" b="b"/>
              <a:pathLst>
                <a:path w="15739" h="40895" extrusionOk="0">
                  <a:moveTo>
                    <a:pt x="6321" y="0"/>
                  </a:moveTo>
                  <a:lnTo>
                    <a:pt x="6279" y="43"/>
                  </a:lnTo>
                  <a:lnTo>
                    <a:pt x="6194" y="85"/>
                  </a:lnTo>
                  <a:lnTo>
                    <a:pt x="6194" y="128"/>
                  </a:lnTo>
                  <a:lnTo>
                    <a:pt x="6194" y="212"/>
                  </a:lnTo>
                  <a:lnTo>
                    <a:pt x="6788" y="2206"/>
                  </a:lnTo>
                  <a:lnTo>
                    <a:pt x="7297" y="4200"/>
                  </a:lnTo>
                  <a:lnTo>
                    <a:pt x="7764" y="6194"/>
                  </a:lnTo>
                  <a:lnTo>
                    <a:pt x="8188" y="8230"/>
                  </a:lnTo>
                  <a:lnTo>
                    <a:pt x="8188" y="8230"/>
                  </a:lnTo>
                  <a:lnTo>
                    <a:pt x="7806" y="7848"/>
                  </a:lnTo>
                  <a:lnTo>
                    <a:pt x="7382" y="7467"/>
                  </a:lnTo>
                  <a:lnTo>
                    <a:pt x="6958" y="7085"/>
                  </a:lnTo>
                  <a:lnTo>
                    <a:pt x="6491" y="6788"/>
                  </a:lnTo>
                  <a:lnTo>
                    <a:pt x="6024" y="6491"/>
                  </a:lnTo>
                  <a:lnTo>
                    <a:pt x="5558" y="6236"/>
                  </a:lnTo>
                  <a:lnTo>
                    <a:pt x="5049" y="6067"/>
                  </a:lnTo>
                  <a:lnTo>
                    <a:pt x="4497" y="5897"/>
                  </a:lnTo>
                  <a:lnTo>
                    <a:pt x="4455" y="5897"/>
                  </a:lnTo>
                  <a:lnTo>
                    <a:pt x="4370" y="5939"/>
                  </a:lnTo>
                  <a:lnTo>
                    <a:pt x="4285" y="6024"/>
                  </a:lnTo>
                  <a:lnTo>
                    <a:pt x="4285" y="6151"/>
                  </a:lnTo>
                  <a:lnTo>
                    <a:pt x="4285" y="6194"/>
                  </a:lnTo>
                  <a:lnTo>
                    <a:pt x="4370" y="6236"/>
                  </a:lnTo>
                  <a:lnTo>
                    <a:pt x="5515" y="6957"/>
                  </a:lnTo>
                  <a:lnTo>
                    <a:pt x="6067" y="7297"/>
                  </a:lnTo>
                  <a:lnTo>
                    <a:pt x="6576" y="7679"/>
                  </a:lnTo>
                  <a:lnTo>
                    <a:pt x="7042" y="8103"/>
                  </a:lnTo>
                  <a:lnTo>
                    <a:pt x="7551" y="8569"/>
                  </a:lnTo>
                  <a:lnTo>
                    <a:pt x="7976" y="9079"/>
                  </a:lnTo>
                  <a:lnTo>
                    <a:pt x="8400" y="9588"/>
                  </a:lnTo>
                  <a:lnTo>
                    <a:pt x="8442" y="9672"/>
                  </a:lnTo>
                  <a:lnTo>
                    <a:pt x="8782" y="11624"/>
                  </a:lnTo>
                  <a:lnTo>
                    <a:pt x="9036" y="13618"/>
                  </a:lnTo>
                  <a:lnTo>
                    <a:pt x="9248" y="15611"/>
                  </a:lnTo>
                  <a:lnTo>
                    <a:pt x="9418" y="17605"/>
                  </a:lnTo>
                  <a:lnTo>
                    <a:pt x="8739" y="16799"/>
                  </a:lnTo>
                  <a:lnTo>
                    <a:pt x="8018" y="16078"/>
                  </a:lnTo>
                  <a:lnTo>
                    <a:pt x="7255" y="15357"/>
                  </a:lnTo>
                  <a:lnTo>
                    <a:pt x="6449" y="14721"/>
                  </a:lnTo>
                  <a:lnTo>
                    <a:pt x="5600" y="14127"/>
                  </a:lnTo>
                  <a:lnTo>
                    <a:pt x="4709" y="13575"/>
                  </a:lnTo>
                  <a:lnTo>
                    <a:pt x="3776" y="13151"/>
                  </a:lnTo>
                  <a:lnTo>
                    <a:pt x="2758" y="12727"/>
                  </a:lnTo>
                  <a:lnTo>
                    <a:pt x="2673" y="12727"/>
                  </a:lnTo>
                  <a:lnTo>
                    <a:pt x="2588" y="12769"/>
                  </a:lnTo>
                  <a:lnTo>
                    <a:pt x="2546" y="12812"/>
                  </a:lnTo>
                  <a:lnTo>
                    <a:pt x="2503" y="12896"/>
                  </a:lnTo>
                  <a:lnTo>
                    <a:pt x="2461" y="12981"/>
                  </a:lnTo>
                  <a:lnTo>
                    <a:pt x="2461" y="13066"/>
                  </a:lnTo>
                  <a:lnTo>
                    <a:pt x="2503" y="13109"/>
                  </a:lnTo>
                  <a:lnTo>
                    <a:pt x="2588" y="13193"/>
                  </a:lnTo>
                  <a:lnTo>
                    <a:pt x="3606" y="13702"/>
                  </a:lnTo>
                  <a:lnTo>
                    <a:pt x="4582" y="14296"/>
                  </a:lnTo>
                  <a:lnTo>
                    <a:pt x="5558" y="14890"/>
                  </a:lnTo>
                  <a:lnTo>
                    <a:pt x="6406" y="15569"/>
                  </a:lnTo>
                  <a:lnTo>
                    <a:pt x="7255" y="16333"/>
                  </a:lnTo>
                  <a:lnTo>
                    <a:pt x="8061" y="17139"/>
                  </a:lnTo>
                  <a:lnTo>
                    <a:pt x="8782" y="17987"/>
                  </a:lnTo>
                  <a:lnTo>
                    <a:pt x="9460" y="18920"/>
                  </a:lnTo>
                  <a:lnTo>
                    <a:pt x="9545" y="20193"/>
                  </a:lnTo>
                  <a:lnTo>
                    <a:pt x="9545" y="21635"/>
                  </a:lnTo>
                  <a:lnTo>
                    <a:pt x="9545" y="23035"/>
                  </a:lnTo>
                  <a:lnTo>
                    <a:pt x="9503" y="24435"/>
                  </a:lnTo>
                  <a:lnTo>
                    <a:pt x="9460" y="25835"/>
                  </a:lnTo>
                  <a:lnTo>
                    <a:pt x="8570" y="24986"/>
                  </a:lnTo>
                  <a:lnTo>
                    <a:pt x="7636" y="24138"/>
                  </a:lnTo>
                  <a:lnTo>
                    <a:pt x="6661" y="23332"/>
                  </a:lnTo>
                  <a:lnTo>
                    <a:pt x="5643" y="22611"/>
                  </a:lnTo>
                  <a:lnTo>
                    <a:pt x="4624" y="21975"/>
                  </a:lnTo>
                  <a:lnTo>
                    <a:pt x="3521" y="21338"/>
                  </a:lnTo>
                  <a:lnTo>
                    <a:pt x="2376" y="20787"/>
                  </a:lnTo>
                  <a:lnTo>
                    <a:pt x="1231" y="20320"/>
                  </a:lnTo>
                  <a:lnTo>
                    <a:pt x="1103" y="20320"/>
                  </a:lnTo>
                  <a:lnTo>
                    <a:pt x="1019" y="20363"/>
                  </a:lnTo>
                  <a:lnTo>
                    <a:pt x="934" y="20405"/>
                  </a:lnTo>
                  <a:lnTo>
                    <a:pt x="849" y="20532"/>
                  </a:lnTo>
                  <a:lnTo>
                    <a:pt x="806" y="20617"/>
                  </a:lnTo>
                  <a:lnTo>
                    <a:pt x="849" y="20744"/>
                  </a:lnTo>
                  <a:lnTo>
                    <a:pt x="891" y="20829"/>
                  </a:lnTo>
                  <a:lnTo>
                    <a:pt x="976" y="20914"/>
                  </a:lnTo>
                  <a:lnTo>
                    <a:pt x="2164" y="21508"/>
                  </a:lnTo>
                  <a:lnTo>
                    <a:pt x="3309" y="22102"/>
                  </a:lnTo>
                  <a:lnTo>
                    <a:pt x="4370" y="22781"/>
                  </a:lnTo>
                  <a:lnTo>
                    <a:pt x="5473" y="23502"/>
                  </a:lnTo>
                  <a:lnTo>
                    <a:pt x="6491" y="24308"/>
                  </a:lnTo>
                  <a:lnTo>
                    <a:pt x="7467" y="25114"/>
                  </a:lnTo>
                  <a:lnTo>
                    <a:pt x="8400" y="26047"/>
                  </a:lnTo>
                  <a:lnTo>
                    <a:pt x="9333" y="26980"/>
                  </a:lnTo>
                  <a:lnTo>
                    <a:pt x="9376" y="27023"/>
                  </a:lnTo>
                  <a:lnTo>
                    <a:pt x="9248" y="28592"/>
                  </a:lnTo>
                  <a:lnTo>
                    <a:pt x="9079" y="30119"/>
                  </a:lnTo>
                  <a:lnTo>
                    <a:pt x="8697" y="33174"/>
                  </a:lnTo>
                  <a:lnTo>
                    <a:pt x="7848" y="32325"/>
                  </a:lnTo>
                  <a:lnTo>
                    <a:pt x="6915" y="31519"/>
                  </a:lnTo>
                  <a:lnTo>
                    <a:pt x="5897" y="30756"/>
                  </a:lnTo>
                  <a:lnTo>
                    <a:pt x="4879" y="30077"/>
                  </a:lnTo>
                  <a:lnTo>
                    <a:pt x="3818" y="29483"/>
                  </a:lnTo>
                  <a:lnTo>
                    <a:pt x="2715" y="28974"/>
                  </a:lnTo>
                  <a:lnTo>
                    <a:pt x="1570" y="28507"/>
                  </a:lnTo>
                  <a:lnTo>
                    <a:pt x="382" y="28126"/>
                  </a:lnTo>
                  <a:lnTo>
                    <a:pt x="255" y="28126"/>
                  </a:lnTo>
                  <a:lnTo>
                    <a:pt x="128" y="28168"/>
                  </a:lnTo>
                  <a:lnTo>
                    <a:pt x="85" y="28253"/>
                  </a:lnTo>
                  <a:lnTo>
                    <a:pt x="0" y="28338"/>
                  </a:lnTo>
                  <a:lnTo>
                    <a:pt x="0" y="28423"/>
                  </a:lnTo>
                  <a:lnTo>
                    <a:pt x="43" y="28550"/>
                  </a:lnTo>
                  <a:lnTo>
                    <a:pt x="85" y="28635"/>
                  </a:lnTo>
                  <a:lnTo>
                    <a:pt x="213" y="28719"/>
                  </a:lnTo>
                  <a:lnTo>
                    <a:pt x="1400" y="29186"/>
                  </a:lnTo>
                  <a:lnTo>
                    <a:pt x="2546" y="29738"/>
                  </a:lnTo>
                  <a:lnTo>
                    <a:pt x="3649" y="30332"/>
                  </a:lnTo>
                  <a:lnTo>
                    <a:pt x="4709" y="31010"/>
                  </a:lnTo>
                  <a:lnTo>
                    <a:pt x="5727" y="31731"/>
                  </a:lnTo>
                  <a:lnTo>
                    <a:pt x="6703" y="32495"/>
                  </a:lnTo>
                  <a:lnTo>
                    <a:pt x="7636" y="33343"/>
                  </a:lnTo>
                  <a:lnTo>
                    <a:pt x="8570" y="34277"/>
                  </a:lnTo>
                  <a:lnTo>
                    <a:pt x="8061" y="37331"/>
                  </a:lnTo>
                  <a:lnTo>
                    <a:pt x="7509" y="40385"/>
                  </a:lnTo>
                  <a:lnTo>
                    <a:pt x="7509" y="40555"/>
                  </a:lnTo>
                  <a:lnTo>
                    <a:pt x="7594" y="40682"/>
                  </a:lnTo>
                  <a:lnTo>
                    <a:pt x="7679" y="40810"/>
                  </a:lnTo>
                  <a:lnTo>
                    <a:pt x="7806" y="40894"/>
                  </a:lnTo>
                  <a:lnTo>
                    <a:pt x="7976" y="40894"/>
                  </a:lnTo>
                  <a:lnTo>
                    <a:pt x="8103" y="40852"/>
                  </a:lnTo>
                  <a:lnTo>
                    <a:pt x="8230" y="40767"/>
                  </a:lnTo>
                  <a:lnTo>
                    <a:pt x="8315" y="40597"/>
                  </a:lnTo>
                  <a:lnTo>
                    <a:pt x="8739" y="39028"/>
                  </a:lnTo>
                  <a:lnTo>
                    <a:pt x="9079" y="37458"/>
                  </a:lnTo>
                  <a:lnTo>
                    <a:pt x="9418" y="35846"/>
                  </a:lnTo>
                  <a:lnTo>
                    <a:pt x="9715" y="34234"/>
                  </a:lnTo>
                  <a:lnTo>
                    <a:pt x="10351" y="33598"/>
                  </a:lnTo>
                  <a:lnTo>
                    <a:pt x="10988" y="33004"/>
                  </a:lnTo>
                  <a:lnTo>
                    <a:pt x="11666" y="32453"/>
                  </a:lnTo>
                  <a:lnTo>
                    <a:pt x="12387" y="31944"/>
                  </a:lnTo>
                  <a:lnTo>
                    <a:pt x="13151" y="31477"/>
                  </a:lnTo>
                  <a:lnTo>
                    <a:pt x="13915" y="31053"/>
                  </a:lnTo>
                  <a:lnTo>
                    <a:pt x="14678" y="30628"/>
                  </a:lnTo>
                  <a:lnTo>
                    <a:pt x="15527" y="30289"/>
                  </a:lnTo>
                  <a:lnTo>
                    <a:pt x="15654" y="30162"/>
                  </a:lnTo>
                  <a:lnTo>
                    <a:pt x="15739" y="30035"/>
                  </a:lnTo>
                  <a:lnTo>
                    <a:pt x="15739" y="29865"/>
                  </a:lnTo>
                  <a:lnTo>
                    <a:pt x="15739" y="29738"/>
                  </a:lnTo>
                  <a:lnTo>
                    <a:pt x="15654" y="29568"/>
                  </a:lnTo>
                  <a:lnTo>
                    <a:pt x="15527" y="29483"/>
                  </a:lnTo>
                  <a:lnTo>
                    <a:pt x="15399" y="29398"/>
                  </a:lnTo>
                  <a:lnTo>
                    <a:pt x="15230" y="29441"/>
                  </a:lnTo>
                  <a:lnTo>
                    <a:pt x="14466" y="29738"/>
                  </a:lnTo>
                  <a:lnTo>
                    <a:pt x="13703" y="30077"/>
                  </a:lnTo>
                  <a:lnTo>
                    <a:pt x="12981" y="30459"/>
                  </a:lnTo>
                  <a:lnTo>
                    <a:pt x="12303" y="30883"/>
                  </a:lnTo>
                  <a:lnTo>
                    <a:pt x="11666" y="31350"/>
                  </a:lnTo>
                  <a:lnTo>
                    <a:pt x="11030" y="31859"/>
                  </a:lnTo>
                  <a:lnTo>
                    <a:pt x="10436" y="32410"/>
                  </a:lnTo>
                  <a:lnTo>
                    <a:pt x="9885" y="33004"/>
                  </a:lnTo>
                  <a:lnTo>
                    <a:pt x="10097" y="31350"/>
                  </a:lnTo>
                  <a:lnTo>
                    <a:pt x="10266" y="29695"/>
                  </a:lnTo>
                  <a:lnTo>
                    <a:pt x="10394" y="28041"/>
                  </a:lnTo>
                  <a:lnTo>
                    <a:pt x="10436" y="26344"/>
                  </a:lnTo>
                  <a:lnTo>
                    <a:pt x="11030" y="25792"/>
                  </a:lnTo>
                  <a:lnTo>
                    <a:pt x="11581" y="25199"/>
                  </a:lnTo>
                  <a:lnTo>
                    <a:pt x="12175" y="24689"/>
                  </a:lnTo>
                  <a:lnTo>
                    <a:pt x="12812" y="24180"/>
                  </a:lnTo>
                  <a:lnTo>
                    <a:pt x="13448" y="23714"/>
                  </a:lnTo>
                  <a:lnTo>
                    <a:pt x="14084" y="23247"/>
                  </a:lnTo>
                  <a:lnTo>
                    <a:pt x="14806" y="22823"/>
                  </a:lnTo>
                  <a:lnTo>
                    <a:pt x="15484" y="22399"/>
                  </a:lnTo>
                  <a:lnTo>
                    <a:pt x="15654" y="22271"/>
                  </a:lnTo>
                  <a:lnTo>
                    <a:pt x="15696" y="22144"/>
                  </a:lnTo>
                  <a:lnTo>
                    <a:pt x="15696" y="21975"/>
                  </a:lnTo>
                  <a:lnTo>
                    <a:pt x="15654" y="21847"/>
                  </a:lnTo>
                  <a:lnTo>
                    <a:pt x="15569" y="21720"/>
                  </a:lnTo>
                  <a:lnTo>
                    <a:pt x="15442" y="21635"/>
                  </a:lnTo>
                  <a:lnTo>
                    <a:pt x="15315" y="21635"/>
                  </a:lnTo>
                  <a:lnTo>
                    <a:pt x="15102" y="21678"/>
                  </a:lnTo>
                  <a:lnTo>
                    <a:pt x="14466" y="21975"/>
                  </a:lnTo>
                  <a:lnTo>
                    <a:pt x="13830" y="22356"/>
                  </a:lnTo>
                  <a:lnTo>
                    <a:pt x="13236" y="22738"/>
                  </a:lnTo>
                  <a:lnTo>
                    <a:pt x="12600" y="23162"/>
                  </a:lnTo>
                  <a:lnTo>
                    <a:pt x="12048" y="23629"/>
                  </a:lnTo>
                  <a:lnTo>
                    <a:pt x="11497" y="24096"/>
                  </a:lnTo>
                  <a:lnTo>
                    <a:pt x="10988" y="24647"/>
                  </a:lnTo>
                  <a:lnTo>
                    <a:pt x="10479" y="25156"/>
                  </a:lnTo>
                  <a:lnTo>
                    <a:pt x="10479" y="23756"/>
                  </a:lnTo>
                  <a:lnTo>
                    <a:pt x="10479" y="22356"/>
                  </a:lnTo>
                  <a:lnTo>
                    <a:pt x="10436" y="20956"/>
                  </a:lnTo>
                  <a:lnTo>
                    <a:pt x="10351" y="19514"/>
                  </a:lnTo>
                  <a:lnTo>
                    <a:pt x="10436" y="19429"/>
                  </a:lnTo>
                  <a:lnTo>
                    <a:pt x="10479" y="19344"/>
                  </a:lnTo>
                  <a:lnTo>
                    <a:pt x="10775" y="18623"/>
                  </a:lnTo>
                  <a:lnTo>
                    <a:pt x="11115" y="17902"/>
                  </a:lnTo>
                  <a:lnTo>
                    <a:pt x="11454" y="17223"/>
                  </a:lnTo>
                  <a:lnTo>
                    <a:pt x="11836" y="16587"/>
                  </a:lnTo>
                  <a:lnTo>
                    <a:pt x="12260" y="15951"/>
                  </a:lnTo>
                  <a:lnTo>
                    <a:pt x="12684" y="15314"/>
                  </a:lnTo>
                  <a:lnTo>
                    <a:pt x="13193" y="14678"/>
                  </a:lnTo>
                  <a:lnTo>
                    <a:pt x="13660" y="14084"/>
                  </a:lnTo>
                  <a:lnTo>
                    <a:pt x="13745" y="13915"/>
                  </a:lnTo>
                  <a:lnTo>
                    <a:pt x="13787" y="13745"/>
                  </a:lnTo>
                  <a:lnTo>
                    <a:pt x="13745" y="13618"/>
                  </a:lnTo>
                  <a:lnTo>
                    <a:pt x="13660" y="13490"/>
                  </a:lnTo>
                  <a:lnTo>
                    <a:pt x="13533" y="13363"/>
                  </a:lnTo>
                  <a:lnTo>
                    <a:pt x="13406" y="13321"/>
                  </a:lnTo>
                  <a:lnTo>
                    <a:pt x="13236" y="13363"/>
                  </a:lnTo>
                  <a:lnTo>
                    <a:pt x="13109" y="13448"/>
                  </a:lnTo>
                  <a:lnTo>
                    <a:pt x="12642" y="13999"/>
                  </a:lnTo>
                  <a:lnTo>
                    <a:pt x="12218" y="14508"/>
                  </a:lnTo>
                  <a:lnTo>
                    <a:pt x="11836" y="15060"/>
                  </a:lnTo>
                  <a:lnTo>
                    <a:pt x="11454" y="15654"/>
                  </a:lnTo>
                  <a:lnTo>
                    <a:pt x="11115" y="16205"/>
                  </a:lnTo>
                  <a:lnTo>
                    <a:pt x="10818" y="16799"/>
                  </a:lnTo>
                  <a:lnTo>
                    <a:pt x="10224" y="18029"/>
                  </a:lnTo>
                  <a:lnTo>
                    <a:pt x="10012" y="15866"/>
                  </a:lnTo>
                  <a:lnTo>
                    <a:pt x="9757" y="13702"/>
                  </a:lnTo>
                  <a:lnTo>
                    <a:pt x="9418" y="11581"/>
                  </a:lnTo>
                  <a:lnTo>
                    <a:pt x="8994" y="9460"/>
                  </a:lnTo>
                  <a:lnTo>
                    <a:pt x="9163" y="9036"/>
                  </a:lnTo>
                  <a:lnTo>
                    <a:pt x="9333" y="8697"/>
                  </a:lnTo>
                  <a:lnTo>
                    <a:pt x="9503" y="8315"/>
                  </a:lnTo>
                  <a:lnTo>
                    <a:pt x="9715" y="8018"/>
                  </a:lnTo>
                  <a:lnTo>
                    <a:pt x="10224" y="7382"/>
                  </a:lnTo>
                  <a:lnTo>
                    <a:pt x="10775" y="6745"/>
                  </a:lnTo>
                  <a:lnTo>
                    <a:pt x="10860" y="6618"/>
                  </a:lnTo>
                  <a:lnTo>
                    <a:pt x="10860" y="6491"/>
                  </a:lnTo>
                  <a:lnTo>
                    <a:pt x="10860" y="6364"/>
                  </a:lnTo>
                  <a:lnTo>
                    <a:pt x="10775" y="6279"/>
                  </a:lnTo>
                  <a:lnTo>
                    <a:pt x="10691" y="6194"/>
                  </a:lnTo>
                  <a:lnTo>
                    <a:pt x="10563" y="6151"/>
                  </a:lnTo>
                  <a:lnTo>
                    <a:pt x="10394" y="6151"/>
                  </a:lnTo>
                  <a:lnTo>
                    <a:pt x="10266" y="6236"/>
                  </a:lnTo>
                  <a:lnTo>
                    <a:pt x="9800" y="6660"/>
                  </a:lnTo>
                  <a:lnTo>
                    <a:pt x="9418" y="7127"/>
                  </a:lnTo>
                  <a:lnTo>
                    <a:pt x="9036" y="7636"/>
                  </a:lnTo>
                  <a:lnTo>
                    <a:pt x="8739" y="8188"/>
                  </a:lnTo>
                  <a:lnTo>
                    <a:pt x="8273" y="6109"/>
                  </a:lnTo>
                  <a:lnTo>
                    <a:pt x="7764" y="4115"/>
                  </a:lnTo>
                  <a:lnTo>
                    <a:pt x="7170" y="2079"/>
                  </a:lnTo>
                  <a:lnTo>
                    <a:pt x="6576" y="128"/>
                  </a:lnTo>
                  <a:lnTo>
                    <a:pt x="6533" y="43"/>
                  </a:lnTo>
                  <a:lnTo>
                    <a:pt x="6449" y="0"/>
                  </a:lnTo>
                  <a:close/>
                </a:path>
              </a:pathLst>
            </a:custGeom>
            <a:solidFill>
              <a:srgbClr val="4D9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1;p36">
              <a:extLst>
                <a:ext uri="{FF2B5EF4-FFF2-40B4-BE49-F238E27FC236}">
                  <a16:creationId xmlns:a16="http://schemas.microsoft.com/office/drawing/2014/main" id="{2E25E080-EE66-4F00-B19B-423FB2A024DA}"/>
                </a:ext>
              </a:extLst>
            </p:cNvPr>
            <p:cNvSpPr/>
            <p:nvPr/>
          </p:nvSpPr>
          <p:spPr>
            <a:xfrm>
              <a:off x="1123650" y="1507950"/>
              <a:ext cx="688325" cy="969350"/>
            </a:xfrm>
            <a:custGeom>
              <a:avLst/>
              <a:gdLst/>
              <a:ahLst/>
              <a:cxnLst/>
              <a:rect l="l" t="t" r="r" b="b"/>
              <a:pathLst>
                <a:path w="27533" h="38774" extrusionOk="0">
                  <a:moveTo>
                    <a:pt x="1189" y="1"/>
                  </a:moveTo>
                  <a:lnTo>
                    <a:pt x="1019" y="43"/>
                  </a:lnTo>
                  <a:lnTo>
                    <a:pt x="764" y="43"/>
                  </a:lnTo>
                  <a:lnTo>
                    <a:pt x="552" y="128"/>
                  </a:lnTo>
                  <a:lnTo>
                    <a:pt x="383" y="255"/>
                  </a:lnTo>
                  <a:lnTo>
                    <a:pt x="255" y="425"/>
                  </a:lnTo>
                  <a:lnTo>
                    <a:pt x="213" y="637"/>
                  </a:lnTo>
                  <a:lnTo>
                    <a:pt x="213" y="679"/>
                  </a:lnTo>
                  <a:lnTo>
                    <a:pt x="128" y="807"/>
                  </a:lnTo>
                  <a:lnTo>
                    <a:pt x="43" y="976"/>
                  </a:lnTo>
                  <a:lnTo>
                    <a:pt x="1" y="1146"/>
                  </a:lnTo>
                  <a:lnTo>
                    <a:pt x="43" y="1316"/>
                  </a:lnTo>
                  <a:lnTo>
                    <a:pt x="510" y="4200"/>
                  </a:lnTo>
                  <a:lnTo>
                    <a:pt x="1019" y="7043"/>
                  </a:lnTo>
                  <a:lnTo>
                    <a:pt x="1613" y="9885"/>
                  </a:lnTo>
                  <a:lnTo>
                    <a:pt x="2249" y="12727"/>
                  </a:lnTo>
                  <a:lnTo>
                    <a:pt x="2928" y="15527"/>
                  </a:lnTo>
                  <a:lnTo>
                    <a:pt x="3649" y="18369"/>
                  </a:lnTo>
                  <a:lnTo>
                    <a:pt x="4413" y="21126"/>
                  </a:lnTo>
                  <a:lnTo>
                    <a:pt x="5261" y="23926"/>
                  </a:lnTo>
                  <a:lnTo>
                    <a:pt x="5940" y="26047"/>
                  </a:lnTo>
                  <a:lnTo>
                    <a:pt x="6661" y="28211"/>
                  </a:lnTo>
                  <a:lnTo>
                    <a:pt x="7085" y="29271"/>
                  </a:lnTo>
                  <a:lnTo>
                    <a:pt x="7509" y="30332"/>
                  </a:lnTo>
                  <a:lnTo>
                    <a:pt x="7976" y="31392"/>
                  </a:lnTo>
                  <a:lnTo>
                    <a:pt x="8527" y="32368"/>
                  </a:lnTo>
                  <a:lnTo>
                    <a:pt x="9121" y="33344"/>
                  </a:lnTo>
                  <a:lnTo>
                    <a:pt x="9758" y="34277"/>
                  </a:lnTo>
                  <a:lnTo>
                    <a:pt x="10436" y="35125"/>
                  </a:lnTo>
                  <a:lnTo>
                    <a:pt x="10818" y="35507"/>
                  </a:lnTo>
                  <a:lnTo>
                    <a:pt x="11242" y="35889"/>
                  </a:lnTo>
                  <a:lnTo>
                    <a:pt x="11624" y="36271"/>
                  </a:lnTo>
                  <a:lnTo>
                    <a:pt x="12048" y="36610"/>
                  </a:lnTo>
                  <a:lnTo>
                    <a:pt x="12515" y="36907"/>
                  </a:lnTo>
                  <a:lnTo>
                    <a:pt x="12982" y="37246"/>
                  </a:lnTo>
                  <a:lnTo>
                    <a:pt x="13491" y="37501"/>
                  </a:lnTo>
                  <a:lnTo>
                    <a:pt x="14000" y="37755"/>
                  </a:lnTo>
                  <a:lnTo>
                    <a:pt x="14551" y="37968"/>
                  </a:lnTo>
                  <a:lnTo>
                    <a:pt x="15103" y="38180"/>
                  </a:lnTo>
                  <a:lnTo>
                    <a:pt x="16206" y="38477"/>
                  </a:lnTo>
                  <a:lnTo>
                    <a:pt x="17266" y="38689"/>
                  </a:lnTo>
                  <a:lnTo>
                    <a:pt x="18327" y="38774"/>
                  </a:lnTo>
                  <a:lnTo>
                    <a:pt x="19387" y="38774"/>
                  </a:lnTo>
                  <a:lnTo>
                    <a:pt x="20448" y="38689"/>
                  </a:lnTo>
                  <a:lnTo>
                    <a:pt x="20957" y="38604"/>
                  </a:lnTo>
                  <a:lnTo>
                    <a:pt x="21466" y="38477"/>
                  </a:lnTo>
                  <a:lnTo>
                    <a:pt x="21933" y="38349"/>
                  </a:lnTo>
                  <a:lnTo>
                    <a:pt x="22399" y="38180"/>
                  </a:lnTo>
                  <a:lnTo>
                    <a:pt x="22866" y="38010"/>
                  </a:lnTo>
                  <a:lnTo>
                    <a:pt x="23333" y="37798"/>
                  </a:lnTo>
                  <a:lnTo>
                    <a:pt x="23757" y="37586"/>
                  </a:lnTo>
                  <a:lnTo>
                    <a:pt x="24181" y="37331"/>
                  </a:lnTo>
                  <a:lnTo>
                    <a:pt x="24563" y="37034"/>
                  </a:lnTo>
                  <a:lnTo>
                    <a:pt x="24945" y="36737"/>
                  </a:lnTo>
                  <a:lnTo>
                    <a:pt x="25284" y="36398"/>
                  </a:lnTo>
                  <a:lnTo>
                    <a:pt x="25623" y="36059"/>
                  </a:lnTo>
                  <a:lnTo>
                    <a:pt x="25920" y="35677"/>
                  </a:lnTo>
                  <a:lnTo>
                    <a:pt x="26217" y="35253"/>
                  </a:lnTo>
                  <a:lnTo>
                    <a:pt x="26472" y="34828"/>
                  </a:lnTo>
                  <a:lnTo>
                    <a:pt x="26726" y="34362"/>
                  </a:lnTo>
                  <a:lnTo>
                    <a:pt x="26938" y="33895"/>
                  </a:lnTo>
                  <a:lnTo>
                    <a:pt x="27108" y="33386"/>
                  </a:lnTo>
                  <a:lnTo>
                    <a:pt x="27278" y="32877"/>
                  </a:lnTo>
                  <a:lnTo>
                    <a:pt x="27363" y="32326"/>
                  </a:lnTo>
                  <a:lnTo>
                    <a:pt x="27490" y="31732"/>
                  </a:lnTo>
                  <a:lnTo>
                    <a:pt x="27532" y="31138"/>
                  </a:lnTo>
                  <a:lnTo>
                    <a:pt x="27532" y="30544"/>
                  </a:lnTo>
                  <a:lnTo>
                    <a:pt x="27532" y="29950"/>
                  </a:lnTo>
                  <a:lnTo>
                    <a:pt x="27490" y="29356"/>
                  </a:lnTo>
                  <a:lnTo>
                    <a:pt x="27447" y="28720"/>
                  </a:lnTo>
                  <a:lnTo>
                    <a:pt x="27235" y="27532"/>
                  </a:lnTo>
                  <a:lnTo>
                    <a:pt x="26938" y="26387"/>
                  </a:lnTo>
                  <a:lnTo>
                    <a:pt x="26599" y="25199"/>
                  </a:lnTo>
                  <a:lnTo>
                    <a:pt x="26132" y="24053"/>
                  </a:lnTo>
                  <a:lnTo>
                    <a:pt x="25623" y="22908"/>
                  </a:lnTo>
                  <a:lnTo>
                    <a:pt x="25029" y="21805"/>
                  </a:lnTo>
                  <a:lnTo>
                    <a:pt x="24435" y="20702"/>
                  </a:lnTo>
                  <a:lnTo>
                    <a:pt x="23757" y="19599"/>
                  </a:lnTo>
                  <a:lnTo>
                    <a:pt x="23036" y="18539"/>
                  </a:lnTo>
                  <a:lnTo>
                    <a:pt x="22314" y="17521"/>
                  </a:lnTo>
                  <a:lnTo>
                    <a:pt x="21593" y="16545"/>
                  </a:lnTo>
                  <a:lnTo>
                    <a:pt x="20830" y="15569"/>
                  </a:lnTo>
                  <a:lnTo>
                    <a:pt x="19303" y="13745"/>
                  </a:lnTo>
                  <a:lnTo>
                    <a:pt x="18412" y="12685"/>
                  </a:lnTo>
                  <a:lnTo>
                    <a:pt x="17436" y="11666"/>
                  </a:lnTo>
                  <a:lnTo>
                    <a:pt x="16460" y="10606"/>
                  </a:lnTo>
                  <a:lnTo>
                    <a:pt x="15442" y="9630"/>
                  </a:lnTo>
                  <a:lnTo>
                    <a:pt x="14424" y="8612"/>
                  </a:lnTo>
                  <a:lnTo>
                    <a:pt x="13364" y="7679"/>
                  </a:lnTo>
                  <a:lnTo>
                    <a:pt x="12261" y="6746"/>
                  </a:lnTo>
                  <a:lnTo>
                    <a:pt x="11158" y="5855"/>
                  </a:lnTo>
                  <a:lnTo>
                    <a:pt x="10012" y="4964"/>
                  </a:lnTo>
                  <a:lnTo>
                    <a:pt x="8824" y="4158"/>
                  </a:lnTo>
                  <a:lnTo>
                    <a:pt x="7637" y="3352"/>
                  </a:lnTo>
                  <a:lnTo>
                    <a:pt x="6406" y="2588"/>
                  </a:lnTo>
                  <a:lnTo>
                    <a:pt x="5176" y="1867"/>
                  </a:lnTo>
                  <a:lnTo>
                    <a:pt x="3946" y="1231"/>
                  </a:lnTo>
                  <a:lnTo>
                    <a:pt x="2673" y="594"/>
                  </a:lnTo>
                  <a:lnTo>
                    <a:pt x="1358" y="43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AB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2;p36">
              <a:extLst>
                <a:ext uri="{FF2B5EF4-FFF2-40B4-BE49-F238E27FC236}">
                  <a16:creationId xmlns:a16="http://schemas.microsoft.com/office/drawing/2014/main" id="{D17161E5-DAB3-4AC3-8E7E-21C544BF5D12}"/>
                </a:ext>
              </a:extLst>
            </p:cNvPr>
            <p:cNvSpPr/>
            <p:nvPr/>
          </p:nvSpPr>
          <p:spPr>
            <a:xfrm>
              <a:off x="1123650" y="1507950"/>
              <a:ext cx="583325" cy="969350"/>
            </a:xfrm>
            <a:custGeom>
              <a:avLst/>
              <a:gdLst/>
              <a:ahLst/>
              <a:cxnLst/>
              <a:rect l="l" t="t" r="r" b="b"/>
              <a:pathLst>
                <a:path w="23333" h="38774" extrusionOk="0">
                  <a:moveTo>
                    <a:pt x="1189" y="1"/>
                  </a:moveTo>
                  <a:lnTo>
                    <a:pt x="1019" y="43"/>
                  </a:lnTo>
                  <a:lnTo>
                    <a:pt x="764" y="43"/>
                  </a:lnTo>
                  <a:lnTo>
                    <a:pt x="552" y="128"/>
                  </a:lnTo>
                  <a:lnTo>
                    <a:pt x="383" y="255"/>
                  </a:lnTo>
                  <a:lnTo>
                    <a:pt x="255" y="425"/>
                  </a:lnTo>
                  <a:lnTo>
                    <a:pt x="213" y="637"/>
                  </a:lnTo>
                  <a:lnTo>
                    <a:pt x="213" y="679"/>
                  </a:lnTo>
                  <a:lnTo>
                    <a:pt x="128" y="807"/>
                  </a:lnTo>
                  <a:lnTo>
                    <a:pt x="43" y="976"/>
                  </a:lnTo>
                  <a:lnTo>
                    <a:pt x="1" y="1146"/>
                  </a:lnTo>
                  <a:lnTo>
                    <a:pt x="43" y="1316"/>
                  </a:lnTo>
                  <a:lnTo>
                    <a:pt x="510" y="4200"/>
                  </a:lnTo>
                  <a:lnTo>
                    <a:pt x="1019" y="7043"/>
                  </a:lnTo>
                  <a:lnTo>
                    <a:pt x="1613" y="9885"/>
                  </a:lnTo>
                  <a:lnTo>
                    <a:pt x="2249" y="12727"/>
                  </a:lnTo>
                  <a:lnTo>
                    <a:pt x="2928" y="15527"/>
                  </a:lnTo>
                  <a:lnTo>
                    <a:pt x="3649" y="18369"/>
                  </a:lnTo>
                  <a:lnTo>
                    <a:pt x="4413" y="21126"/>
                  </a:lnTo>
                  <a:lnTo>
                    <a:pt x="5261" y="23926"/>
                  </a:lnTo>
                  <a:lnTo>
                    <a:pt x="5940" y="26047"/>
                  </a:lnTo>
                  <a:lnTo>
                    <a:pt x="6661" y="28211"/>
                  </a:lnTo>
                  <a:lnTo>
                    <a:pt x="7085" y="29271"/>
                  </a:lnTo>
                  <a:lnTo>
                    <a:pt x="7509" y="30332"/>
                  </a:lnTo>
                  <a:lnTo>
                    <a:pt x="7976" y="31392"/>
                  </a:lnTo>
                  <a:lnTo>
                    <a:pt x="8527" y="32368"/>
                  </a:lnTo>
                  <a:lnTo>
                    <a:pt x="9121" y="33344"/>
                  </a:lnTo>
                  <a:lnTo>
                    <a:pt x="9758" y="34277"/>
                  </a:lnTo>
                  <a:lnTo>
                    <a:pt x="10436" y="35125"/>
                  </a:lnTo>
                  <a:lnTo>
                    <a:pt x="10818" y="35507"/>
                  </a:lnTo>
                  <a:lnTo>
                    <a:pt x="11242" y="35889"/>
                  </a:lnTo>
                  <a:lnTo>
                    <a:pt x="11624" y="36271"/>
                  </a:lnTo>
                  <a:lnTo>
                    <a:pt x="12048" y="36610"/>
                  </a:lnTo>
                  <a:lnTo>
                    <a:pt x="12515" y="36907"/>
                  </a:lnTo>
                  <a:lnTo>
                    <a:pt x="12982" y="37246"/>
                  </a:lnTo>
                  <a:lnTo>
                    <a:pt x="13491" y="37501"/>
                  </a:lnTo>
                  <a:lnTo>
                    <a:pt x="14000" y="37755"/>
                  </a:lnTo>
                  <a:lnTo>
                    <a:pt x="14551" y="37968"/>
                  </a:lnTo>
                  <a:lnTo>
                    <a:pt x="15103" y="38180"/>
                  </a:lnTo>
                  <a:lnTo>
                    <a:pt x="16206" y="38477"/>
                  </a:lnTo>
                  <a:lnTo>
                    <a:pt x="17266" y="38689"/>
                  </a:lnTo>
                  <a:lnTo>
                    <a:pt x="18327" y="38774"/>
                  </a:lnTo>
                  <a:lnTo>
                    <a:pt x="19387" y="38774"/>
                  </a:lnTo>
                  <a:lnTo>
                    <a:pt x="20448" y="38689"/>
                  </a:lnTo>
                  <a:lnTo>
                    <a:pt x="20957" y="38604"/>
                  </a:lnTo>
                  <a:lnTo>
                    <a:pt x="21466" y="38477"/>
                  </a:lnTo>
                  <a:lnTo>
                    <a:pt x="21933" y="38349"/>
                  </a:lnTo>
                  <a:lnTo>
                    <a:pt x="22399" y="38180"/>
                  </a:lnTo>
                  <a:lnTo>
                    <a:pt x="22866" y="38010"/>
                  </a:lnTo>
                  <a:lnTo>
                    <a:pt x="23333" y="37798"/>
                  </a:lnTo>
                  <a:lnTo>
                    <a:pt x="22017" y="37246"/>
                  </a:lnTo>
                  <a:lnTo>
                    <a:pt x="20702" y="36652"/>
                  </a:lnTo>
                  <a:lnTo>
                    <a:pt x="19939" y="36228"/>
                  </a:lnTo>
                  <a:lnTo>
                    <a:pt x="19175" y="35804"/>
                  </a:lnTo>
                  <a:lnTo>
                    <a:pt x="18454" y="35380"/>
                  </a:lnTo>
                  <a:lnTo>
                    <a:pt x="17733" y="34913"/>
                  </a:lnTo>
                  <a:lnTo>
                    <a:pt x="17054" y="34404"/>
                  </a:lnTo>
                  <a:lnTo>
                    <a:pt x="16418" y="33895"/>
                  </a:lnTo>
                  <a:lnTo>
                    <a:pt x="15739" y="33344"/>
                  </a:lnTo>
                  <a:lnTo>
                    <a:pt x="15145" y="32750"/>
                  </a:lnTo>
                  <a:lnTo>
                    <a:pt x="14551" y="32198"/>
                  </a:lnTo>
                  <a:lnTo>
                    <a:pt x="13957" y="31562"/>
                  </a:lnTo>
                  <a:lnTo>
                    <a:pt x="13406" y="30926"/>
                  </a:lnTo>
                  <a:lnTo>
                    <a:pt x="12854" y="30289"/>
                  </a:lnTo>
                  <a:lnTo>
                    <a:pt x="12345" y="29611"/>
                  </a:lnTo>
                  <a:lnTo>
                    <a:pt x="11836" y="28932"/>
                  </a:lnTo>
                  <a:lnTo>
                    <a:pt x="10861" y="27489"/>
                  </a:lnTo>
                  <a:lnTo>
                    <a:pt x="10394" y="26683"/>
                  </a:lnTo>
                  <a:lnTo>
                    <a:pt x="9927" y="25877"/>
                  </a:lnTo>
                  <a:lnTo>
                    <a:pt x="9079" y="24265"/>
                  </a:lnTo>
                  <a:lnTo>
                    <a:pt x="8358" y="22611"/>
                  </a:lnTo>
                  <a:lnTo>
                    <a:pt x="7679" y="20914"/>
                  </a:lnTo>
                  <a:lnTo>
                    <a:pt x="7085" y="19175"/>
                  </a:lnTo>
                  <a:lnTo>
                    <a:pt x="6534" y="17436"/>
                  </a:lnTo>
                  <a:lnTo>
                    <a:pt x="6067" y="15654"/>
                  </a:lnTo>
                  <a:lnTo>
                    <a:pt x="5643" y="13872"/>
                  </a:lnTo>
                  <a:lnTo>
                    <a:pt x="5346" y="12388"/>
                  </a:lnTo>
                  <a:lnTo>
                    <a:pt x="5091" y="10860"/>
                  </a:lnTo>
                  <a:lnTo>
                    <a:pt x="4922" y="9376"/>
                  </a:lnTo>
                  <a:lnTo>
                    <a:pt x="4794" y="7849"/>
                  </a:lnTo>
                  <a:lnTo>
                    <a:pt x="4752" y="6364"/>
                  </a:lnTo>
                  <a:lnTo>
                    <a:pt x="4794" y="4879"/>
                  </a:lnTo>
                  <a:lnTo>
                    <a:pt x="4837" y="4115"/>
                  </a:lnTo>
                  <a:lnTo>
                    <a:pt x="4922" y="3352"/>
                  </a:lnTo>
                  <a:lnTo>
                    <a:pt x="5049" y="2631"/>
                  </a:lnTo>
                  <a:lnTo>
                    <a:pt x="5176" y="1867"/>
                  </a:lnTo>
                  <a:lnTo>
                    <a:pt x="4243" y="1400"/>
                  </a:lnTo>
                  <a:lnTo>
                    <a:pt x="3310" y="891"/>
                  </a:lnTo>
                  <a:lnTo>
                    <a:pt x="2334" y="467"/>
                  </a:lnTo>
                  <a:lnTo>
                    <a:pt x="1358" y="43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71B9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3;p36">
              <a:extLst>
                <a:ext uri="{FF2B5EF4-FFF2-40B4-BE49-F238E27FC236}">
                  <a16:creationId xmlns:a16="http://schemas.microsoft.com/office/drawing/2014/main" id="{703A4C14-9734-4824-B84D-7F0DD5BCD27B}"/>
                </a:ext>
              </a:extLst>
            </p:cNvPr>
            <p:cNvSpPr/>
            <p:nvPr/>
          </p:nvSpPr>
          <p:spPr>
            <a:xfrm>
              <a:off x="1169250" y="1570525"/>
              <a:ext cx="562125" cy="886625"/>
            </a:xfrm>
            <a:custGeom>
              <a:avLst/>
              <a:gdLst/>
              <a:ahLst/>
              <a:cxnLst/>
              <a:rect l="l" t="t" r="r" b="b"/>
              <a:pathLst>
                <a:path w="22485" h="35465" extrusionOk="0">
                  <a:moveTo>
                    <a:pt x="213" y="0"/>
                  </a:moveTo>
                  <a:lnTo>
                    <a:pt x="86" y="85"/>
                  </a:lnTo>
                  <a:lnTo>
                    <a:pt x="1" y="128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43" y="340"/>
                  </a:lnTo>
                  <a:lnTo>
                    <a:pt x="1486" y="1825"/>
                  </a:lnTo>
                  <a:lnTo>
                    <a:pt x="2886" y="3309"/>
                  </a:lnTo>
                  <a:lnTo>
                    <a:pt x="4243" y="4879"/>
                  </a:lnTo>
                  <a:lnTo>
                    <a:pt x="5558" y="6448"/>
                  </a:lnTo>
                  <a:lnTo>
                    <a:pt x="5049" y="6279"/>
                  </a:lnTo>
                  <a:lnTo>
                    <a:pt x="4498" y="6152"/>
                  </a:lnTo>
                  <a:lnTo>
                    <a:pt x="3946" y="6024"/>
                  </a:lnTo>
                  <a:lnTo>
                    <a:pt x="3437" y="5982"/>
                  </a:lnTo>
                  <a:lnTo>
                    <a:pt x="2886" y="5939"/>
                  </a:lnTo>
                  <a:lnTo>
                    <a:pt x="2334" y="5939"/>
                  </a:lnTo>
                  <a:lnTo>
                    <a:pt x="1783" y="6024"/>
                  </a:lnTo>
                  <a:lnTo>
                    <a:pt x="1231" y="6152"/>
                  </a:lnTo>
                  <a:lnTo>
                    <a:pt x="1189" y="6152"/>
                  </a:lnTo>
                  <a:lnTo>
                    <a:pt x="1146" y="6194"/>
                  </a:lnTo>
                  <a:lnTo>
                    <a:pt x="1104" y="6321"/>
                  </a:lnTo>
                  <a:lnTo>
                    <a:pt x="1146" y="6448"/>
                  </a:lnTo>
                  <a:lnTo>
                    <a:pt x="1189" y="6491"/>
                  </a:lnTo>
                  <a:lnTo>
                    <a:pt x="1274" y="6491"/>
                  </a:lnTo>
                  <a:lnTo>
                    <a:pt x="2631" y="6576"/>
                  </a:lnTo>
                  <a:lnTo>
                    <a:pt x="3267" y="6661"/>
                  </a:lnTo>
                  <a:lnTo>
                    <a:pt x="3904" y="6745"/>
                  </a:lnTo>
                  <a:lnTo>
                    <a:pt x="4540" y="6873"/>
                  </a:lnTo>
                  <a:lnTo>
                    <a:pt x="5176" y="7085"/>
                  </a:lnTo>
                  <a:lnTo>
                    <a:pt x="5770" y="7297"/>
                  </a:lnTo>
                  <a:lnTo>
                    <a:pt x="6407" y="7594"/>
                  </a:lnTo>
                  <a:lnTo>
                    <a:pt x="6491" y="7594"/>
                  </a:lnTo>
                  <a:lnTo>
                    <a:pt x="7679" y="9206"/>
                  </a:lnTo>
                  <a:lnTo>
                    <a:pt x="8867" y="10818"/>
                  </a:lnTo>
                  <a:lnTo>
                    <a:pt x="10012" y="12472"/>
                  </a:lnTo>
                  <a:lnTo>
                    <a:pt x="11073" y="14169"/>
                  </a:lnTo>
                  <a:lnTo>
                    <a:pt x="10097" y="13787"/>
                  </a:lnTo>
                  <a:lnTo>
                    <a:pt x="9122" y="13448"/>
                  </a:lnTo>
                  <a:lnTo>
                    <a:pt x="8103" y="13193"/>
                  </a:lnTo>
                  <a:lnTo>
                    <a:pt x="7085" y="12981"/>
                  </a:lnTo>
                  <a:lnTo>
                    <a:pt x="6067" y="12896"/>
                  </a:lnTo>
                  <a:lnTo>
                    <a:pt x="5007" y="12854"/>
                  </a:lnTo>
                  <a:lnTo>
                    <a:pt x="3989" y="12854"/>
                  </a:lnTo>
                  <a:lnTo>
                    <a:pt x="2928" y="12981"/>
                  </a:lnTo>
                  <a:lnTo>
                    <a:pt x="2843" y="13024"/>
                  </a:lnTo>
                  <a:lnTo>
                    <a:pt x="2758" y="13066"/>
                  </a:lnTo>
                  <a:lnTo>
                    <a:pt x="2716" y="13151"/>
                  </a:lnTo>
                  <a:lnTo>
                    <a:pt x="2716" y="13236"/>
                  </a:lnTo>
                  <a:lnTo>
                    <a:pt x="2758" y="13321"/>
                  </a:lnTo>
                  <a:lnTo>
                    <a:pt x="2801" y="13406"/>
                  </a:lnTo>
                  <a:lnTo>
                    <a:pt x="2843" y="13448"/>
                  </a:lnTo>
                  <a:lnTo>
                    <a:pt x="2970" y="13490"/>
                  </a:lnTo>
                  <a:lnTo>
                    <a:pt x="4116" y="13448"/>
                  </a:lnTo>
                  <a:lnTo>
                    <a:pt x="5261" y="13490"/>
                  </a:lnTo>
                  <a:lnTo>
                    <a:pt x="6364" y="13618"/>
                  </a:lnTo>
                  <a:lnTo>
                    <a:pt x="7467" y="13787"/>
                  </a:lnTo>
                  <a:lnTo>
                    <a:pt x="8570" y="14042"/>
                  </a:lnTo>
                  <a:lnTo>
                    <a:pt x="9631" y="14381"/>
                  </a:lnTo>
                  <a:lnTo>
                    <a:pt x="10691" y="14805"/>
                  </a:lnTo>
                  <a:lnTo>
                    <a:pt x="11752" y="15272"/>
                  </a:lnTo>
                  <a:lnTo>
                    <a:pt x="12388" y="16417"/>
                  </a:lnTo>
                  <a:lnTo>
                    <a:pt x="13109" y="17648"/>
                  </a:lnTo>
                  <a:lnTo>
                    <a:pt x="13745" y="18920"/>
                  </a:lnTo>
                  <a:lnTo>
                    <a:pt x="14382" y="20150"/>
                  </a:lnTo>
                  <a:lnTo>
                    <a:pt x="14976" y="21423"/>
                  </a:lnTo>
                  <a:lnTo>
                    <a:pt x="13788" y="21084"/>
                  </a:lnTo>
                  <a:lnTo>
                    <a:pt x="12558" y="20744"/>
                  </a:lnTo>
                  <a:lnTo>
                    <a:pt x="11327" y="20532"/>
                  </a:lnTo>
                  <a:lnTo>
                    <a:pt x="10097" y="20363"/>
                  </a:lnTo>
                  <a:lnTo>
                    <a:pt x="8867" y="20278"/>
                  </a:lnTo>
                  <a:lnTo>
                    <a:pt x="7637" y="20235"/>
                  </a:lnTo>
                  <a:lnTo>
                    <a:pt x="6364" y="20278"/>
                  </a:lnTo>
                  <a:lnTo>
                    <a:pt x="5134" y="20405"/>
                  </a:lnTo>
                  <a:lnTo>
                    <a:pt x="5007" y="20447"/>
                  </a:lnTo>
                  <a:lnTo>
                    <a:pt x="4922" y="20532"/>
                  </a:lnTo>
                  <a:lnTo>
                    <a:pt x="4879" y="20660"/>
                  </a:lnTo>
                  <a:lnTo>
                    <a:pt x="4879" y="20744"/>
                  </a:lnTo>
                  <a:lnTo>
                    <a:pt x="4922" y="20872"/>
                  </a:lnTo>
                  <a:lnTo>
                    <a:pt x="4964" y="20956"/>
                  </a:lnTo>
                  <a:lnTo>
                    <a:pt x="5049" y="20999"/>
                  </a:lnTo>
                  <a:lnTo>
                    <a:pt x="5176" y="21041"/>
                  </a:lnTo>
                  <a:lnTo>
                    <a:pt x="6491" y="20999"/>
                  </a:lnTo>
                  <a:lnTo>
                    <a:pt x="7764" y="21041"/>
                  </a:lnTo>
                  <a:lnTo>
                    <a:pt x="9079" y="21126"/>
                  </a:lnTo>
                  <a:lnTo>
                    <a:pt x="10352" y="21253"/>
                  </a:lnTo>
                  <a:lnTo>
                    <a:pt x="11624" y="21466"/>
                  </a:lnTo>
                  <a:lnTo>
                    <a:pt x="12897" y="21720"/>
                  </a:lnTo>
                  <a:lnTo>
                    <a:pt x="14127" y="22059"/>
                  </a:lnTo>
                  <a:lnTo>
                    <a:pt x="15400" y="22484"/>
                  </a:lnTo>
                  <a:lnTo>
                    <a:pt x="15442" y="22526"/>
                  </a:lnTo>
                  <a:lnTo>
                    <a:pt x="16079" y="23926"/>
                  </a:lnTo>
                  <a:lnTo>
                    <a:pt x="16672" y="25368"/>
                  </a:lnTo>
                  <a:lnTo>
                    <a:pt x="17775" y="28211"/>
                  </a:lnTo>
                  <a:lnTo>
                    <a:pt x="16588" y="27871"/>
                  </a:lnTo>
                  <a:lnTo>
                    <a:pt x="15357" y="27617"/>
                  </a:lnTo>
                  <a:lnTo>
                    <a:pt x="14170" y="27405"/>
                  </a:lnTo>
                  <a:lnTo>
                    <a:pt x="12939" y="27320"/>
                  </a:lnTo>
                  <a:lnTo>
                    <a:pt x="11709" y="27277"/>
                  </a:lnTo>
                  <a:lnTo>
                    <a:pt x="10479" y="27320"/>
                  </a:lnTo>
                  <a:lnTo>
                    <a:pt x="9249" y="27489"/>
                  </a:lnTo>
                  <a:lnTo>
                    <a:pt x="8019" y="27701"/>
                  </a:lnTo>
                  <a:lnTo>
                    <a:pt x="7934" y="27744"/>
                  </a:lnTo>
                  <a:lnTo>
                    <a:pt x="7849" y="27829"/>
                  </a:lnTo>
                  <a:lnTo>
                    <a:pt x="7806" y="27956"/>
                  </a:lnTo>
                  <a:lnTo>
                    <a:pt x="7806" y="28041"/>
                  </a:lnTo>
                  <a:lnTo>
                    <a:pt x="7849" y="28126"/>
                  </a:lnTo>
                  <a:lnTo>
                    <a:pt x="7934" y="28211"/>
                  </a:lnTo>
                  <a:lnTo>
                    <a:pt x="8019" y="28295"/>
                  </a:lnTo>
                  <a:lnTo>
                    <a:pt x="8146" y="28295"/>
                  </a:lnTo>
                  <a:lnTo>
                    <a:pt x="9461" y="28168"/>
                  </a:lnTo>
                  <a:lnTo>
                    <a:pt x="10691" y="28083"/>
                  </a:lnTo>
                  <a:lnTo>
                    <a:pt x="11964" y="28126"/>
                  </a:lnTo>
                  <a:lnTo>
                    <a:pt x="13236" y="28211"/>
                  </a:lnTo>
                  <a:lnTo>
                    <a:pt x="14467" y="28338"/>
                  </a:lnTo>
                  <a:lnTo>
                    <a:pt x="15697" y="28592"/>
                  </a:lnTo>
                  <a:lnTo>
                    <a:pt x="16927" y="28889"/>
                  </a:lnTo>
                  <a:lnTo>
                    <a:pt x="18157" y="29313"/>
                  </a:lnTo>
                  <a:lnTo>
                    <a:pt x="19133" y="32198"/>
                  </a:lnTo>
                  <a:lnTo>
                    <a:pt x="20109" y="35168"/>
                  </a:lnTo>
                  <a:lnTo>
                    <a:pt x="20193" y="35295"/>
                  </a:lnTo>
                  <a:lnTo>
                    <a:pt x="20278" y="35422"/>
                  </a:lnTo>
                  <a:lnTo>
                    <a:pt x="20448" y="35465"/>
                  </a:lnTo>
                  <a:lnTo>
                    <a:pt x="20575" y="35465"/>
                  </a:lnTo>
                  <a:lnTo>
                    <a:pt x="20745" y="35422"/>
                  </a:lnTo>
                  <a:lnTo>
                    <a:pt x="20830" y="35295"/>
                  </a:lnTo>
                  <a:lnTo>
                    <a:pt x="20915" y="35168"/>
                  </a:lnTo>
                  <a:lnTo>
                    <a:pt x="20872" y="34998"/>
                  </a:lnTo>
                  <a:lnTo>
                    <a:pt x="20533" y="33428"/>
                  </a:lnTo>
                  <a:lnTo>
                    <a:pt x="20109" y="31816"/>
                  </a:lnTo>
                  <a:lnTo>
                    <a:pt x="19642" y="30289"/>
                  </a:lnTo>
                  <a:lnTo>
                    <a:pt x="19133" y="28720"/>
                  </a:lnTo>
                  <a:lnTo>
                    <a:pt x="19387" y="27871"/>
                  </a:lnTo>
                  <a:lnTo>
                    <a:pt x="19684" y="27023"/>
                  </a:lnTo>
                  <a:lnTo>
                    <a:pt x="20066" y="26217"/>
                  </a:lnTo>
                  <a:lnTo>
                    <a:pt x="20448" y="25411"/>
                  </a:lnTo>
                  <a:lnTo>
                    <a:pt x="20872" y="24647"/>
                  </a:lnTo>
                  <a:lnTo>
                    <a:pt x="21339" y="23926"/>
                  </a:lnTo>
                  <a:lnTo>
                    <a:pt x="21848" y="23205"/>
                  </a:lnTo>
                  <a:lnTo>
                    <a:pt x="22399" y="22484"/>
                  </a:lnTo>
                  <a:lnTo>
                    <a:pt x="22484" y="22314"/>
                  </a:lnTo>
                  <a:lnTo>
                    <a:pt x="22484" y="22187"/>
                  </a:lnTo>
                  <a:lnTo>
                    <a:pt x="22442" y="22017"/>
                  </a:lnTo>
                  <a:lnTo>
                    <a:pt x="22315" y="21890"/>
                  </a:lnTo>
                  <a:lnTo>
                    <a:pt x="22187" y="21805"/>
                  </a:lnTo>
                  <a:lnTo>
                    <a:pt x="22060" y="21762"/>
                  </a:lnTo>
                  <a:lnTo>
                    <a:pt x="21890" y="21762"/>
                  </a:lnTo>
                  <a:lnTo>
                    <a:pt x="21763" y="21890"/>
                  </a:lnTo>
                  <a:lnTo>
                    <a:pt x="21212" y="22484"/>
                  </a:lnTo>
                  <a:lnTo>
                    <a:pt x="20703" y="23162"/>
                  </a:lnTo>
                  <a:lnTo>
                    <a:pt x="20278" y="23841"/>
                  </a:lnTo>
                  <a:lnTo>
                    <a:pt x="19854" y="24520"/>
                  </a:lnTo>
                  <a:lnTo>
                    <a:pt x="19515" y="25241"/>
                  </a:lnTo>
                  <a:lnTo>
                    <a:pt x="19218" y="26005"/>
                  </a:lnTo>
                  <a:lnTo>
                    <a:pt x="18921" y="26768"/>
                  </a:lnTo>
                  <a:lnTo>
                    <a:pt x="18709" y="27532"/>
                  </a:lnTo>
                  <a:lnTo>
                    <a:pt x="18115" y="26005"/>
                  </a:lnTo>
                  <a:lnTo>
                    <a:pt x="17479" y="24435"/>
                  </a:lnTo>
                  <a:lnTo>
                    <a:pt x="16800" y="22908"/>
                  </a:lnTo>
                  <a:lnTo>
                    <a:pt x="16079" y="21381"/>
                  </a:lnTo>
                  <a:lnTo>
                    <a:pt x="16333" y="20617"/>
                  </a:lnTo>
                  <a:lnTo>
                    <a:pt x="16545" y="19854"/>
                  </a:lnTo>
                  <a:lnTo>
                    <a:pt x="16842" y="19132"/>
                  </a:lnTo>
                  <a:lnTo>
                    <a:pt x="17139" y="18369"/>
                  </a:lnTo>
                  <a:lnTo>
                    <a:pt x="17479" y="17648"/>
                  </a:lnTo>
                  <a:lnTo>
                    <a:pt x="17860" y="16926"/>
                  </a:lnTo>
                  <a:lnTo>
                    <a:pt x="18242" y="16248"/>
                  </a:lnTo>
                  <a:lnTo>
                    <a:pt x="18709" y="15527"/>
                  </a:lnTo>
                  <a:lnTo>
                    <a:pt x="18751" y="15357"/>
                  </a:lnTo>
                  <a:lnTo>
                    <a:pt x="18751" y="15230"/>
                  </a:lnTo>
                  <a:lnTo>
                    <a:pt x="18709" y="15060"/>
                  </a:lnTo>
                  <a:lnTo>
                    <a:pt x="18581" y="14975"/>
                  </a:lnTo>
                  <a:lnTo>
                    <a:pt x="18454" y="14890"/>
                  </a:lnTo>
                  <a:lnTo>
                    <a:pt x="18285" y="14890"/>
                  </a:lnTo>
                  <a:lnTo>
                    <a:pt x="18157" y="14933"/>
                  </a:lnTo>
                  <a:lnTo>
                    <a:pt x="18030" y="15060"/>
                  </a:lnTo>
                  <a:lnTo>
                    <a:pt x="17606" y="15654"/>
                  </a:lnTo>
                  <a:lnTo>
                    <a:pt x="17182" y="16290"/>
                  </a:lnTo>
                  <a:lnTo>
                    <a:pt x="16842" y="16926"/>
                  </a:lnTo>
                  <a:lnTo>
                    <a:pt x="16503" y="17563"/>
                  </a:lnTo>
                  <a:lnTo>
                    <a:pt x="16206" y="18242"/>
                  </a:lnTo>
                  <a:lnTo>
                    <a:pt x="15951" y="18920"/>
                  </a:lnTo>
                  <a:lnTo>
                    <a:pt x="15739" y="19641"/>
                  </a:lnTo>
                  <a:lnTo>
                    <a:pt x="15570" y="20363"/>
                  </a:lnTo>
                  <a:lnTo>
                    <a:pt x="14891" y="19090"/>
                  </a:lnTo>
                  <a:lnTo>
                    <a:pt x="14212" y="17860"/>
                  </a:lnTo>
                  <a:lnTo>
                    <a:pt x="13533" y="16630"/>
                  </a:lnTo>
                  <a:lnTo>
                    <a:pt x="12770" y="15442"/>
                  </a:lnTo>
                  <a:lnTo>
                    <a:pt x="12812" y="15314"/>
                  </a:lnTo>
                  <a:lnTo>
                    <a:pt x="12812" y="15187"/>
                  </a:lnTo>
                  <a:lnTo>
                    <a:pt x="12727" y="14424"/>
                  </a:lnTo>
                  <a:lnTo>
                    <a:pt x="12685" y="13660"/>
                  </a:lnTo>
                  <a:lnTo>
                    <a:pt x="12685" y="12896"/>
                  </a:lnTo>
                  <a:lnTo>
                    <a:pt x="12727" y="12133"/>
                  </a:lnTo>
                  <a:lnTo>
                    <a:pt x="12770" y="11369"/>
                  </a:lnTo>
                  <a:lnTo>
                    <a:pt x="12897" y="10606"/>
                  </a:lnTo>
                  <a:lnTo>
                    <a:pt x="13024" y="9842"/>
                  </a:lnTo>
                  <a:lnTo>
                    <a:pt x="13194" y="9079"/>
                  </a:lnTo>
                  <a:lnTo>
                    <a:pt x="13194" y="8866"/>
                  </a:lnTo>
                  <a:lnTo>
                    <a:pt x="13109" y="8739"/>
                  </a:lnTo>
                  <a:lnTo>
                    <a:pt x="13024" y="8612"/>
                  </a:lnTo>
                  <a:lnTo>
                    <a:pt x="12855" y="8527"/>
                  </a:lnTo>
                  <a:lnTo>
                    <a:pt x="12727" y="8485"/>
                  </a:lnTo>
                  <a:lnTo>
                    <a:pt x="12558" y="8527"/>
                  </a:lnTo>
                  <a:lnTo>
                    <a:pt x="12473" y="8612"/>
                  </a:lnTo>
                  <a:lnTo>
                    <a:pt x="12388" y="8782"/>
                  </a:lnTo>
                  <a:lnTo>
                    <a:pt x="12218" y="9460"/>
                  </a:lnTo>
                  <a:lnTo>
                    <a:pt x="12091" y="10139"/>
                  </a:lnTo>
                  <a:lnTo>
                    <a:pt x="12006" y="10775"/>
                  </a:lnTo>
                  <a:lnTo>
                    <a:pt x="11964" y="11454"/>
                  </a:lnTo>
                  <a:lnTo>
                    <a:pt x="11921" y="12133"/>
                  </a:lnTo>
                  <a:lnTo>
                    <a:pt x="11921" y="12812"/>
                  </a:lnTo>
                  <a:lnTo>
                    <a:pt x="11964" y="14169"/>
                  </a:lnTo>
                  <a:lnTo>
                    <a:pt x="10776" y="12345"/>
                  </a:lnTo>
                  <a:lnTo>
                    <a:pt x="9503" y="10563"/>
                  </a:lnTo>
                  <a:lnTo>
                    <a:pt x="8231" y="8824"/>
                  </a:lnTo>
                  <a:lnTo>
                    <a:pt x="6873" y="7127"/>
                  </a:lnTo>
                  <a:lnTo>
                    <a:pt x="6831" y="6745"/>
                  </a:lnTo>
                  <a:lnTo>
                    <a:pt x="6788" y="6321"/>
                  </a:lnTo>
                  <a:lnTo>
                    <a:pt x="6788" y="5939"/>
                  </a:lnTo>
                  <a:lnTo>
                    <a:pt x="6831" y="5558"/>
                  </a:lnTo>
                  <a:lnTo>
                    <a:pt x="6958" y="4752"/>
                  </a:lnTo>
                  <a:lnTo>
                    <a:pt x="7170" y="3946"/>
                  </a:lnTo>
                  <a:lnTo>
                    <a:pt x="7170" y="3818"/>
                  </a:lnTo>
                  <a:lnTo>
                    <a:pt x="7128" y="3691"/>
                  </a:lnTo>
                  <a:lnTo>
                    <a:pt x="7043" y="3564"/>
                  </a:lnTo>
                  <a:lnTo>
                    <a:pt x="6958" y="3521"/>
                  </a:lnTo>
                  <a:lnTo>
                    <a:pt x="6831" y="3479"/>
                  </a:lnTo>
                  <a:lnTo>
                    <a:pt x="6703" y="3521"/>
                  </a:lnTo>
                  <a:lnTo>
                    <a:pt x="6576" y="3606"/>
                  </a:lnTo>
                  <a:lnTo>
                    <a:pt x="6491" y="3734"/>
                  </a:lnTo>
                  <a:lnTo>
                    <a:pt x="6279" y="4327"/>
                  </a:lnTo>
                  <a:lnTo>
                    <a:pt x="6110" y="4921"/>
                  </a:lnTo>
                  <a:lnTo>
                    <a:pt x="6067" y="5515"/>
                  </a:lnTo>
                  <a:lnTo>
                    <a:pt x="6067" y="6152"/>
                  </a:lnTo>
                  <a:lnTo>
                    <a:pt x="4667" y="4540"/>
                  </a:lnTo>
                  <a:lnTo>
                    <a:pt x="3267" y="3012"/>
                  </a:lnTo>
                  <a:lnTo>
                    <a:pt x="1825" y="1528"/>
                  </a:lnTo>
                  <a:lnTo>
                    <a:pt x="340" y="85"/>
                  </a:lnTo>
                  <a:lnTo>
                    <a:pt x="255" y="4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4D9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279;p36">
            <a:extLst>
              <a:ext uri="{FF2B5EF4-FFF2-40B4-BE49-F238E27FC236}">
                <a16:creationId xmlns:a16="http://schemas.microsoft.com/office/drawing/2014/main" id="{0A70C3C7-FEFE-4828-BA7E-DCB5AEC9789B}"/>
              </a:ext>
            </a:extLst>
          </p:cNvPr>
          <p:cNvGrpSpPr/>
          <p:nvPr/>
        </p:nvGrpSpPr>
        <p:grpSpPr>
          <a:xfrm rot="3564625" flipH="1">
            <a:off x="10456306" y="5312010"/>
            <a:ext cx="388742" cy="171340"/>
            <a:chOff x="1406961" y="-1212504"/>
            <a:chExt cx="6086670" cy="2682735"/>
          </a:xfrm>
        </p:grpSpPr>
        <p:sp>
          <p:nvSpPr>
            <p:cNvPr id="185" name="Google Shape;1280;p36">
              <a:extLst>
                <a:ext uri="{FF2B5EF4-FFF2-40B4-BE49-F238E27FC236}">
                  <a16:creationId xmlns:a16="http://schemas.microsoft.com/office/drawing/2014/main" id="{E21576DE-D988-45AB-A1CB-7B0A8DEFB84F}"/>
                </a:ext>
              </a:extLst>
            </p:cNvPr>
            <p:cNvSpPr/>
            <p:nvPr/>
          </p:nvSpPr>
          <p:spPr>
            <a:xfrm rot="-10575706">
              <a:off x="1475601" y="-1021005"/>
              <a:ext cx="5949390" cy="2299739"/>
            </a:xfrm>
            <a:custGeom>
              <a:avLst/>
              <a:gdLst/>
              <a:ahLst/>
              <a:cxnLst/>
              <a:rect l="l" t="t" r="r" b="b"/>
              <a:pathLst>
                <a:path w="237969" h="91987" extrusionOk="0">
                  <a:moveTo>
                    <a:pt x="125964" y="0"/>
                  </a:moveTo>
                  <a:lnTo>
                    <a:pt x="123414" y="42"/>
                  </a:lnTo>
                  <a:lnTo>
                    <a:pt x="120865" y="125"/>
                  </a:lnTo>
                  <a:lnTo>
                    <a:pt x="118316" y="209"/>
                  </a:lnTo>
                  <a:lnTo>
                    <a:pt x="115808" y="376"/>
                  </a:lnTo>
                  <a:lnTo>
                    <a:pt x="113342" y="543"/>
                  </a:lnTo>
                  <a:lnTo>
                    <a:pt x="110876" y="752"/>
                  </a:lnTo>
                  <a:lnTo>
                    <a:pt x="108452" y="1003"/>
                  </a:lnTo>
                  <a:lnTo>
                    <a:pt x="106028" y="1296"/>
                  </a:lnTo>
                  <a:lnTo>
                    <a:pt x="103646" y="1630"/>
                  </a:lnTo>
                  <a:lnTo>
                    <a:pt x="101264" y="1964"/>
                  </a:lnTo>
                  <a:lnTo>
                    <a:pt x="98924" y="2382"/>
                  </a:lnTo>
                  <a:lnTo>
                    <a:pt x="96583" y="2800"/>
                  </a:lnTo>
                  <a:lnTo>
                    <a:pt x="94285" y="3260"/>
                  </a:lnTo>
                  <a:lnTo>
                    <a:pt x="92028" y="3720"/>
                  </a:lnTo>
                  <a:lnTo>
                    <a:pt x="89771" y="4221"/>
                  </a:lnTo>
                  <a:lnTo>
                    <a:pt x="87556" y="4764"/>
                  </a:lnTo>
                  <a:lnTo>
                    <a:pt x="85341" y="5308"/>
                  </a:lnTo>
                  <a:lnTo>
                    <a:pt x="83168" y="5935"/>
                  </a:lnTo>
                  <a:lnTo>
                    <a:pt x="80995" y="6520"/>
                  </a:lnTo>
                  <a:lnTo>
                    <a:pt x="78863" y="7147"/>
                  </a:lnTo>
                  <a:lnTo>
                    <a:pt x="76732" y="7815"/>
                  </a:lnTo>
                  <a:lnTo>
                    <a:pt x="74684" y="8484"/>
                  </a:lnTo>
                  <a:lnTo>
                    <a:pt x="72594" y="9194"/>
                  </a:lnTo>
                  <a:lnTo>
                    <a:pt x="70588" y="9947"/>
                  </a:lnTo>
                  <a:lnTo>
                    <a:pt x="68582" y="10657"/>
                  </a:lnTo>
                  <a:lnTo>
                    <a:pt x="66576" y="11451"/>
                  </a:lnTo>
                  <a:lnTo>
                    <a:pt x="64612" y="12204"/>
                  </a:lnTo>
                  <a:lnTo>
                    <a:pt x="62689" y="12998"/>
                  </a:lnTo>
                  <a:lnTo>
                    <a:pt x="58928" y="14628"/>
                  </a:lnTo>
                  <a:lnTo>
                    <a:pt x="55250" y="16341"/>
                  </a:lnTo>
                  <a:lnTo>
                    <a:pt x="51656" y="18055"/>
                  </a:lnTo>
                  <a:lnTo>
                    <a:pt x="48187" y="19852"/>
                  </a:lnTo>
                  <a:lnTo>
                    <a:pt x="44844" y="21649"/>
                  </a:lnTo>
                  <a:lnTo>
                    <a:pt x="41584" y="23488"/>
                  </a:lnTo>
                  <a:lnTo>
                    <a:pt x="38449" y="25368"/>
                  </a:lnTo>
                  <a:lnTo>
                    <a:pt x="35440" y="27207"/>
                  </a:lnTo>
                  <a:lnTo>
                    <a:pt x="32515" y="29088"/>
                  </a:lnTo>
                  <a:lnTo>
                    <a:pt x="29715" y="30927"/>
                  </a:lnTo>
                  <a:lnTo>
                    <a:pt x="27040" y="32807"/>
                  </a:lnTo>
                  <a:lnTo>
                    <a:pt x="24491" y="34646"/>
                  </a:lnTo>
                  <a:lnTo>
                    <a:pt x="22025" y="36443"/>
                  </a:lnTo>
                  <a:lnTo>
                    <a:pt x="19726" y="38241"/>
                  </a:lnTo>
                  <a:lnTo>
                    <a:pt x="17511" y="39954"/>
                  </a:lnTo>
                  <a:lnTo>
                    <a:pt x="15463" y="41626"/>
                  </a:lnTo>
                  <a:lnTo>
                    <a:pt x="13499" y="43256"/>
                  </a:lnTo>
                  <a:lnTo>
                    <a:pt x="11660" y="44844"/>
                  </a:lnTo>
                  <a:lnTo>
                    <a:pt x="9988" y="46348"/>
                  </a:lnTo>
                  <a:lnTo>
                    <a:pt x="8400" y="47769"/>
                  </a:lnTo>
                  <a:lnTo>
                    <a:pt x="6979" y="49107"/>
                  </a:lnTo>
                  <a:lnTo>
                    <a:pt x="4472" y="51489"/>
                  </a:lnTo>
                  <a:lnTo>
                    <a:pt x="2549" y="53453"/>
                  </a:lnTo>
                  <a:lnTo>
                    <a:pt x="1128" y="54916"/>
                  </a:lnTo>
                  <a:lnTo>
                    <a:pt x="0" y="56170"/>
                  </a:lnTo>
                  <a:lnTo>
                    <a:pt x="2926" y="58259"/>
                  </a:lnTo>
                  <a:lnTo>
                    <a:pt x="5851" y="60224"/>
                  </a:lnTo>
                  <a:lnTo>
                    <a:pt x="8777" y="62188"/>
                  </a:lnTo>
                  <a:lnTo>
                    <a:pt x="11702" y="64027"/>
                  </a:lnTo>
                  <a:lnTo>
                    <a:pt x="14628" y="65824"/>
                  </a:lnTo>
                  <a:lnTo>
                    <a:pt x="17553" y="67537"/>
                  </a:lnTo>
                  <a:lnTo>
                    <a:pt x="20437" y="69209"/>
                  </a:lnTo>
                  <a:lnTo>
                    <a:pt x="23362" y="70797"/>
                  </a:lnTo>
                  <a:lnTo>
                    <a:pt x="26246" y="72302"/>
                  </a:lnTo>
                  <a:lnTo>
                    <a:pt x="29130" y="73765"/>
                  </a:lnTo>
                  <a:lnTo>
                    <a:pt x="32013" y="75186"/>
                  </a:lnTo>
                  <a:lnTo>
                    <a:pt x="34855" y="76523"/>
                  </a:lnTo>
                  <a:lnTo>
                    <a:pt x="37739" y="77777"/>
                  </a:lnTo>
                  <a:lnTo>
                    <a:pt x="40581" y="78989"/>
                  </a:lnTo>
                  <a:lnTo>
                    <a:pt x="43423" y="80159"/>
                  </a:lnTo>
                  <a:lnTo>
                    <a:pt x="46265" y="81246"/>
                  </a:lnTo>
                  <a:lnTo>
                    <a:pt x="49065" y="82249"/>
                  </a:lnTo>
                  <a:lnTo>
                    <a:pt x="51907" y="83252"/>
                  </a:lnTo>
                  <a:lnTo>
                    <a:pt x="54707" y="84171"/>
                  </a:lnTo>
                  <a:lnTo>
                    <a:pt x="57507" y="85007"/>
                  </a:lnTo>
                  <a:lnTo>
                    <a:pt x="60265" y="85843"/>
                  </a:lnTo>
                  <a:lnTo>
                    <a:pt x="63065" y="86595"/>
                  </a:lnTo>
                  <a:lnTo>
                    <a:pt x="65824" y="87264"/>
                  </a:lnTo>
                  <a:lnTo>
                    <a:pt x="68582" y="87932"/>
                  </a:lnTo>
                  <a:lnTo>
                    <a:pt x="71299" y="88518"/>
                  </a:lnTo>
                  <a:lnTo>
                    <a:pt x="74015" y="89061"/>
                  </a:lnTo>
                  <a:lnTo>
                    <a:pt x="76732" y="89562"/>
                  </a:lnTo>
                  <a:lnTo>
                    <a:pt x="79448" y="90022"/>
                  </a:lnTo>
                  <a:lnTo>
                    <a:pt x="82123" y="90398"/>
                  </a:lnTo>
                  <a:lnTo>
                    <a:pt x="84840" y="90733"/>
                  </a:lnTo>
                  <a:lnTo>
                    <a:pt x="87472" y="91067"/>
                  </a:lnTo>
                  <a:lnTo>
                    <a:pt x="90147" y="91318"/>
                  </a:lnTo>
                  <a:lnTo>
                    <a:pt x="92780" y="91527"/>
                  </a:lnTo>
                  <a:lnTo>
                    <a:pt x="95371" y="91694"/>
                  </a:lnTo>
                  <a:lnTo>
                    <a:pt x="98004" y="91819"/>
                  </a:lnTo>
                  <a:lnTo>
                    <a:pt x="100595" y="91903"/>
                  </a:lnTo>
                  <a:lnTo>
                    <a:pt x="103187" y="91945"/>
                  </a:lnTo>
                  <a:lnTo>
                    <a:pt x="105736" y="91986"/>
                  </a:lnTo>
                  <a:lnTo>
                    <a:pt x="108285" y="91945"/>
                  </a:lnTo>
                  <a:lnTo>
                    <a:pt x="110793" y="91861"/>
                  </a:lnTo>
                  <a:lnTo>
                    <a:pt x="113342" y="91736"/>
                  </a:lnTo>
                  <a:lnTo>
                    <a:pt x="115808" y="91610"/>
                  </a:lnTo>
                  <a:lnTo>
                    <a:pt x="118316" y="91443"/>
                  </a:lnTo>
                  <a:lnTo>
                    <a:pt x="120781" y="91192"/>
                  </a:lnTo>
                  <a:lnTo>
                    <a:pt x="123205" y="90942"/>
                  </a:lnTo>
                  <a:lnTo>
                    <a:pt x="125629" y="90691"/>
                  </a:lnTo>
                  <a:lnTo>
                    <a:pt x="128053" y="90356"/>
                  </a:lnTo>
                  <a:lnTo>
                    <a:pt x="130436" y="90022"/>
                  </a:lnTo>
                  <a:lnTo>
                    <a:pt x="132818" y="89646"/>
                  </a:lnTo>
                  <a:lnTo>
                    <a:pt x="135200" y="89228"/>
                  </a:lnTo>
                  <a:lnTo>
                    <a:pt x="137540" y="88768"/>
                  </a:lnTo>
                  <a:lnTo>
                    <a:pt x="139839" y="88309"/>
                  </a:lnTo>
                  <a:lnTo>
                    <a:pt x="142138" y="87807"/>
                  </a:lnTo>
                  <a:lnTo>
                    <a:pt x="144436" y="87306"/>
                  </a:lnTo>
                  <a:lnTo>
                    <a:pt x="146693" y="86762"/>
                  </a:lnTo>
                  <a:lnTo>
                    <a:pt x="148908" y="86219"/>
                  </a:lnTo>
                  <a:lnTo>
                    <a:pt x="151123" y="85592"/>
                  </a:lnTo>
                  <a:lnTo>
                    <a:pt x="153338" y="85007"/>
                  </a:lnTo>
                  <a:lnTo>
                    <a:pt x="155511" y="84380"/>
                  </a:lnTo>
                  <a:lnTo>
                    <a:pt x="157643" y="83711"/>
                  </a:lnTo>
                  <a:lnTo>
                    <a:pt x="159774" y="83043"/>
                  </a:lnTo>
                  <a:lnTo>
                    <a:pt x="161906" y="82332"/>
                  </a:lnTo>
                  <a:lnTo>
                    <a:pt x="166043" y="80911"/>
                  </a:lnTo>
                  <a:lnTo>
                    <a:pt x="170097" y="79365"/>
                  </a:lnTo>
                  <a:lnTo>
                    <a:pt x="174067" y="77819"/>
                  </a:lnTo>
                  <a:lnTo>
                    <a:pt x="177954" y="76189"/>
                  </a:lnTo>
                  <a:lnTo>
                    <a:pt x="181715" y="74517"/>
                  </a:lnTo>
                  <a:lnTo>
                    <a:pt x="185393" y="72803"/>
                  </a:lnTo>
                  <a:lnTo>
                    <a:pt x="188946" y="71090"/>
                  </a:lnTo>
                  <a:lnTo>
                    <a:pt x="192414" y="69335"/>
                  </a:lnTo>
                  <a:lnTo>
                    <a:pt x="195758" y="67537"/>
                  </a:lnTo>
                  <a:lnTo>
                    <a:pt x="199018" y="65782"/>
                  </a:lnTo>
                  <a:lnTo>
                    <a:pt x="202152" y="63985"/>
                  </a:lnTo>
                  <a:lnTo>
                    <a:pt x="205161" y="62188"/>
                  </a:lnTo>
                  <a:lnTo>
                    <a:pt x="208045" y="60433"/>
                  </a:lnTo>
                  <a:lnTo>
                    <a:pt x="210845" y="58677"/>
                  </a:lnTo>
                  <a:lnTo>
                    <a:pt x="213478" y="56964"/>
                  </a:lnTo>
                  <a:lnTo>
                    <a:pt x="216027" y="55250"/>
                  </a:lnTo>
                  <a:lnTo>
                    <a:pt x="218451" y="53579"/>
                  </a:lnTo>
                  <a:lnTo>
                    <a:pt x="220708" y="51990"/>
                  </a:lnTo>
                  <a:lnTo>
                    <a:pt x="222840" y="50402"/>
                  </a:lnTo>
                  <a:lnTo>
                    <a:pt x="224887" y="48940"/>
                  </a:lnTo>
                  <a:lnTo>
                    <a:pt x="226768" y="47477"/>
                  </a:lnTo>
                  <a:lnTo>
                    <a:pt x="230112" y="44844"/>
                  </a:lnTo>
                  <a:lnTo>
                    <a:pt x="232870" y="42587"/>
                  </a:lnTo>
                  <a:lnTo>
                    <a:pt x="235085" y="40706"/>
                  </a:lnTo>
                  <a:lnTo>
                    <a:pt x="236673" y="39285"/>
                  </a:lnTo>
                  <a:lnTo>
                    <a:pt x="237969" y="38115"/>
                  </a:lnTo>
                  <a:lnTo>
                    <a:pt x="234709" y="35900"/>
                  </a:lnTo>
                  <a:lnTo>
                    <a:pt x="231449" y="33811"/>
                  </a:lnTo>
                  <a:lnTo>
                    <a:pt x="228189" y="31763"/>
                  </a:lnTo>
                  <a:lnTo>
                    <a:pt x="224971" y="29798"/>
                  </a:lnTo>
                  <a:lnTo>
                    <a:pt x="221795" y="27876"/>
                  </a:lnTo>
                  <a:lnTo>
                    <a:pt x="218577" y="26079"/>
                  </a:lnTo>
                  <a:lnTo>
                    <a:pt x="215400" y="24324"/>
                  </a:lnTo>
                  <a:lnTo>
                    <a:pt x="212266" y="22610"/>
                  </a:lnTo>
                  <a:lnTo>
                    <a:pt x="209131" y="21022"/>
                  </a:lnTo>
                  <a:lnTo>
                    <a:pt x="205997" y="19476"/>
                  </a:lnTo>
                  <a:lnTo>
                    <a:pt x="202904" y="17971"/>
                  </a:lnTo>
                  <a:lnTo>
                    <a:pt x="199812" y="16550"/>
                  </a:lnTo>
                  <a:lnTo>
                    <a:pt x="196719" y="15213"/>
                  </a:lnTo>
                  <a:lnTo>
                    <a:pt x="193668" y="13917"/>
                  </a:lnTo>
                  <a:lnTo>
                    <a:pt x="190659" y="12705"/>
                  </a:lnTo>
                  <a:lnTo>
                    <a:pt x="187608" y="11535"/>
                  </a:lnTo>
                  <a:lnTo>
                    <a:pt x="184641" y="10448"/>
                  </a:lnTo>
                  <a:lnTo>
                    <a:pt x="181632" y="9403"/>
                  </a:lnTo>
                  <a:lnTo>
                    <a:pt x="178664" y="8442"/>
                  </a:lnTo>
                  <a:lnTo>
                    <a:pt x="175739" y="7523"/>
                  </a:lnTo>
                  <a:lnTo>
                    <a:pt x="172813" y="6645"/>
                  </a:lnTo>
                  <a:lnTo>
                    <a:pt x="169888" y="5851"/>
                  </a:lnTo>
                  <a:lnTo>
                    <a:pt x="167004" y="5099"/>
                  </a:lnTo>
                  <a:lnTo>
                    <a:pt x="164121" y="4430"/>
                  </a:lnTo>
                  <a:lnTo>
                    <a:pt x="161279" y="3803"/>
                  </a:lnTo>
                  <a:lnTo>
                    <a:pt x="158437" y="3218"/>
                  </a:lnTo>
                  <a:lnTo>
                    <a:pt x="155595" y="2675"/>
                  </a:lnTo>
                  <a:lnTo>
                    <a:pt x="152837" y="2173"/>
                  </a:lnTo>
                  <a:lnTo>
                    <a:pt x="150036" y="1755"/>
                  </a:lnTo>
                  <a:lnTo>
                    <a:pt x="147278" y="1379"/>
                  </a:lnTo>
                  <a:lnTo>
                    <a:pt x="144562" y="1045"/>
                  </a:lnTo>
                  <a:lnTo>
                    <a:pt x="141845" y="752"/>
                  </a:lnTo>
                  <a:lnTo>
                    <a:pt x="139128" y="543"/>
                  </a:lnTo>
                  <a:lnTo>
                    <a:pt x="136454" y="334"/>
                  </a:lnTo>
                  <a:lnTo>
                    <a:pt x="133821" y="209"/>
                  </a:lnTo>
                  <a:lnTo>
                    <a:pt x="131188" y="84"/>
                  </a:lnTo>
                  <a:lnTo>
                    <a:pt x="128555" y="42"/>
                  </a:lnTo>
                  <a:lnTo>
                    <a:pt x="125964" y="0"/>
                  </a:lnTo>
                  <a:close/>
                </a:path>
              </a:pathLst>
            </a:custGeom>
            <a:solidFill>
              <a:srgbClr val="5A8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1;p36">
              <a:extLst>
                <a:ext uri="{FF2B5EF4-FFF2-40B4-BE49-F238E27FC236}">
                  <a16:creationId xmlns:a16="http://schemas.microsoft.com/office/drawing/2014/main" id="{9049154A-EA7C-42FA-980B-1F98DA473082}"/>
                </a:ext>
              </a:extLst>
            </p:cNvPr>
            <p:cNvSpPr/>
            <p:nvPr/>
          </p:nvSpPr>
          <p:spPr>
            <a:xfrm rot="-10575706">
              <a:off x="1475601" y="-1021005"/>
              <a:ext cx="5949390" cy="2299739"/>
            </a:xfrm>
            <a:custGeom>
              <a:avLst/>
              <a:gdLst/>
              <a:ahLst/>
              <a:cxnLst/>
              <a:rect l="l" t="t" r="r" b="b"/>
              <a:pathLst>
                <a:path w="237969" h="91987" fill="none" extrusionOk="0">
                  <a:moveTo>
                    <a:pt x="237969" y="38115"/>
                  </a:moveTo>
                  <a:lnTo>
                    <a:pt x="237969" y="38115"/>
                  </a:lnTo>
                  <a:lnTo>
                    <a:pt x="236673" y="39285"/>
                  </a:lnTo>
                  <a:lnTo>
                    <a:pt x="235085" y="40706"/>
                  </a:lnTo>
                  <a:lnTo>
                    <a:pt x="232870" y="42587"/>
                  </a:lnTo>
                  <a:lnTo>
                    <a:pt x="230112" y="44844"/>
                  </a:lnTo>
                  <a:lnTo>
                    <a:pt x="226768" y="47477"/>
                  </a:lnTo>
                  <a:lnTo>
                    <a:pt x="224887" y="48940"/>
                  </a:lnTo>
                  <a:lnTo>
                    <a:pt x="222840" y="50402"/>
                  </a:lnTo>
                  <a:lnTo>
                    <a:pt x="220708" y="51990"/>
                  </a:lnTo>
                  <a:lnTo>
                    <a:pt x="218451" y="53579"/>
                  </a:lnTo>
                  <a:lnTo>
                    <a:pt x="216027" y="55250"/>
                  </a:lnTo>
                  <a:lnTo>
                    <a:pt x="213478" y="56964"/>
                  </a:lnTo>
                  <a:lnTo>
                    <a:pt x="210845" y="58677"/>
                  </a:lnTo>
                  <a:lnTo>
                    <a:pt x="208045" y="60433"/>
                  </a:lnTo>
                  <a:lnTo>
                    <a:pt x="205161" y="62188"/>
                  </a:lnTo>
                  <a:lnTo>
                    <a:pt x="202152" y="63985"/>
                  </a:lnTo>
                  <a:lnTo>
                    <a:pt x="199018" y="65782"/>
                  </a:lnTo>
                  <a:lnTo>
                    <a:pt x="195758" y="67537"/>
                  </a:lnTo>
                  <a:lnTo>
                    <a:pt x="192414" y="69335"/>
                  </a:lnTo>
                  <a:lnTo>
                    <a:pt x="188946" y="71090"/>
                  </a:lnTo>
                  <a:lnTo>
                    <a:pt x="185393" y="72803"/>
                  </a:lnTo>
                  <a:lnTo>
                    <a:pt x="181715" y="74517"/>
                  </a:lnTo>
                  <a:lnTo>
                    <a:pt x="177954" y="76189"/>
                  </a:lnTo>
                  <a:lnTo>
                    <a:pt x="174067" y="77819"/>
                  </a:lnTo>
                  <a:lnTo>
                    <a:pt x="170097" y="79365"/>
                  </a:lnTo>
                  <a:lnTo>
                    <a:pt x="166043" y="80911"/>
                  </a:lnTo>
                  <a:lnTo>
                    <a:pt x="161906" y="82332"/>
                  </a:lnTo>
                  <a:lnTo>
                    <a:pt x="159774" y="83043"/>
                  </a:lnTo>
                  <a:lnTo>
                    <a:pt x="157643" y="83711"/>
                  </a:lnTo>
                  <a:lnTo>
                    <a:pt x="155511" y="84380"/>
                  </a:lnTo>
                  <a:lnTo>
                    <a:pt x="153338" y="85007"/>
                  </a:lnTo>
                  <a:lnTo>
                    <a:pt x="151123" y="85592"/>
                  </a:lnTo>
                  <a:lnTo>
                    <a:pt x="148908" y="86219"/>
                  </a:lnTo>
                  <a:lnTo>
                    <a:pt x="146693" y="86762"/>
                  </a:lnTo>
                  <a:lnTo>
                    <a:pt x="144436" y="87306"/>
                  </a:lnTo>
                  <a:lnTo>
                    <a:pt x="142138" y="87807"/>
                  </a:lnTo>
                  <a:lnTo>
                    <a:pt x="139839" y="88309"/>
                  </a:lnTo>
                  <a:lnTo>
                    <a:pt x="137540" y="88768"/>
                  </a:lnTo>
                  <a:lnTo>
                    <a:pt x="135200" y="89228"/>
                  </a:lnTo>
                  <a:lnTo>
                    <a:pt x="132818" y="89646"/>
                  </a:lnTo>
                  <a:lnTo>
                    <a:pt x="130436" y="90022"/>
                  </a:lnTo>
                  <a:lnTo>
                    <a:pt x="128053" y="90356"/>
                  </a:lnTo>
                  <a:lnTo>
                    <a:pt x="125629" y="90691"/>
                  </a:lnTo>
                  <a:lnTo>
                    <a:pt x="123205" y="90942"/>
                  </a:lnTo>
                  <a:lnTo>
                    <a:pt x="120781" y="91192"/>
                  </a:lnTo>
                  <a:lnTo>
                    <a:pt x="118316" y="91443"/>
                  </a:lnTo>
                  <a:lnTo>
                    <a:pt x="115808" y="91610"/>
                  </a:lnTo>
                  <a:lnTo>
                    <a:pt x="113342" y="91736"/>
                  </a:lnTo>
                  <a:lnTo>
                    <a:pt x="110793" y="91861"/>
                  </a:lnTo>
                  <a:lnTo>
                    <a:pt x="108285" y="91945"/>
                  </a:lnTo>
                  <a:lnTo>
                    <a:pt x="105736" y="91986"/>
                  </a:lnTo>
                  <a:lnTo>
                    <a:pt x="103187" y="91945"/>
                  </a:lnTo>
                  <a:lnTo>
                    <a:pt x="100595" y="91903"/>
                  </a:lnTo>
                  <a:lnTo>
                    <a:pt x="98004" y="91819"/>
                  </a:lnTo>
                  <a:lnTo>
                    <a:pt x="95371" y="91694"/>
                  </a:lnTo>
                  <a:lnTo>
                    <a:pt x="92780" y="91527"/>
                  </a:lnTo>
                  <a:lnTo>
                    <a:pt x="90147" y="91318"/>
                  </a:lnTo>
                  <a:lnTo>
                    <a:pt x="87472" y="91067"/>
                  </a:lnTo>
                  <a:lnTo>
                    <a:pt x="84840" y="90733"/>
                  </a:lnTo>
                  <a:lnTo>
                    <a:pt x="82123" y="90398"/>
                  </a:lnTo>
                  <a:lnTo>
                    <a:pt x="79448" y="90022"/>
                  </a:lnTo>
                  <a:lnTo>
                    <a:pt x="76732" y="89562"/>
                  </a:lnTo>
                  <a:lnTo>
                    <a:pt x="74015" y="89061"/>
                  </a:lnTo>
                  <a:lnTo>
                    <a:pt x="71299" y="88518"/>
                  </a:lnTo>
                  <a:lnTo>
                    <a:pt x="68582" y="87932"/>
                  </a:lnTo>
                  <a:lnTo>
                    <a:pt x="65824" y="87264"/>
                  </a:lnTo>
                  <a:lnTo>
                    <a:pt x="63065" y="86595"/>
                  </a:lnTo>
                  <a:lnTo>
                    <a:pt x="60265" y="85843"/>
                  </a:lnTo>
                  <a:lnTo>
                    <a:pt x="57507" y="85007"/>
                  </a:lnTo>
                  <a:lnTo>
                    <a:pt x="54707" y="84171"/>
                  </a:lnTo>
                  <a:lnTo>
                    <a:pt x="51907" y="83252"/>
                  </a:lnTo>
                  <a:lnTo>
                    <a:pt x="49065" y="82249"/>
                  </a:lnTo>
                  <a:lnTo>
                    <a:pt x="46265" y="81246"/>
                  </a:lnTo>
                  <a:lnTo>
                    <a:pt x="43423" y="80159"/>
                  </a:lnTo>
                  <a:lnTo>
                    <a:pt x="40581" y="78989"/>
                  </a:lnTo>
                  <a:lnTo>
                    <a:pt x="37739" y="77777"/>
                  </a:lnTo>
                  <a:lnTo>
                    <a:pt x="34855" y="76523"/>
                  </a:lnTo>
                  <a:lnTo>
                    <a:pt x="32013" y="75186"/>
                  </a:lnTo>
                  <a:lnTo>
                    <a:pt x="29130" y="73765"/>
                  </a:lnTo>
                  <a:lnTo>
                    <a:pt x="26246" y="72302"/>
                  </a:lnTo>
                  <a:lnTo>
                    <a:pt x="23362" y="70797"/>
                  </a:lnTo>
                  <a:lnTo>
                    <a:pt x="20437" y="69209"/>
                  </a:lnTo>
                  <a:lnTo>
                    <a:pt x="17553" y="67537"/>
                  </a:lnTo>
                  <a:lnTo>
                    <a:pt x="14628" y="65824"/>
                  </a:lnTo>
                  <a:lnTo>
                    <a:pt x="11702" y="64027"/>
                  </a:lnTo>
                  <a:lnTo>
                    <a:pt x="8777" y="62188"/>
                  </a:lnTo>
                  <a:lnTo>
                    <a:pt x="5851" y="60224"/>
                  </a:lnTo>
                  <a:lnTo>
                    <a:pt x="2926" y="58259"/>
                  </a:lnTo>
                  <a:lnTo>
                    <a:pt x="0" y="56170"/>
                  </a:lnTo>
                  <a:lnTo>
                    <a:pt x="0" y="56170"/>
                  </a:lnTo>
                  <a:lnTo>
                    <a:pt x="1128" y="54916"/>
                  </a:lnTo>
                  <a:lnTo>
                    <a:pt x="2549" y="53453"/>
                  </a:lnTo>
                  <a:lnTo>
                    <a:pt x="4472" y="51489"/>
                  </a:lnTo>
                  <a:lnTo>
                    <a:pt x="6979" y="49107"/>
                  </a:lnTo>
                  <a:lnTo>
                    <a:pt x="8400" y="47769"/>
                  </a:lnTo>
                  <a:lnTo>
                    <a:pt x="9988" y="46348"/>
                  </a:lnTo>
                  <a:lnTo>
                    <a:pt x="11660" y="44844"/>
                  </a:lnTo>
                  <a:lnTo>
                    <a:pt x="13499" y="43256"/>
                  </a:lnTo>
                  <a:lnTo>
                    <a:pt x="15463" y="41626"/>
                  </a:lnTo>
                  <a:lnTo>
                    <a:pt x="17511" y="39954"/>
                  </a:lnTo>
                  <a:lnTo>
                    <a:pt x="19726" y="38241"/>
                  </a:lnTo>
                  <a:lnTo>
                    <a:pt x="22025" y="36443"/>
                  </a:lnTo>
                  <a:lnTo>
                    <a:pt x="24491" y="34646"/>
                  </a:lnTo>
                  <a:lnTo>
                    <a:pt x="27040" y="32807"/>
                  </a:lnTo>
                  <a:lnTo>
                    <a:pt x="29715" y="30927"/>
                  </a:lnTo>
                  <a:lnTo>
                    <a:pt x="32515" y="29088"/>
                  </a:lnTo>
                  <a:lnTo>
                    <a:pt x="35440" y="27207"/>
                  </a:lnTo>
                  <a:lnTo>
                    <a:pt x="38449" y="25368"/>
                  </a:lnTo>
                  <a:lnTo>
                    <a:pt x="41584" y="23488"/>
                  </a:lnTo>
                  <a:lnTo>
                    <a:pt x="44844" y="21649"/>
                  </a:lnTo>
                  <a:lnTo>
                    <a:pt x="48187" y="19852"/>
                  </a:lnTo>
                  <a:lnTo>
                    <a:pt x="51656" y="18055"/>
                  </a:lnTo>
                  <a:lnTo>
                    <a:pt x="55250" y="16341"/>
                  </a:lnTo>
                  <a:lnTo>
                    <a:pt x="58928" y="14628"/>
                  </a:lnTo>
                  <a:lnTo>
                    <a:pt x="62689" y="12998"/>
                  </a:lnTo>
                  <a:lnTo>
                    <a:pt x="64612" y="12204"/>
                  </a:lnTo>
                  <a:lnTo>
                    <a:pt x="66576" y="11451"/>
                  </a:lnTo>
                  <a:lnTo>
                    <a:pt x="68582" y="10657"/>
                  </a:lnTo>
                  <a:lnTo>
                    <a:pt x="70588" y="9947"/>
                  </a:lnTo>
                  <a:lnTo>
                    <a:pt x="72594" y="9194"/>
                  </a:lnTo>
                  <a:lnTo>
                    <a:pt x="74684" y="8484"/>
                  </a:lnTo>
                  <a:lnTo>
                    <a:pt x="76732" y="7815"/>
                  </a:lnTo>
                  <a:lnTo>
                    <a:pt x="78863" y="7147"/>
                  </a:lnTo>
                  <a:lnTo>
                    <a:pt x="80995" y="6520"/>
                  </a:lnTo>
                  <a:lnTo>
                    <a:pt x="83168" y="5935"/>
                  </a:lnTo>
                  <a:lnTo>
                    <a:pt x="85341" y="5308"/>
                  </a:lnTo>
                  <a:lnTo>
                    <a:pt x="87556" y="4764"/>
                  </a:lnTo>
                  <a:lnTo>
                    <a:pt x="89771" y="4221"/>
                  </a:lnTo>
                  <a:lnTo>
                    <a:pt x="92028" y="3720"/>
                  </a:lnTo>
                  <a:lnTo>
                    <a:pt x="94285" y="3260"/>
                  </a:lnTo>
                  <a:lnTo>
                    <a:pt x="96583" y="2800"/>
                  </a:lnTo>
                  <a:lnTo>
                    <a:pt x="98924" y="2382"/>
                  </a:lnTo>
                  <a:lnTo>
                    <a:pt x="101264" y="1964"/>
                  </a:lnTo>
                  <a:lnTo>
                    <a:pt x="103646" y="1630"/>
                  </a:lnTo>
                  <a:lnTo>
                    <a:pt x="106028" y="1296"/>
                  </a:lnTo>
                  <a:lnTo>
                    <a:pt x="108452" y="1003"/>
                  </a:lnTo>
                  <a:lnTo>
                    <a:pt x="110876" y="752"/>
                  </a:lnTo>
                  <a:lnTo>
                    <a:pt x="113342" y="543"/>
                  </a:lnTo>
                  <a:lnTo>
                    <a:pt x="115808" y="376"/>
                  </a:lnTo>
                  <a:lnTo>
                    <a:pt x="118316" y="209"/>
                  </a:lnTo>
                  <a:lnTo>
                    <a:pt x="120865" y="125"/>
                  </a:lnTo>
                  <a:lnTo>
                    <a:pt x="123414" y="42"/>
                  </a:lnTo>
                  <a:lnTo>
                    <a:pt x="125964" y="0"/>
                  </a:lnTo>
                  <a:lnTo>
                    <a:pt x="128555" y="42"/>
                  </a:lnTo>
                  <a:lnTo>
                    <a:pt x="131188" y="84"/>
                  </a:lnTo>
                  <a:lnTo>
                    <a:pt x="133821" y="209"/>
                  </a:lnTo>
                  <a:lnTo>
                    <a:pt x="136454" y="334"/>
                  </a:lnTo>
                  <a:lnTo>
                    <a:pt x="139128" y="543"/>
                  </a:lnTo>
                  <a:lnTo>
                    <a:pt x="141845" y="752"/>
                  </a:lnTo>
                  <a:lnTo>
                    <a:pt x="144562" y="1045"/>
                  </a:lnTo>
                  <a:lnTo>
                    <a:pt x="147278" y="1379"/>
                  </a:lnTo>
                  <a:lnTo>
                    <a:pt x="150036" y="1755"/>
                  </a:lnTo>
                  <a:lnTo>
                    <a:pt x="152837" y="2173"/>
                  </a:lnTo>
                  <a:lnTo>
                    <a:pt x="155595" y="2675"/>
                  </a:lnTo>
                  <a:lnTo>
                    <a:pt x="158437" y="3218"/>
                  </a:lnTo>
                  <a:lnTo>
                    <a:pt x="161279" y="3803"/>
                  </a:lnTo>
                  <a:lnTo>
                    <a:pt x="164121" y="4430"/>
                  </a:lnTo>
                  <a:lnTo>
                    <a:pt x="167004" y="5099"/>
                  </a:lnTo>
                  <a:lnTo>
                    <a:pt x="169888" y="5851"/>
                  </a:lnTo>
                  <a:lnTo>
                    <a:pt x="172813" y="6645"/>
                  </a:lnTo>
                  <a:lnTo>
                    <a:pt x="175739" y="7523"/>
                  </a:lnTo>
                  <a:lnTo>
                    <a:pt x="178664" y="8442"/>
                  </a:lnTo>
                  <a:lnTo>
                    <a:pt x="181632" y="9403"/>
                  </a:lnTo>
                  <a:lnTo>
                    <a:pt x="184641" y="10448"/>
                  </a:lnTo>
                  <a:lnTo>
                    <a:pt x="187608" y="11535"/>
                  </a:lnTo>
                  <a:lnTo>
                    <a:pt x="190659" y="12705"/>
                  </a:lnTo>
                  <a:lnTo>
                    <a:pt x="193668" y="13917"/>
                  </a:lnTo>
                  <a:lnTo>
                    <a:pt x="196719" y="15213"/>
                  </a:lnTo>
                  <a:lnTo>
                    <a:pt x="199812" y="16550"/>
                  </a:lnTo>
                  <a:lnTo>
                    <a:pt x="202904" y="17971"/>
                  </a:lnTo>
                  <a:lnTo>
                    <a:pt x="205997" y="19476"/>
                  </a:lnTo>
                  <a:lnTo>
                    <a:pt x="209131" y="21022"/>
                  </a:lnTo>
                  <a:lnTo>
                    <a:pt x="212266" y="22610"/>
                  </a:lnTo>
                  <a:lnTo>
                    <a:pt x="215400" y="24324"/>
                  </a:lnTo>
                  <a:lnTo>
                    <a:pt x="218577" y="26079"/>
                  </a:lnTo>
                  <a:lnTo>
                    <a:pt x="221795" y="27876"/>
                  </a:lnTo>
                  <a:lnTo>
                    <a:pt x="224971" y="29798"/>
                  </a:lnTo>
                  <a:lnTo>
                    <a:pt x="228189" y="31763"/>
                  </a:lnTo>
                  <a:lnTo>
                    <a:pt x="231449" y="33811"/>
                  </a:lnTo>
                  <a:lnTo>
                    <a:pt x="234709" y="35900"/>
                  </a:lnTo>
                  <a:lnTo>
                    <a:pt x="237969" y="381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2;p36">
              <a:extLst>
                <a:ext uri="{FF2B5EF4-FFF2-40B4-BE49-F238E27FC236}">
                  <a16:creationId xmlns:a16="http://schemas.microsoft.com/office/drawing/2014/main" id="{A907AE29-924A-435B-9971-DCAE9150A3D7}"/>
                </a:ext>
              </a:extLst>
            </p:cNvPr>
            <p:cNvSpPr/>
            <p:nvPr/>
          </p:nvSpPr>
          <p:spPr>
            <a:xfrm rot="-10575706">
              <a:off x="1838041" y="-818826"/>
              <a:ext cx="5112492" cy="1895403"/>
            </a:xfrm>
            <a:custGeom>
              <a:avLst/>
              <a:gdLst/>
              <a:ahLst/>
              <a:cxnLst/>
              <a:rect l="l" t="t" r="r" b="b"/>
              <a:pathLst>
                <a:path w="204494" h="75814" extrusionOk="0">
                  <a:moveTo>
                    <a:pt x="80369" y="1"/>
                  </a:moveTo>
                  <a:lnTo>
                    <a:pt x="80118" y="42"/>
                  </a:lnTo>
                  <a:lnTo>
                    <a:pt x="79825" y="126"/>
                  </a:lnTo>
                  <a:lnTo>
                    <a:pt x="79575" y="210"/>
                  </a:lnTo>
                  <a:lnTo>
                    <a:pt x="79366" y="377"/>
                  </a:lnTo>
                  <a:lnTo>
                    <a:pt x="79157" y="586"/>
                  </a:lnTo>
                  <a:lnTo>
                    <a:pt x="78989" y="795"/>
                  </a:lnTo>
                  <a:lnTo>
                    <a:pt x="78822" y="1045"/>
                  </a:lnTo>
                  <a:lnTo>
                    <a:pt x="78739" y="1296"/>
                  </a:lnTo>
                  <a:lnTo>
                    <a:pt x="78655" y="1589"/>
                  </a:lnTo>
                  <a:lnTo>
                    <a:pt x="78613" y="1881"/>
                  </a:lnTo>
                  <a:lnTo>
                    <a:pt x="78613" y="2174"/>
                  </a:lnTo>
                  <a:lnTo>
                    <a:pt x="78655" y="2466"/>
                  </a:lnTo>
                  <a:lnTo>
                    <a:pt x="78739" y="2759"/>
                  </a:lnTo>
                  <a:lnTo>
                    <a:pt x="78864" y="3010"/>
                  </a:lnTo>
                  <a:lnTo>
                    <a:pt x="79073" y="3261"/>
                  </a:lnTo>
                  <a:lnTo>
                    <a:pt x="79366" y="3511"/>
                  </a:lnTo>
                  <a:lnTo>
                    <a:pt x="120197" y="35190"/>
                  </a:lnTo>
                  <a:lnTo>
                    <a:pt x="122120" y="36695"/>
                  </a:lnTo>
                  <a:lnTo>
                    <a:pt x="70798" y="40122"/>
                  </a:lnTo>
                  <a:lnTo>
                    <a:pt x="44886" y="24282"/>
                  </a:lnTo>
                  <a:lnTo>
                    <a:pt x="41083" y="21984"/>
                  </a:lnTo>
                  <a:lnTo>
                    <a:pt x="40833" y="21858"/>
                  </a:lnTo>
                  <a:lnTo>
                    <a:pt x="40582" y="21775"/>
                  </a:lnTo>
                  <a:lnTo>
                    <a:pt x="40331" y="21691"/>
                  </a:lnTo>
                  <a:lnTo>
                    <a:pt x="40080" y="21691"/>
                  </a:lnTo>
                  <a:lnTo>
                    <a:pt x="39788" y="21733"/>
                  </a:lnTo>
                  <a:lnTo>
                    <a:pt x="39495" y="21817"/>
                  </a:lnTo>
                  <a:lnTo>
                    <a:pt x="39244" y="21900"/>
                  </a:lnTo>
                  <a:lnTo>
                    <a:pt x="38994" y="22067"/>
                  </a:lnTo>
                  <a:lnTo>
                    <a:pt x="38785" y="22276"/>
                  </a:lnTo>
                  <a:lnTo>
                    <a:pt x="38576" y="22485"/>
                  </a:lnTo>
                  <a:lnTo>
                    <a:pt x="38409" y="22736"/>
                  </a:lnTo>
                  <a:lnTo>
                    <a:pt x="38283" y="22987"/>
                  </a:lnTo>
                  <a:lnTo>
                    <a:pt x="38200" y="23279"/>
                  </a:lnTo>
                  <a:lnTo>
                    <a:pt x="38158" y="23572"/>
                  </a:lnTo>
                  <a:lnTo>
                    <a:pt x="38158" y="23864"/>
                  </a:lnTo>
                  <a:lnTo>
                    <a:pt x="38241" y="24115"/>
                  </a:lnTo>
                  <a:lnTo>
                    <a:pt x="38325" y="24408"/>
                  </a:lnTo>
                  <a:lnTo>
                    <a:pt x="38492" y="24659"/>
                  </a:lnTo>
                  <a:lnTo>
                    <a:pt x="38743" y="24909"/>
                  </a:lnTo>
                  <a:lnTo>
                    <a:pt x="39035" y="25118"/>
                  </a:lnTo>
                  <a:lnTo>
                    <a:pt x="64320" y="40540"/>
                  </a:lnTo>
                  <a:lnTo>
                    <a:pt x="26330" y="43047"/>
                  </a:lnTo>
                  <a:lnTo>
                    <a:pt x="1464" y="44719"/>
                  </a:lnTo>
                  <a:lnTo>
                    <a:pt x="1046" y="44803"/>
                  </a:lnTo>
                  <a:lnTo>
                    <a:pt x="711" y="44928"/>
                  </a:lnTo>
                  <a:lnTo>
                    <a:pt x="461" y="45095"/>
                  </a:lnTo>
                  <a:lnTo>
                    <a:pt x="252" y="45346"/>
                  </a:lnTo>
                  <a:lnTo>
                    <a:pt x="85" y="45639"/>
                  </a:lnTo>
                  <a:lnTo>
                    <a:pt x="1" y="45931"/>
                  </a:lnTo>
                  <a:lnTo>
                    <a:pt x="1" y="46265"/>
                  </a:lnTo>
                  <a:lnTo>
                    <a:pt x="1" y="46600"/>
                  </a:lnTo>
                  <a:lnTo>
                    <a:pt x="85" y="46934"/>
                  </a:lnTo>
                  <a:lnTo>
                    <a:pt x="252" y="47269"/>
                  </a:lnTo>
                  <a:lnTo>
                    <a:pt x="419" y="47561"/>
                  </a:lnTo>
                  <a:lnTo>
                    <a:pt x="670" y="47854"/>
                  </a:lnTo>
                  <a:lnTo>
                    <a:pt x="920" y="48063"/>
                  </a:lnTo>
                  <a:lnTo>
                    <a:pt x="1255" y="48230"/>
                  </a:lnTo>
                  <a:lnTo>
                    <a:pt x="1631" y="48355"/>
                  </a:lnTo>
                  <a:lnTo>
                    <a:pt x="2007" y="48397"/>
                  </a:lnTo>
                  <a:lnTo>
                    <a:pt x="2174" y="48397"/>
                  </a:lnTo>
                  <a:lnTo>
                    <a:pt x="65908" y="44176"/>
                  </a:lnTo>
                  <a:lnTo>
                    <a:pt x="65908" y="44176"/>
                  </a:lnTo>
                  <a:lnTo>
                    <a:pt x="48522" y="63651"/>
                  </a:lnTo>
                  <a:lnTo>
                    <a:pt x="45513" y="67037"/>
                  </a:lnTo>
                  <a:lnTo>
                    <a:pt x="45304" y="67287"/>
                  </a:lnTo>
                  <a:lnTo>
                    <a:pt x="45179" y="67580"/>
                  </a:lnTo>
                  <a:lnTo>
                    <a:pt x="45095" y="67831"/>
                  </a:lnTo>
                  <a:lnTo>
                    <a:pt x="45012" y="68123"/>
                  </a:lnTo>
                  <a:lnTo>
                    <a:pt x="45012" y="68416"/>
                  </a:lnTo>
                  <a:lnTo>
                    <a:pt x="45054" y="68708"/>
                  </a:lnTo>
                  <a:lnTo>
                    <a:pt x="45095" y="68959"/>
                  </a:lnTo>
                  <a:lnTo>
                    <a:pt x="45221" y="69252"/>
                  </a:lnTo>
                  <a:lnTo>
                    <a:pt x="45346" y="69502"/>
                  </a:lnTo>
                  <a:lnTo>
                    <a:pt x="45513" y="69711"/>
                  </a:lnTo>
                  <a:lnTo>
                    <a:pt x="45681" y="69920"/>
                  </a:lnTo>
                  <a:lnTo>
                    <a:pt x="45890" y="70087"/>
                  </a:lnTo>
                  <a:lnTo>
                    <a:pt x="46098" y="70213"/>
                  </a:lnTo>
                  <a:lnTo>
                    <a:pt x="46349" y="70338"/>
                  </a:lnTo>
                  <a:lnTo>
                    <a:pt x="46600" y="70380"/>
                  </a:lnTo>
                  <a:lnTo>
                    <a:pt x="46851" y="70422"/>
                  </a:lnTo>
                  <a:lnTo>
                    <a:pt x="47143" y="70380"/>
                  </a:lnTo>
                  <a:lnTo>
                    <a:pt x="47436" y="70296"/>
                  </a:lnTo>
                  <a:lnTo>
                    <a:pt x="47728" y="70087"/>
                  </a:lnTo>
                  <a:lnTo>
                    <a:pt x="47979" y="69837"/>
                  </a:lnTo>
                  <a:lnTo>
                    <a:pt x="68541" y="46767"/>
                  </a:lnTo>
                  <a:lnTo>
                    <a:pt x="71174" y="43800"/>
                  </a:lnTo>
                  <a:lnTo>
                    <a:pt x="122329" y="40414"/>
                  </a:lnTo>
                  <a:lnTo>
                    <a:pt x="90650" y="72470"/>
                  </a:lnTo>
                  <a:lnTo>
                    <a:pt x="90399" y="72720"/>
                  </a:lnTo>
                  <a:lnTo>
                    <a:pt x="90274" y="73013"/>
                  </a:lnTo>
                  <a:lnTo>
                    <a:pt x="90148" y="73306"/>
                  </a:lnTo>
                  <a:lnTo>
                    <a:pt x="90106" y="73556"/>
                  </a:lnTo>
                  <a:lnTo>
                    <a:pt x="90065" y="73849"/>
                  </a:lnTo>
                  <a:lnTo>
                    <a:pt x="90106" y="74141"/>
                  </a:lnTo>
                  <a:lnTo>
                    <a:pt x="90148" y="74392"/>
                  </a:lnTo>
                  <a:lnTo>
                    <a:pt x="90274" y="74643"/>
                  </a:lnTo>
                  <a:lnTo>
                    <a:pt x="90399" y="74894"/>
                  </a:lnTo>
                  <a:lnTo>
                    <a:pt x="90566" y="75144"/>
                  </a:lnTo>
                  <a:lnTo>
                    <a:pt x="90733" y="75312"/>
                  </a:lnTo>
                  <a:lnTo>
                    <a:pt x="90942" y="75479"/>
                  </a:lnTo>
                  <a:lnTo>
                    <a:pt x="91193" y="75646"/>
                  </a:lnTo>
                  <a:lnTo>
                    <a:pt x="91402" y="75730"/>
                  </a:lnTo>
                  <a:lnTo>
                    <a:pt x="91653" y="75813"/>
                  </a:lnTo>
                  <a:lnTo>
                    <a:pt x="92238" y="75813"/>
                  </a:lnTo>
                  <a:lnTo>
                    <a:pt x="92530" y="75688"/>
                  </a:lnTo>
                  <a:lnTo>
                    <a:pt x="92823" y="75562"/>
                  </a:lnTo>
                  <a:lnTo>
                    <a:pt x="93115" y="75312"/>
                  </a:lnTo>
                  <a:lnTo>
                    <a:pt x="127971" y="40038"/>
                  </a:lnTo>
                  <a:lnTo>
                    <a:pt x="175280" y="36862"/>
                  </a:lnTo>
                  <a:lnTo>
                    <a:pt x="142097" y="65866"/>
                  </a:lnTo>
                  <a:lnTo>
                    <a:pt x="141888" y="66117"/>
                  </a:lnTo>
                  <a:lnTo>
                    <a:pt x="141679" y="66368"/>
                  </a:lnTo>
                  <a:lnTo>
                    <a:pt x="141553" y="66619"/>
                  </a:lnTo>
                  <a:lnTo>
                    <a:pt x="141512" y="66911"/>
                  </a:lnTo>
                  <a:lnTo>
                    <a:pt x="141470" y="67204"/>
                  </a:lnTo>
                  <a:lnTo>
                    <a:pt x="141512" y="67455"/>
                  </a:lnTo>
                  <a:lnTo>
                    <a:pt x="141553" y="67747"/>
                  </a:lnTo>
                  <a:lnTo>
                    <a:pt x="141679" y="67998"/>
                  </a:lnTo>
                  <a:lnTo>
                    <a:pt x="141804" y="68207"/>
                  </a:lnTo>
                  <a:lnTo>
                    <a:pt x="141971" y="68458"/>
                  </a:lnTo>
                  <a:lnTo>
                    <a:pt x="142138" y="68667"/>
                  </a:lnTo>
                  <a:lnTo>
                    <a:pt x="142389" y="68834"/>
                  </a:lnTo>
                  <a:lnTo>
                    <a:pt x="142598" y="68959"/>
                  </a:lnTo>
                  <a:lnTo>
                    <a:pt x="142849" y="69084"/>
                  </a:lnTo>
                  <a:lnTo>
                    <a:pt x="143142" y="69126"/>
                  </a:lnTo>
                  <a:lnTo>
                    <a:pt x="143392" y="69168"/>
                  </a:lnTo>
                  <a:lnTo>
                    <a:pt x="143685" y="69126"/>
                  </a:lnTo>
                  <a:lnTo>
                    <a:pt x="143977" y="69043"/>
                  </a:lnTo>
                  <a:lnTo>
                    <a:pt x="144270" y="68917"/>
                  </a:lnTo>
                  <a:lnTo>
                    <a:pt x="144562" y="68667"/>
                  </a:lnTo>
                  <a:lnTo>
                    <a:pt x="179627" y="38074"/>
                  </a:lnTo>
                  <a:lnTo>
                    <a:pt x="179752" y="37907"/>
                  </a:lnTo>
                  <a:lnTo>
                    <a:pt x="179919" y="37740"/>
                  </a:lnTo>
                  <a:lnTo>
                    <a:pt x="180003" y="37531"/>
                  </a:lnTo>
                  <a:lnTo>
                    <a:pt x="180086" y="37364"/>
                  </a:lnTo>
                  <a:lnTo>
                    <a:pt x="180212" y="36946"/>
                  </a:lnTo>
                  <a:lnTo>
                    <a:pt x="180212" y="36528"/>
                  </a:lnTo>
                  <a:lnTo>
                    <a:pt x="203031" y="35023"/>
                  </a:lnTo>
                  <a:lnTo>
                    <a:pt x="203449" y="34940"/>
                  </a:lnTo>
                  <a:lnTo>
                    <a:pt x="203783" y="34814"/>
                  </a:lnTo>
                  <a:lnTo>
                    <a:pt x="204034" y="34647"/>
                  </a:lnTo>
                  <a:lnTo>
                    <a:pt x="204243" y="34396"/>
                  </a:lnTo>
                  <a:lnTo>
                    <a:pt x="204410" y="34104"/>
                  </a:lnTo>
                  <a:lnTo>
                    <a:pt x="204493" y="33811"/>
                  </a:lnTo>
                  <a:lnTo>
                    <a:pt x="204493" y="33477"/>
                  </a:lnTo>
                  <a:lnTo>
                    <a:pt x="204493" y="33143"/>
                  </a:lnTo>
                  <a:lnTo>
                    <a:pt x="204410" y="32808"/>
                  </a:lnTo>
                  <a:lnTo>
                    <a:pt x="204243" y="32474"/>
                  </a:lnTo>
                  <a:lnTo>
                    <a:pt x="204076" y="32181"/>
                  </a:lnTo>
                  <a:lnTo>
                    <a:pt x="203825" y="31889"/>
                  </a:lnTo>
                  <a:lnTo>
                    <a:pt x="203574" y="31680"/>
                  </a:lnTo>
                  <a:lnTo>
                    <a:pt x="203240" y="31513"/>
                  </a:lnTo>
                  <a:lnTo>
                    <a:pt x="202864" y="31387"/>
                  </a:lnTo>
                  <a:lnTo>
                    <a:pt x="202487" y="31345"/>
                  </a:lnTo>
                  <a:lnTo>
                    <a:pt x="202320" y="31345"/>
                  </a:lnTo>
                  <a:lnTo>
                    <a:pt x="176534" y="33059"/>
                  </a:lnTo>
                  <a:lnTo>
                    <a:pt x="136664" y="5141"/>
                  </a:lnTo>
                  <a:lnTo>
                    <a:pt x="130687" y="920"/>
                  </a:lnTo>
                  <a:lnTo>
                    <a:pt x="130395" y="753"/>
                  </a:lnTo>
                  <a:lnTo>
                    <a:pt x="130144" y="669"/>
                  </a:lnTo>
                  <a:lnTo>
                    <a:pt x="129893" y="586"/>
                  </a:lnTo>
                  <a:lnTo>
                    <a:pt x="129350" y="586"/>
                  </a:lnTo>
                  <a:lnTo>
                    <a:pt x="129099" y="669"/>
                  </a:lnTo>
                  <a:lnTo>
                    <a:pt x="128848" y="795"/>
                  </a:lnTo>
                  <a:lnTo>
                    <a:pt x="128598" y="962"/>
                  </a:lnTo>
                  <a:lnTo>
                    <a:pt x="128389" y="1129"/>
                  </a:lnTo>
                  <a:lnTo>
                    <a:pt x="128221" y="1380"/>
                  </a:lnTo>
                  <a:lnTo>
                    <a:pt x="128054" y="1631"/>
                  </a:lnTo>
                  <a:lnTo>
                    <a:pt x="127929" y="1881"/>
                  </a:lnTo>
                  <a:lnTo>
                    <a:pt x="127845" y="2174"/>
                  </a:lnTo>
                  <a:lnTo>
                    <a:pt x="127804" y="2425"/>
                  </a:lnTo>
                  <a:lnTo>
                    <a:pt x="127804" y="2717"/>
                  </a:lnTo>
                  <a:lnTo>
                    <a:pt x="127845" y="3010"/>
                  </a:lnTo>
                  <a:lnTo>
                    <a:pt x="127971" y="3302"/>
                  </a:lnTo>
                  <a:lnTo>
                    <a:pt x="128138" y="3553"/>
                  </a:lnTo>
                  <a:lnTo>
                    <a:pt x="128347" y="3804"/>
                  </a:lnTo>
                  <a:lnTo>
                    <a:pt x="128598" y="4055"/>
                  </a:lnTo>
                  <a:lnTo>
                    <a:pt x="170558" y="33477"/>
                  </a:lnTo>
                  <a:lnTo>
                    <a:pt x="134490" y="35859"/>
                  </a:lnTo>
                  <a:lnTo>
                    <a:pt x="127720" y="36319"/>
                  </a:lnTo>
                  <a:lnTo>
                    <a:pt x="87306" y="4974"/>
                  </a:lnTo>
                  <a:lnTo>
                    <a:pt x="81413" y="377"/>
                  </a:lnTo>
                  <a:lnTo>
                    <a:pt x="81163" y="210"/>
                  </a:lnTo>
                  <a:lnTo>
                    <a:pt x="80870" y="84"/>
                  </a:lnTo>
                  <a:lnTo>
                    <a:pt x="80619" y="42"/>
                  </a:lnTo>
                  <a:lnTo>
                    <a:pt x="80369" y="1"/>
                  </a:lnTo>
                  <a:close/>
                </a:path>
              </a:pathLst>
            </a:custGeom>
            <a:solidFill>
              <a:srgbClr val="A6B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3;p36">
              <a:extLst>
                <a:ext uri="{FF2B5EF4-FFF2-40B4-BE49-F238E27FC236}">
                  <a16:creationId xmlns:a16="http://schemas.microsoft.com/office/drawing/2014/main" id="{570B442F-EC1A-4971-AA31-E2E55B443D24}"/>
                </a:ext>
              </a:extLst>
            </p:cNvPr>
            <p:cNvSpPr/>
            <p:nvPr/>
          </p:nvSpPr>
          <p:spPr>
            <a:xfrm rot="-10575706">
              <a:off x="1838041" y="-818826"/>
              <a:ext cx="5112492" cy="1895403"/>
            </a:xfrm>
            <a:custGeom>
              <a:avLst/>
              <a:gdLst/>
              <a:ahLst/>
              <a:cxnLst/>
              <a:rect l="l" t="t" r="r" b="b"/>
              <a:pathLst>
                <a:path w="204494" h="75814" fill="none" extrusionOk="0">
                  <a:moveTo>
                    <a:pt x="80369" y="1"/>
                  </a:moveTo>
                  <a:lnTo>
                    <a:pt x="80369" y="1"/>
                  </a:lnTo>
                  <a:lnTo>
                    <a:pt x="80118" y="42"/>
                  </a:lnTo>
                  <a:lnTo>
                    <a:pt x="79825" y="126"/>
                  </a:lnTo>
                  <a:lnTo>
                    <a:pt x="79575" y="210"/>
                  </a:lnTo>
                  <a:lnTo>
                    <a:pt x="79366" y="377"/>
                  </a:lnTo>
                  <a:lnTo>
                    <a:pt x="79157" y="586"/>
                  </a:lnTo>
                  <a:lnTo>
                    <a:pt x="78989" y="795"/>
                  </a:lnTo>
                  <a:lnTo>
                    <a:pt x="78822" y="1045"/>
                  </a:lnTo>
                  <a:lnTo>
                    <a:pt x="78739" y="1296"/>
                  </a:lnTo>
                  <a:lnTo>
                    <a:pt x="78655" y="1589"/>
                  </a:lnTo>
                  <a:lnTo>
                    <a:pt x="78613" y="1881"/>
                  </a:lnTo>
                  <a:lnTo>
                    <a:pt x="78613" y="2174"/>
                  </a:lnTo>
                  <a:lnTo>
                    <a:pt x="78655" y="2466"/>
                  </a:lnTo>
                  <a:lnTo>
                    <a:pt x="78739" y="2759"/>
                  </a:lnTo>
                  <a:lnTo>
                    <a:pt x="78864" y="3010"/>
                  </a:lnTo>
                  <a:lnTo>
                    <a:pt x="79073" y="3261"/>
                  </a:lnTo>
                  <a:lnTo>
                    <a:pt x="79366" y="3511"/>
                  </a:lnTo>
                  <a:lnTo>
                    <a:pt x="79366" y="3511"/>
                  </a:lnTo>
                  <a:lnTo>
                    <a:pt x="120197" y="35190"/>
                  </a:lnTo>
                  <a:lnTo>
                    <a:pt x="120197" y="35190"/>
                  </a:lnTo>
                  <a:lnTo>
                    <a:pt x="122120" y="36695"/>
                  </a:lnTo>
                  <a:lnTo>
                    <a:pt x="122120" y="36695"/>
                  </a:lnTo>
                  <a:lnTo>
                    <a:pt x="70798" y="40122"/>
                  </a:lnTo>
                  <a:lnTo>
                    <a:pt x="70798" y="40122"/>
                  </a:lnTo>
                  <a:lnTo>
                    <a:pt x="44886" y="24282"/>
                  </a:lnTo>
                  <a:lnTo>
                    <a:pt x="44886" y="24282"/>
                  </a:lnTo>
                  <a:lnTo>
                    <a:pt x="41083" y="21984"/>
                  </a:lnTo>
                  <a:lnTo>
                    <a:pt x="41083" y="21984"/>
                  </a:lnTo>
                  <a:lnTo>
                    <a:pt x="40833" y="21858"/>
                  </a:lnTo>
                  <a:lnTo>
                    <a:pt x="40582" y="21775"/>
                  </a:lnTo>
                  <a:lnTo>
                    <a:pt x="40331" y="21691"/>
                  </a:lnTo>
                  <a:lnTo>
                    <a:pt x="40080" y="21691"/>
                  </a:lnTo>
                  <a:lnTo>
                    <a:pt x="40080" y="21691"/>
                  </a:lnTo>
                  <a:lnTo>
                    <a:pt x="39788" y="21733"/>
                  </a:lnTo>
                  <a:lnTo>
                    <a:pt x="39495" y="21817"/>
                  </a:lnTo>
                  <a:lnTo>
                    <a:pt x="39244" y="21900"/>
                  </a:lnTo>
                  <a:lnTo>
                    <a:pt x="38994" y="22067"/>
                  </a:lnTo>
                  <a:lnTo>
                    <a:pt x="38785" y="22276"/>
                  </a:lnTo>
                  <a:lnTo>
                    <a:pt x="38576" y="22485"/>
                  </a:lnTo>
                  <a:lnTo>
                    <a:pt x="38409" y="22736"/>
                  </a:lnTo>
                  <a:lnTo>
                    <a:pt x="38283" y="22987"/>
                  </a:lnTo>
                  <a:lnTo>
                    <a:pt x="38200" y="23279"/>
                  </a:lnTo>
                  <a:lnTo>
                    <a:pt x="38158" y="23572"/>
                  </a:lnTo>
                  <a:lnTo>
                    <a:pt x="38158" y="23864"/>
                  </a:lnTo>
                  <a:lnTo>
                    <a:pt x="38241" y="24115"/>
                  </a:lnTo>
                  <a:lnTo>
                    <a:pt x="38325" y="24408"/>
                  </a:lnTo>
                  <a:lnTo>
                    <a:pt x="38492" y="24659"/>
                  </a:lnTo>
                  <a:lnTo>
                    <a:pt x="38743" y="24909"/>
                  </a:lnTo>
                  <a:lnTo>
                    <a:pt x="39035" y="25118"/>
                  </a:lnTo>
                  <a:lnTo>
                    <a:pt x="39035" y="25118"/>
                  </a:lnTo>
                  <a:lnTo>
                    <a:pt x="64320" y="40540"/>
                  </a:lnTo>
                  <a:lnTo>
                    <a:pt x="64320" y="40540"/>
                  </a:lnTo>
                  <a:lnTo>
                    <a:pt x="26330" y="43047"/>
                  </a:lnTo>
                  <a:lnTo>
                    <a:pt x="26330" y="43047"/>
                  </a:lnTo>
                  <a:lnTo>
                    <a:pt x="1464" y="44719"/>
                  </a:lnTo>
                  <a:lnTo>
                    <a:pt x="1464" y="44719"/>
                  </a:lnTo>
                  <a:lnTo>
                    <a:pt x="1046" y="44803"/>
                  </a:lnTo>
                  <a:lnTo>
                    <a:pt x="711" y="44928"/>
                  </a:lnTo>
                  <a:lnTo>
                    <a:pt x="461" y="45095"/>
                  </a:lnTo>
                  <a:lnTo>
                    <a:pt x="252" y="45346"/>
                  </a:lnTo>
                  <a:lnTo>
                    <a:pt x="85" y="45639"/>
                  </a:lnTo>
                  <a:lnTo>
                    <a:pt x="1" y="45931"/>
                  </a:lnTo>
                  <a:lnTo>
                    <a:pt x="1" y="46265"/>
                  </a:lnTo>
                  <a:lnTo>
                    <a:pt x="1" y="46600"/>
                  </a:lnTo>
                  <a:lnTo>
                    <a:pt x="85" y="46934"/>
                  </a:lnTo>
                  <a:lnTo>
                    <a:pt x="252" y="47269"/>
                  </a:lnTo>
                  <a:lnTo>
                    <a:pt x="419" y="47561"/>
                  </a:lnTo>
                  <a:lnTo>
                    <a:pt x="670" y="47854"/>
                  </a:lnTo>
                  <a:lnTo>
                    <a:pt x="920" y="48063"/>
                  </a:lnTo>
                  <a:lnTo>
                    <a:pt x="1255" y="48230"/>
                  </a:lnTo>
                  <a:lnTo>
                    <a:pt x="1631" y="48355"/>
                  </a:lnTo>
                  <a:lnTo>
                    <a:pt x="2007" y="48397"/>
                  </a:lnTo>
                  <a:lnTo>
                    <a:pt x="2007" y="48397"/>
                  </a:lnTo>
                  <a:lnTo>
                    <a:pt x="2174" y="48397"/>
                  </a:lnTo>
                  <a:lnTo>
                    <a:pt x="2174" y="48397"/>
                  </a:lnTo>
                  <a:lnTo>
                    <a:pt x="65908" y="44176"/>
                  </a:lnTo>
                  <a:lnTo>
                    <a:pt x="65908" y="44176"/>
                  </a:lnTo>
                  <a:lnTo>
                    <a:pt x="48522" y="63651"/>
                  </a:lnTo>
                  <a:lnTo>
                    <a:pt x="48522" y="63651"/>
                  </a:lnTo>
                  <a:lnTo>
                    <a:pt x="45513" y="67037"/>
                  </a:lnTo>
                  <a:lnTo>
                    <a:pt x="45513" y="67037"/>
                  </a:lnTo>
                  <a:lnTo>
                    <a:pt x="45304" y="67287"/>
                  </a:lnTo>
                  <a:lnTo>
                    <a:pt x="45179" y="67580"/>
                  </a:lnTo>
                  <a:lnTo>
                    <a:pt x="45095" y="67831"/>
                  </a:lnTo>
                  <a:lnTo>
                    <a:pt x="45012" y="68123"/>
                  </a:lnTo>
                  <a:lnTo>
                    <a:pt x="45012" y="68416"/>
                  </a:lnTo>
                  <a:lnTo>
                    <a:pt x="45054" y="68708"/>
                  </a:lnTo>
                  <a:lnTo>
                    <a:pt x="45095" y="68959"/>
                  </a:lnTo>
                  <a:lnTo>
                    <a:pt x="45221" y="69252"/>
                  </a:lnTo>
                  <a:lnTo>
                    <a:pt x="45346" y="69502"/>
                  </a:lnTo>
                  <a:lnTo>
                    <a:pt x="45513" y="69711"/>
                  </a:lnTo>
                  <a:lnTo>
                    <a:pt x="45681" y="69920"/>
                  </a:lnTo>
                  <a:lnTo>
                    <a:pt x="45890" y="70087"/>
                  </a:lnTo>
                  <a:lnTo>
                    <a:pt x="46098" y="70213"/>
                  </a:lnTo>
                  <a:lnTo>
                    <a:pt x="46349" y="70338"/>
                  </a:lnTo>
                  <a:lnTo>
                    <a:pt x="46600" y="70380"/>
                  </a:lnTo>
                  <a:lnTo>
                    <a:pt x="46851" y="70422"/>
                  </a:lnTo>
                  <a:lnTo>
                    <a:pt x="46851" y="70422"/>
                  </a:lnTo>
                  <a:lnTo>
                    <a:pt x="47143" y="70380"/>
                  </a:lnTo>
                  <a:lnTo>
                    <a:pt x="47436" y="70296"/>
                  </a:lnTo>
                  <a:lnTo>
                    <a:pt x="47728" y="70087"/>
                  </a:lnTo>
                  <a:lnTo>
                    <a:pt x="47979" y="69837"/>
                  </a:lnTo>
                  <a:lnTo>
                    <a:pt x="47979" y="69837"/>
                  </a:lnTo>
                  <a:lnTo>
                    <a:pt x="68541" y="46767"/>
                  </a:lnTo>
                  <a:lnTo>
                    <a:pt x="68541" y="46767"/>
                  </a:lnTo>
                  <a:lnTo>
                    <a:pt x="71174" y="43800"/>
                  </a:lnTo>
                  <a:lnTo>
                    <a:pt x="71174" y="43800"/>
                  </a:lnTo>
                  <a:lnTo>
                    <a:pt x="122329" y="40414"/>
                  </a:lnTo>
                  <a:lnTo>
                    <a:pt x="122329" y="40414"/>
                  </a:lnTo>
                  <a:lnTo>
                    <a:pt x="90650" y="72470"/>
                  </a:lnTo>
                  <a:lnTo>
                    <a:pt x="90650" y="72470"/>
                  </a:lnTo>
                  <a:lnTo>
                    <a:pt x="90399" y="72720"/>
                  </a:lnTo>
                  <a:lnTo>
                    <a:pt x="90274" y="73013"/>
                  </a:lnTo>
                  <a:lnTo>
                    <a:pt x="90148" y="73306"/>
                  </a:lnTo>
                  <a:lnTo>
                    <a:pt x="90106" y="73556"/>
                  </a:lnTo>
                  <a:lnTo>
                    <a:pt x="90065" y="73849"/>
                  </a:lnTo>
                  <a:lnTo>
                    <a:pt x="90106" y="74141"/>
                  </a:lnTo>
                  <a:lnTo>
                    <a:pt x="90148" y="74392"/>
                  </a:lnTo>
                  <a:lnTo>
                    <a:pt x="90274" y="74643"/>
                  </a:lnTo>
                  <a:lnTo>
                    <a:pt x="90399" y="74894"/>
                  </a:lnTo>
                  <a:lnTo>
                    <a:pt x="90566" y="75144"/>
                  </a:lnTo>
                  <a:lnTo>
                    <a:pt x="90733" y="75312"/>
                  </a:lnTo>
                  <a:lnTo>
                    <a:pt x="90942" y="75479"/>
                  </a:lnTo>
                  <a:lnTo>
                    <a:pt x="91193" y="75646"/>
                  </a:lnTo>
                  <a:lnTo>
                    <a:pt x="91402" y="75730"/>
                  </a:lnTo>
                  <a:lnTo>
                    <a:pt x="91653" y="75813"/>
                  </a:lnTo>
                  <a:lnTo>
                    <a:pt x="91945" y="75813"/>
                  </a:lnTo>
                  <a:lnTo>
                    <a:pt x="91945" y="75813"/>
                  </a:lnTo>
                  <a:lnTo>
                    <a:pt x="92238" y="75813"/>
                  </a:lnTo>
                  <a:lnTo>
                    <a:pt x="92530" y="75688"/>
                  </a:lnTo>
                  <a:lnTo>
                    <a:pt x="92823" y="75562"/>
                  </a:lnTo>
                  <a:lnTo>
                    <a:pt x="93115" y="75312"/>
                  </a:lnTo>
                  <a:lnTo>
                    <a:pt x="93115" y="75312"/>
                  </a:lnTo>
                  <a:lnTo>
                    <a:pt x="127971" y="40038"/>
                  </a:lnTo>
                  <a:lnTo>
                    <a:pt x="127971" y="40038"/>
                  </a:lnTo>
                  <a:lnTo>
                    <a:pt x="175280" y="36862"/>
                  </a:lnTo>
                  <a:lnTo>
                    <a:pt x="175280" y="36862"/>
                  </a:lnTo>
                  <a:lnTo>
                    <a:pt x="142097" y="65866"/>
                  </a:lnTo>
                  <a:lnTo>
                    <a:pt x="142097" y="65866"/>
                  </a:lnTo>
                  <a:lnTo>
                    <a:pt x="141888" y="66117"/>
                  </a:lnTo>
                  <a:lnTo>
                    <a:pt x="141679" y="66368"/>
                  </a:lnTo>
                  <a:lnTo>
                    <a:pt x="141553" y="66619"/>
                  </a:lnTo>
                  <a:lnTo>
                    <a:pt x="141512" y="66911"/>
                  </a:lnTo>
                  <a:lnTo>
                    <a:pt x="141470" y="67204"/>
                  </a:lnTo>
                  <a:lnTo>
                    <a:pt x="141512" y="67455"/>
                  </a:lnTo>
                  <a:lnTo>
                    <a:pt x="141553" y="67747"/>
                  </a:lnTo>
                  <a:lnTo>
                    <a:pt x="141679" y="67998"/>
                  </a:lnTo>
                  <a:lnTo>
                    <a:pt x="141804" y="68207"/>
                  </a:lnTo>
                  <a:lnTo>
                    <a:pt x="141971" y="68458"/>
                  </a:lnTo>
                  <a:lnTo>
                    <a:pt x="142138" y="68667"/>
                  </a:lnTo>
                  <a:lnTo>
                    <a:pt x="142389" y="68834"/>
                  </a:lnTo>
                  <a:lnTo>
                    <a:pt x="142598" y="68959"/>
                  </a:lnTo>
                  <a:lnTo>
                    <a:pt x="142849" y="69084"/>
                  </a:lnTo>
                  <a:lnTo>
                    <a:pt x="143142" y="69126"/>
                  </a:lnTo>
                  <a:lnTo>
                    <a:pt x="143392" y="69168"/>
                  </a:lnTo>
                  <a:lnTo>
                    <a:pt x="143392" y="69168"/>
                  </a:lnTo>
                  <a:lnTo>
                    <a:pt x="143685" y="69126"/>
                  </a:lnTo>
                  <a:lnTo>
                    <a:pt x="143977" y="69043"/>
                  </a:lnTo>
                  <a:lnTo>
                    <a:pt x="144270" y="68917"/>
                  </a:lnTo>
                  <a:lnTo>
                    <a:pt x="144562" y="68667"/>
                  </a:lnTo>
                  <a:lnTo>
                    <a:pt x="144562" y="68667"/>
                  </a:lnTo>
                  <a:lnTo>
                    <a:pt x="179627" y="38074"/>
                  </a:lnTo>
                  <a:lnTo>
                    <a:pt x="179627" y="38074"/>
                  </a:lnTo>
                  <a:lnTo>
                    <a:pt x="179752" y="37907"/>
                  </a:lnTo>
                  <a:lnTo>
                    <a:pt x="179919" y="37740"/>
                  </a:lnTo>
                  <a:lnTo>
                    <a:pt x="180003" y="37531"/>
                  </a:lnTo>
                  <a:lnTo>
                    <a:pt x="180086" y="37364"/>
                  </a:lnTo>
                  <a:lnTo>
                    <a:pt x="180212" y="36946"/>
                  </a:lnTo>
                  <a:lnTo>
                    <a:pt x="180212" y="36528"/>
                  </a:lnTo>
                  <a:lnTo>
                    <a:pt x="180212" y="36528"/>
                  </a:lnTo>
                  <a:lnTo>
                    <a:pt x="203031" y="35023"/>
                  </a:lnTo>
                  <a:lnTo>
                    <a:pt x="203031" y="35023"/>
                  </a:lnTo>
                  <a:lnTo>
                    <a:pt x="203449" y="34940"/>
                  </a:lnTo>
                  <a:lnTo>
                    <a:pt x="203783" y="34814"/>
                  </a:lnTo>
                  <a:lnTo>
                    <a:pt x="204034" y="34647"/>
                  </a:lnTo>
                  <a:lnTo>
                    <a:pt x="204243" y="34396"/>
                  </a:lnTo>
                  <a:lnTo>
                    <a:pt x="204410" y="34104"/>
                  </a:lnTo>
                  <a:lnTo>
                    <a:pt x="204493" y="33811"/>
                  </a:lnTo>
                  <a:lnTo>
                    <a:pt x="204493" y="33477"/>
                  </a:lnTo>
                  <a:lnTo>
                    <a:pt x="204493" y="33143"/>
                  </a:lnTo>
                  <a:lnTo>
                    <a:pt x="204410" y="32808"/>
                  </a:lnTo>
                  <a:lnTo>
                    <a:pt x="204243" y="32474"/>
                  </a:lnTo>
                  <a:lnTo>
                    <a:pt x="204076" y="32181"/>
                  </a:lnTo>
                  <a:lnTo>
                    <a:pt x="203825" y="31889"/>
                  </a:lnTo>
                  <a:lnTo>
                    <a:pt x="203574" y="31680"/>
                  </a:lnTo>
                  <a:lnTo>
                    <a:pt x="203240" y="31513"/>
                  </a:lnTo>
                  <a:lnTo>
                    <a:pt x="202864" y="31387"/>
                  </a:lnTo>
                  <a:lnTo>
                    <a:pt x="202487" y="31345"/>
                  </a:lnTo>
                  <a:lnTo>
                    <a:pt x="202487" y="31345"/>
                  </a:lnTo>
                  <a:lnTo>
                    <a:pt x="202320" y="31345"/>
                  </a:lnTo>
                  <a:lnTo>
                    <a:pt x="202320" y="31345"/>
                  </a:lnTo>
                  <a:lnTo>
                    <a:pt x="176534" y="33059"/>
                  </a:lnTo>
                  <a:lnTo>
                    <a:pt x="176534" y="33059"/>
                  </a:lnTo>
                  <a:lnTo>
                    <a:pt x="136664" y="5141"/>
                  </a:lnTo>
                  <a:lnTo>
                    <a:pt x="136664" y="5141"/>
                  </a:lnTo>
                  <a:lnTo>
                    <a:pt x="130687" y="920"/>
                  </a:lnTo>
                  <a:lnTo>
                    <a:pt x="130687" y="920"/>
                  </a:lnTo>
                  <a:lnTo>
                    <a:pt x="130395" y="753"/>
                  </a:lnTo>
                  <a:lnTo>
                    <a:pt x="130144" y="669"/>
                  </a:lnTo>
                  <a:lnTo>
                    <a:pt x="129893" y="586"/>
                  </a:lnTo>
                  <a:lnTo>
                    <a:pt x="129642" y="586"/>
                  </a:lnTo>
                  <a:lnTo>
                    <a:pt x="129642" y="586"/>
                  </a:lnTo>
                  <a:lnTo>
                    <a:pt x="129350" y="586"/>
                  </a:lnTo>
                  <a:lnTo>
                    <a:pt x="129099" y="669"/>
                  </a:lnTo>
                  <a:lnTo>
                    <a:pt x="128848" y="795"/>
                  </a:lnTo>
                  <a:lnTo>
                    <a:pt x="128598" y="962"/>
                  </a:lnTo>
                  <a:lnTo>
                    <a:pt x="128389" y="1129"/>
                  </a:lnTo>
                  <a:lnTo>
                    <a:pt x="128221" y="1380"/>
                  </a:lnTo>
                  <a:lnTo>
                    <a:pt x="128054" y="1631"/>
                  </a:lnTo>
                  <a:lnTo>
                    <a:pt x="127929" y="1881"/>
                  </a:lnTo>
                  <a:lnTo>
                    <a:pt x="127845" y="2174"/>
                  </a:lnTo>
                  <a:lnTo>
                    <a:pt x="127804" y="2425"/>
                  </a:lnTo>
                  <a:lnTo>
                    <a:pt x="127804" y="2717"/>
                  </a:lnTo>
                  <a:lnTo>
                    <a:pt x="127845" y="3010"/>
                  </a:lnTo>
                  <a:lnTo>
                    <a:pt x="127971" y="3302"/>
                  </a:lnTo>
                  <a:lnTo>
                    <a:pt x="128138" y="3553"/>
                  </a:lnTo>
                  <a:lnTo>
                    <a:pt x="128347" y="3804"/>
                  </a:lnTo>
                  <a:lnTo>
                    <a:pt x="128598" y="4055"/>
                  </a:lnTo>
                  <a:lnTo>
                    <a:pt x="128598" y="4055"/>
                  </a:lnTo>
                  <a:lnTo>
                    <a:pt x="170558" y="33477"/>
                  </a:lnTo>
                  <a:lnTo>
                    <a:pt x="170558" y="33477"/>
                  </a:lnTo>
                  <a:lnTo>
                    <a:pt x="134490" y="35859"/>
                  </a:lnTo>
                  <a:lnTo>
                    <a:pt x="134490" y="35859"/>
                  </a:lnTo>
                  <a:lnTo>
                    <a:pt x="127720" y="36319"/>
                  </a:lnTo>
                  <a:lnTo>
                    <a:pt x="127720" y="36319"/>
                  </a:lnTo>
                  <a:lnTo>
                    <a:pt x="87306" y="4974"/>
                  </a:lnTo>
                  <a:lnTo>
                    <a:pt x="87306" y="4974"/>
                  </a:lnTo>
                  <a:lnTo>
                    <a:pt x="81413" y="377"/>
                  </a:lnTo>
                  <a:lnTo>
                    <a:pt x="81413" y="377"/>
                  </a:lnTo>
                  <a:lnTo>
                    <a:pt x="81163" y="210"/>
                  </a:lnTo>
                  <a:lnTo>
                    <a:pt x="80870" y="84"/>
                  </a:lnTo>
                  <a:lnTo>
                    <a:pt x="80619" y="42"/>
                  </a:lnTo>
                  <a:lnTo>
                    <a:pt x="803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284;p36">
            <a:extLst>
              <a:ext uri="{FF2B5EF4-FFF2-40B4-BE49-F238E27FC236}">
                <a16:creationId xmlns:a16="http://schemas.microsoft.com/office/drawing/2014/main" id="{B904B8EB-B481-4695-92EE-D2D6EA8C37B2}"/>
              </a:ext>
            </a:extLst>
          </p:cNvPr>
          <p:cNvGrpSpPr/>
          <p:nvPr/>
        </p:nvGrpSpPr>
        <p:grpSpPr>
          <a:xfrm rot="1836145" flipH="1">
            <a:off x="10394668" y="5398150"/>
            <a:ext cx="388711" cy="171327"/>
            <a:chOff x="1406961" y="-1212504"/>
            <a:chExt cx="6086670" cy="2682735"/>
          </a:xfrm>
        </p:grpSpPr>
        <p:sp>
          <p:nvSpPr>
            <p:cNvPr id="190" name="Google Shape;1285;p36">
              <a:extLst>
                <a:ext uri="{FF2B5EF4-FFF2-40B4-BE49-F238E27FC236}">
                  <a16:creationId xmlns:a16="http://schemas.microsoft.com/office/drawing/2014/main" id="{5CBC82FF-AD97-4FB2-9B13-686A80317DDF}"/>
                </a:ext>
              </a:extLst>
            </p:cNvPr>
            <p:cNvSpPr/>
            <p:nvPr/>
          </p:nvSpPr>
          <p:spPr>
            <a:xfrm rot="-10575706">
              <a:off x="1475601" y="-1021005"/>
              <a:ext cx="5949390" cy="2299739"/>
            </a:xfrm>
            <a:custGeom>
              <a:avLst/>
              <a:gdLst/>
              <a:ahLst/>
              <a:cxnLst/>
              <a:rect l="l" t="t" r="r" b="b"/>
              <a:pathLst>
                <a:path w="237969" h="91987" extrusionOk="0">
                  <a:moveTo>
                    <a:pt x="125964" y="0"/>
                  </a:moveTo>
                  <a:lnTo>
                    <a:pt x="123414" y="42"/>
                  </a:lnTo>
                  <a:lnTo>
                    <a:pt x="120865" y="125"/>
                  </a:lnTo>
                  <a:lnTo>
                    <a:pt x="118316" y="209"/>
                  </a:lnTo>
                  <a:lnTo>
                    <a:pt x="115808" y="376"/>
                  </a:lnTo>
                  <a:lnTo>
                    <a:pt x="113342" y="543"/>
                  </a:lnTo>
                  <a:lnTo>
                    <a:pt x="110876" y="752"/>
                  </a:lnTo>
                  <a:lnTo>
                    <a:pt x="108452" y="1003"/>
                  </a:lnTo>
                  <a:lnTo>
                    <a:pt x="106028" y="1296"/>
                  </a:lnTo>
                  <a:lnTo>
                    <a:pt x="103646" y="1630"/>
                  </a:lnTo>
                  <a:lnTo>
                    <a:pt x="101264" y="1964"/>
                  </a:lnTo>
                  <a:lnTo>
                    <a:pt x="98924" y="2382"/>
                  </a:lnTo>
                  <a:lnTo>
                    <a:pt x="96583" y="2800"/>
                  </a:lnTo>
                  <a:lnTo>
                    <a:pt x="94285" y="3260"/>
                  </a:lnTo>
                  <a:lnTo>
                    <a:pt x="92028" y="3720"/>
                  </a:lnTo>
                  <a:lnTo>
                    <a:pt x="89771" y="4221"/>
                  </a:lnTo>
                  <a:lnTo>
                    <a:pt x="87556" y="4764"/>
                  </a:lnTo>
                  <a:lnTo>
                    <a:pt x="85341" y="5308"/>
                  </a:lnTo>
                  <a:lnTo>
                    <a:pt x="83168" y="5935"/>
                  </a:lnTo>
                  <a:lnTo>
                    <a:pt x="80995" y="6520"/>
                  </a:lnTo>
                  <a:lnTo>
                    <a:pt x="78863" y="7147"/>
                  </a:lnTo>
                  <a:lnTo>
                    <a:pt x="76732" y="7815"/>
                  </a:lnTo>
                  <a:lnTo>
                    <a:pt x="74684" y="8484"/>
                  </a:lnTo>
                  <a:lnTo>
                    <a:pt x="72594" y="9194"/>
                  </a:lnTo>
                  <a:lnTo>
                    <a:pt x="70588" y="9947"/>
                  </a:lnTo>
                  <a:lnTo>
                    <a:pt x="68582" y="10657"/>
                  </a:lnTo>
                  <a:lnTo>
                    <a:pt x="66576" y="11451"/>
                  </a:lnTo>
                  <a:lnTo>
                    <a:pt x="64612" y="12204"/>
                  </a:lnTo>
                  <a:lnTo>
                    <a:pt x="62689" y="12998"/>
                  </a:lnTo>
                  <a:lnTo>
                    <a:pt x="58928" y="14628"/>
                  </a:lnTo>
                  <a:lnTo>
                    <a:pt x="55250" y="16341"/>
                  </a:lnTo>
                  <a:lnTo>
                    <a:pt x="51656" y="18055"/>
                  </a:lnTo>
                  <a:lnTo>
                    <a:pt x="48187" y="19852"/>
                  </a:lnTo>
                  <a:lnTo>
                    <a:pt x="44844" y="21649"/>
                  </a:lnTo>
                  <a:lnTo>
                    <a:pt x="41584" y="23488"/>
                  </a:lnTo>
                  <a:lnTo>
                    <a:pt x="38449" y="25368"/>
                  </a:lnTo>
                  <a:lnTo>
                    <a:pt x="35440" y="27207"/>
                  </a:lnTo>
                  <a:lnTo>
                    <a:pt x="32515" y="29088"/>
                  </a:lnTo>
                  <a:lnTo>
                    <a:pt x="29715" y="30927"/>
                  </a:lnTo>
                  <a:lnTo>
                    <a:pt x="27040" y="32807"/>
                  </a:lnTo>
                  <a:lnTo>
                    <a:pt x="24491" y="34646"/>
                  </a:lnTo>
                  <a:lnTo>
                    <a:pt x="22025" y="36443"/>
                  </a:lnTo>
                  <a:lnTo>
                    <a:pt x="19726" y="38241"/>
                  </a:lnTo>
                  <a:lnTo>
                    <a:pt x="17511" y="39954"/>
                  </a:lnTo>
                  <a:lnTo>
                    <a:pt x="15463" y="41626"/>
                  </a:lnTo>
                  <a:lnTo>
                    <a:pt x="13499" y="43256"/>
                  </a:lnTo>
                  <a:lnTo>
                    <a:pt x="11660" y="44844"/>
                  </a:lnTo>
                  <a:lnTo>
                    <a:pt x="9988" y="46348"/>
                  </a:lnTo>
                  <a:lnTo>
                    <a:pt x="8400" y="47769"/>
                  </a:lnTo>
                  <a:lnTo>
                    <a:pt x="6979" y="49107"/>
                  </a:lnTo>
                  <a:lnTo>
                    <a:pt x="4472" y="51489"/>
                  </a:lnTo>
                  <a:lnTo>
                    <a:pt x="2549" y="53453"/>
                  </a:lnTo>
                  <a:lnTo>
                    <a:pt x="1128" y="54916"/>
                  </a:lnTo>
                  <a:lnTo>
                    <a:pt x="0" y="56170"/>
                  </a:lnTo>
                  <a:lnTo>
                    <a:pt x="2926" y="58259"/>
                  </a:lnTo>
                  <a:lnTo>
                    <a:pt x="5851" y="60224"/>
                  </a:lnTo>
                  <a:lnTo>
                    <a:pt x="8777" y="62188"/>
                  </a:lnTo>
                  <a:lnTo>
                    <a:pt x="11702" y="64027"/>
                  </a:lnTo>
                  <a:lnTo>
                    <a:pt x="14628" y="65824"/>
                  </a:lnTo>
                  <a:lnTo>
                    <a:pt x="17553" y="67537"/>
                  </a:lnTo>
                  <a:lnTo>
                    <a:pt x="20437" y="69209"/>
                  </a:lnTo>
                  <a:lnTo>
                    <a:pt x="23362" y="70797"/>
                  </a:lnTo>
                  <a:lnTo>
                    <a:pt x="26246" y="72302"/>
                  </a:lnTo>
                  <a:lnTo>
                    <a:pt x="29130" y="73765"/>
                  </a:lnTo>
                  <a:lnTo>
                    <a:pt x="32013" y="75186"/>
                  </a:lnTo>
                  <a:lnTo>
                    <a:pt x="34855" y="76523"/>
                  </a:lnTo>
                  <a:lnTo>
                    <a:pt x="37739" y="77777"/>
                  </a:lnTo>
                  <a:lnTo>
                    <a:pt x="40581" y="78989"/>
                  </a:lnTo>
                  <a:lnTo>
                    <a:pt x="43423" y="80159"/>
                  </a:lnTo>
                  <a:lnTo>
                    <a:pt x="46265" y="81246"/>
                  </a:lnTo>
                  <a:lnTo>
                    <a:pt x="49065" y="82249"/>
                  </a:lnTo>
                  <a:lnTo>
                    <a:pt x="51907" y="83252"/>
                  </a:lnTo>
                  <a:lnTo>
                    <a:pt x="54707" y="84171"/>
                  </a:lnTo>
                  <a:lnTo>
                    <a:pt x="57507" y="85007"/>
                  </a:lnTo>
                  <a:lnTo>
                    <a:pt x="60265" y="85843"/>
                  </a:lnTo>
                  <a:lnTo>
                    <a:pt x="63065" y="86595"/>
                  </a:lnTo>
                  <a:lnTo>
                    <a:pt x="65824" y="87264"/>
                  </a:lnTo>
                  <a:lnTo>
                    <a:pt x="68582" y="87932"/>
                  </a:lnTo>
                  <a:lnTo>
                    <a:pt x="71299" y="88518"/>
                  </a:lnTo>
                  <a:lnTo>
                    <a:pt x="74015" y="89061"/>
                  </a:lnTo>
                  <a:lnTo>
                    <a:pt x="76732" y="89562"/>
                  </a:lnTo>
                  <a:lnTo>
                    <a:pt x="79448" y="90022"/>
                  </a:lnTo>
                  <a:lnTo>
                    <a:pt x="82123" y="90398"/>
                  </a:lnTo>
                  <a:lnTo>
                    <a:pt x="84840" y="90733"/>
                  </a:lnTo>
                  <a:lnTo>
                    <a:pt x="87472" y="91067"/>
                  </a:lnTo>
                  <a:lnTo>
                    <a:pt x="90147" y="91318"/>
                  </a:lnTo>
                  <a:lnTo>
                    <a:pt x="92780" y="91527"/>
                  </a:lnTo>
                  <a:lnTo>
                    <a:pt x="95371" y="91694"/>
                  </a:lnTo>
                  <a:lnTo>
                    <a:pt x="98004" y="91819"/>
                  </a:lnTo>
                  <a:lnTo>
                    <a:pt x="100595" y="91903"/>
                  </a:lnTo>
                  <a:lnTo>
                    <a:pt x="103187" y="91945"/>
                  </a:lnTo>
                  <a:lnTo>
                    <a:pt x="105736" y="91986"/>
                  </a:lnTo>
                  <a:lnTo>
                    <a:pt x="108285" y="91945"/>
                  </a:lnTo>
                  <a:lnTo>
                    <a:pt x="110793" y="91861"/>
                  </a:lnTo>
                  <a:lnTo>
                    <a:pt x="113342" y="91736"/>
                  </a:lnTo>
                  <a:lnTo>
                    <a:pt x="115808" y="91610"/>
                  </a:lnTo>
                  <a:lnTo>
                    <a:pt x="118316" y="91443"/>
                  </a:lnTo>
                  <a:lnTo>
                    <a:pt x="120781" y="91192"/>
                  </a:lnTo>
                  <a:lnTo>
                    <a:pt x="123205" y="90942"/>
                  </a:lnTo>
                  <a:lnTo>
                    <a:pt x="125629" y="90691"/>
                  </a:lnTo>
                  <a:lnTo>
                    <a:pt x="128053" y="90356"/>
                  </a:lnTo>
                  <a:lnTo>
                    <a:pt x="130436" y="90022"/>
                  </a:lnTo>
                  <a:lnTo>
                    <a:pt x="132818" y="89646"/>
                  </a:lnTo>
                  <a:lnTo>
                    <a:pt x="135200" y="89228"/>
                  </a:lnTo>
                  <a:lnTo>
                    <a:pt x="137540" y="88768"/>
                  </a:lnTo>
                  <a:lnTo>
                    <a:pt x="139839" y="88309"/>
                  </a:lnTo>
                  <a:lnTo>
                    <a:pt x="142138" y="87807"/>
                  </a:lnTo>
                  <a:lnTo>
                    <a:pt x="144436" y="87306"/>
                  </a:lnTo>
                  <a:lnTo>
                    <a:pt x="146693" y="86762"/>
                  </a:lnTo>
                  <a:lnTo>
                    <a:pt x="148908" y="86219"/>
                  </a:lnTo>
                  <a:lnTo>
                    <a:pt x="151123" y="85592"/>
                  </a:lnTo>
                  <a:lnTo>
                    <a:pt x="153338" y="85007"/>
                  </a:lnTo>
                  <a:lnTo>
                    <a:pt x="155511" y="84380"/>
                  </a:lnTo>
                  <a:lnTo>
                    <a:pt x="157643" y="83711"/>
                  </a:lnTo>
                  <a:lnTo>
                    <a:pt x="159774" y="83043"/>
                  </a:lnTo>
                  <a:lnTo>
                    <a:pt x="161906" y="82332"/>
                  </a:lnTo>
                  <a:lnTo>
                    <a:pt x="166043" y="80911"/>
                  </a:lnTo>
                  <a:lnTo>
                    <a:pt x="170097" y="79365"/>
                  </a:lnTo>
                  <a:lnTo>
                    <a:pt x="174067" y="77819"/>
                  </a:lnTo>
                  <a:lnTo>
                    <a:pt x="177954" y="76189"/>
                  </a:lnTo>
                  <a:lnTo>
                    <a:pt x="181715" y="74517"/>
                  </a:lnTo>
                  <a:lnTo>
                    <a:pt x="185393" y="72803"/>
                  </a:lnTo>
                  <a:lnTo>
                    <a:pt x="188946" y="71090"/>
                  </a:lnTo>
                  <a:lnTo>
                    <a:pt x="192414" y="69335"/>
                  </a:lnTo>
                  <a:lnTo>
                    <a:pt x="195758" y="67537"/>
                  </a:lnTo>
                  <a:lnTo>
                    <a:pt x="199018" y="65782"/>
                  </a:lnTo>
                  <a:lnTo>
                    <a:pt x="202152" y="63985"/>
                  </a:lnTo>
                  <a:lnTo>
                    <a:pt x="205161" y="62188"/>
                  </a:lnTo>
                  <a:lnTo>
                    <a:pt x="208045" y="60433"/>
                  </a:lnTo>
                  <a:lnTo>
                    <a:pt x="210845" y="58677"/>
                  </a:lnTo>
                  <a:lnTo>
                    <a:pt x="213478" y="56964"/>
                  </a:lnTo>
                  <a:lnTo>
                    <a:pt x="216027" y="55250"/>
                  </a:lnTo>
                  <a:lnTo>
                    <a:pt x="218451" y="53579"/>
                  </a:lnTo>
                  <a:lnTo>
                    <a:pt x="220708" y="51990"/>
                  </a:lnTo>
                  <a:lnTo>
                    <a:pt x="222840" y="50402"/>
                  </a:lnTo>
                  <a:lnTo>
                    <a:pt x="224887" y="48940"/>
                  </a:lnTo>
                  <a:lnTo>
                    <a:pt x="226768" y="47477"/>
                  </a:lnTo>
                  <a:lnTo>
                    <a:pt x="230112" y="44844"/>
                  </a:lnTo>
                  <a:lnTo>
                    <a:pt x="232870" y="42587"/>
                  </a:lnTo>
                  <a:lnTo>
                    <a:pt x="235085" y="40706"/>
                  </a:lnTo>
                  <a:lnTo>
                    <a:pt x="236673" y="39285"/>
                  </a:lnTo>
                  <a:lnTo>
                    <a:pt x="237969" y="38115"/>
                  </a:lnTo>
                  <a:lnTo>
                    <a:pt x="234709" y="35900"/>
                  </a:lnTo>
                  <a:lnTo>
                    <a:pt x="231449" y="33811"/>
                  </a:lnTo>
                  <a:lnTo>
                    <a:pt x="228189" y="31763"/>
                  </a:lnTo>
                  <a:lnTo>
                    <a:pt x="224971" y="29798"/>
                  </a:lnTo>
                  <a:lnTo>
                    <a:pt x="221795" y="27876"/>
                  </a:lnTo>
                  <a:lnTo>
                    <a:pt x="218577" y="26079"/>
                  </a:lnTo>
                  <a:lnTo>
                    <a:pt x="215400" y="24324"/>
                  </a:lnTo>
                  <a:lnTo>
                    <a:pt x="212266" y="22610"/>
                  </a:lnTo>
                  <a:lnTo>
                    <a:pt x="209131" y="21022"/>
                  </a:lnTo>
                  <a:lnTo>
                    <a:pt x="205997" y="19476"/>
                  </a:lnTo>
                  <a:lnTo>
                    <a:pt x="202904" y="17971"/>
                  </a:lnTo>
                  <a:lnTo>
                    <a:pt x="199812" y="16550"/>
                  </a:lnTo>
                  <a:lnTo>
                    <a:pt x="196719" y="15213"/>
                  </a:lnTo>
                  <a:lnTo>
                    <a:pt x="193668" y="13917"/>
                  </a:lnTo>
                  <a:lnTo>
                    <a:pt x="190659" y="12705"/>
                  </a:lnTo>
                  <a:lnTo>
                    <a:pt x="187608" y="11535"/>
                  </a:lnTo>
                  <a:lnTo>
                    <a:pt x="184641" y="10448"/>
                  </a:lnTo>
                  <a:lnTo>
                    <a:pt x="181632" y="9403"/>
                  </a:lnTo>
                  <a:lnTo>
                    <a:pt x="178664" y="8442"/>
                  </a:lnTo>
                  <a:lnTo>
                    <a:pt x="175739" y="7523"/>
                  </a:lnTo>
                  <a:lnTo>
                    <a:pt x="172813" y="6645"/>
                  </a:lnTo>
                  <a:lnTo>
                    <a:pt x="169888" y="5851"/>
                  </a:lnTo>
                  <a:lnTo>
                    <a:pt x="167004" y="5099"/>
                  </a:lnTo>
                  <a:lnTo>
                    <a:pt x="164121" y="4430"/>
                  </a:lnTo>
                  <a:lnTo>
                    <a:pt x="161279" y="3803"/>
                  </a:lnTo>
                  <a:lnTo>
                    <a:pt x="158437" y="3218"/>
                  </a:lnTo>
                  <a:lnTo>
                    <a:pt x="155595" y="2675"/>
                  </a:lnTo>
                  <a:lnTo>
                    <a:pt x="152837" y="2173"/>
                  </a:lnTo>
                  <a:lnTo>
                    <a:pt x="150036" y="1755"/>
                  </a:lnTo>
                  <a:lnTo>
                    <a:pt x="147278" y="1379"/>
                  </a:lnTo>
                  <a:lnTo>
                    <a:pt x="144562" y="1045"/>
                  </a:lnTo>
                  <a:lnTo>
                    <a:pt x="141845" y="752"/>
                  </a:lnTo>
                  <a:lnTo>
                    <a:pt x="139128" y="543"/>
                  </a:lnTo>
                  <a:lnTo>
                    <a:pt x="136454" y="334"/>
                  </a:lnTo>
                  <a:lnTo>
                    <a:pt x="133821" y="209"/>
                  </a:lnTo>
                  <a:lnTo>
                    <a:pt x="131188" y="84"/>
                  </a:lnTo>
                  <a:lnTo>
                    <a:pt x="128555" y="42"/>
                  </a:lnTo>
                  <a:lnTo>
                    <a:pt x="125964" y="0"/>
                  </a:lnTo>
                  <a:close/>
                </a:path>
              </a:pathLst>
            </a:custGeom>
            <a:solidFill>
              <a:srgbClr val="5A8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6;p36">
              <a:extLst>
                <a:ext uri="{FF2B5EF4-FFF2-40B4-BE49-F238E27FC236}">
                  <a16:creationId xmlns:a16="http://schemas.microsoft.com/office/drawing/2014/main" id="{43B5C708-9EF5-4A26-99DA-D0C74D4F5342}"/>
                </a:ext>
              </a:extLst>
            </p:cNvPr>
            <p:cNvSpPr/>
            <p:nvPr/>
          </p:nvSpPr>
          <p:spPr>
            <a:xfrm rot="-10575706">
              <a:off x="1475601" y="-1021005"/>
              <a:ext cx="5949390" cy="2299739"/>
            </a:xfrm>
            <a:custGeom>
              <a:avLst/>
              <a:gdLst/>
              <a:ahLst/>
              <a:cxnLst/>
              <a:rect l="l" t="t" r="r" b="b"/>
              <a:pathLst>
                <a:path w="237969" h="91987" fill="none" extrusionOk="0">
                  <a:moveTo>
                    <a:pt x="237969" y="38115"/>
                  </a:moveTo>
                  <a:lnTo>
                    <a:pt x="237969" y="38115"/>
                  </a:lnTo>
                  <a:lnTo>
                    <a:pt x="236673" y="39285"/>
                  </a:lnTo>
                  <a:lnTo>
                    <a:pt x="235085" y="40706"/>
                  </a:lnTo>
                  <a:lnTo>
                    <a:pt x="232870" y="42587"/>
                  </a:lnTo>
                  <a:lnTo>
                    <a:pt x="230112" y="44844"/>
                  </a:lnTo>
                  <a:lnTo>
                    <a:pt x="226768" y="47477"/>
                  </a:lnTo>
                  <a:lnTo>
                    <a:pt x="224887" y="48940"/>
                  </a:lnTo>
                  <a:lnTo>
                    <a:pt x="222840" y="50402"/>
                  </a:lnTo>
                  <a:lnTo>
                    <a:pt x="220708" y="51990"/>
                  </a:lnTo>
                  <a:lnTo>
                    <a:pt x="218451" y="53579"/>
                  </a:lnTo>
                  <a:lnTo>
                    <a:pt x="216027" y="55250"/>
                  </a:lnTo>
                  <a:lnTo>
                    <a:pt x="213478" y="56964"/>
                  </a:lnTo>
                  <a:lnTo>
                    <a:pt x="210845" y="58677"/>
                  </a:lnTo>
                  <a:lnTo>
                    <a:pt x="208045" y="60433"/>
                  </a:lnTo>
                  <a:lnTo>
                    <a:pt x="205161" y="62188"/>
                  </a:lnTo>
                  <a:lnTo>
                    <a:pt x="202152" y="63985"/>
                  </a:lnTo>
                  <a:lnTo>
                    <a:pt x="199018" y="65782"/>
                  </a:lnTo>
                  <a:lnTo>
                    <a:pt x="195758" y="67537"/>
                  </a:lnTo>
                  <a:lnTo>
                    <a:pt x="192414" y="69335"/>
                  </a:lnTo>
                  <a:lnTo>
                    <a:pt x="188946" y="71090"/>
                  </a:lnTo>
                  <a:lnTo>
                    <a:pt x="185393" y="72803"/>
                  </a:lnTo>
                  <a:lnTo>
                    <a:pt x="181715" y="74517"/>
                  </a:lnTo>
                  <a:lnTo>
                    <a:pt x="177954" y="76189"/>
                  </a:lnTo>
                  <a:lnTo>
                    <a:pt x="174067" y="77819"/>
                  </a:lnTo>
                  <a:lnTo>
                    <a:pt x="170097" y="79365"/>
                  </a:lnTo>
                  <a:lnTo>
                    <a:pt x="166043" y="80911"/>
                  </a:lnTo>
                  <a:lnTo>
                    <a:pt x="161906" y="82332"/>
                  </a:lnTo>
                  <a:lnTo>
                    <a:pt x="159774" y="83043"/>
                  </a:lnTo>
                  <a:lnTo>
                    <a:pt x="157643" y="83711"/>
                  </a:lnTo>
                  <a:lnTo>
                    <a:pt x="155511" y="84380"/>
                  </a:lnTo>
                  <a:lnTo>
                    <a:pt x="153338" y="85007"/>
                  </a:lnTo>
                  <a:lnTo>
                    <a:pt x="151123" y="85592"/>
                  </a:lnTo>
                  <a:lnTo>
                    <a:pt x="148908" y="86219"/>
                  </a:lnTo>
                  <a:lnTo>
                    <a:pt x="146693" y="86762"/>
                  </a:lnTo>
                  <a:lnTo>
                    <a:pt x="144436" y="87306"/>
                  </a:lnTo>
                  <a:lnTo>
                    <a:pt x="142138" y="87807"/>
                  </a:lnTo>
                  <a:lnTo>
                    <a:pt x="139839" y="88309"/>
                  </a:lnTo>
                  <a:lnTo>
                    <a:pt x="137540" y="88768"/>
                  </a:lnTo>
                  <a:lnTo>
                    <a:pt x="135200" y="89228"/>
                  </a:lnTo>
                  <a:lnTo>
                    <a:pt x="132818" y="89646"/>
                  </a:lnTo>
                  <a:lnTo>
                    <a:pt x="130436" y="90022"/>
                  </a:lnTo>
                  <a:lnTo>
                    <a:pt x="128053" y="90356"/>
                  </a:lnTo>
                  <a:lnTo>
                    <a:pt x="125629" y="90691"/>
                  </a:lnTo>
                  <a:lnTo>
                    <a:pt x="123205" y="90942"/>
                  </a:lnTo>
                  <a:lnTo>
                    <a:pt x="120781" y="91192"/>
                  </a:lnTo>
                  <a:lnTo>
                    <a:pt x="118316" y="91443"/>
                  </a:lnTo>
                  <a:lnTo>
                    <a:pt x="115808" y="91610"/>
                  </a:lnTo>
                  <a:lnTo>
                    <a:pt x="113342" y="91736"/>
                  </a:lnTo>
                  <a:lnTo>
                    <a:pt x="110793" y="91861"/>
                  </a:lnTo>
                  <a:lnTo>
                    <a:pt x="108285" y="91945"/>
                  </a:lnTo>
                  <a:lnTo>
                    <a:pt x="105736" y="91986"/>
                  </a:lnTo>
                  <a:lnTo>
                    <a:pt x="103187" y="91945"/>
                  </a:lnTo>
                  <a:lnTo>
                    <a:pt x="100595" y="91903"/>
                  </a:lnTo>
                  <a:lnTo>
                    <a:pt x="98004" y="91819"/>
                  </a:lnTo>
                  <a:lnTo>
                    <a:pt x="95371" y="91694"/>
                  </a:lnTo>
                  <a:lnTo>
                    <a:pt x="92780" y="91527"/>
                  </a:lnTo>
                  <a:lnTo>
                    <a:pt x="90147" y="91318"/>
                  </a:lnTo>
                  <a:lnTo>
                    <a:pt x="87472" y="91067"/>
                  </a:lnTo>
                  <a:lnTo>
                    <a:pt x="84840" y="90733"/>
                  </a:lnTo>
                  <a:lnTo>
                    <a:pt x="82123" y="90398"/>
                  </a:lnTo>
                  <a:lnTo>
                    <a:pt x="79448" y="90022"/>
                  </a:lnTo>
                  <a:lnTo>
                    <a:pt x="76732" y="89562"/>
                  </a:lnTo>
                  <a:lnTo>
                    <a:pt x="74015" y="89061"/>
                  </a:lnTo>
                  <a:lnTo>
                    <a:pt x="71299" y="88518"/>
                  </a:lnTo>
                  <a:lnTo>
                    <a:pt x="68582" y="87932"/>
                  </a:lnTo>
                  <a:lnTo>
                    <a:pt x="65824" y="87264"/>
                  </a:lnTo>
                  <a:lnTo>
                    <a:pt x="63065" y="86595"/>
                  </a:lnTo>
                  <a:lnTo>
                    <a:pt x="60265" y="85843"/>
                  </a:lnTo>
                  <a:lnTo>
                    <a:pt x="57507" y="85007"/>
                  </a:lnTo>
                  <a:lnTo>
                    <a:pt x="54707" y="84171"/>
                  </a:lnTo>
                  <a:lnTo>
                    <a:pt x="51907" y="83252"/>
                  </a:lnTo>
                  <a:lnTo>
                    <a:pt x="49065" y="82249"/>
                  </a:lnTo>
                  <a:lnTo>
                    <a:pt x="46265" y="81246"/>
                  </a:lnTo>
                  <a:lnTo>
                    <a:pt x="43423" y="80159"/>
                  </a:lnTo>
                  <a:lnTo>
                    <a:pt x="40581" y="78989"/>
                  </a:lnTo>
                  <a:lnTo>
                    <a:pt x="37739" y="77777"/>
                  </a:lnTo>
                  <a:lnTo>
                    <a:pt x="34855" y="76523"/>
                  </a:lnTo>
                  <a:lnTo>
                    <a:pt x="32013" y="75186"/>
                  </a:lnTo>
                  <a:lnTo>
                    <a:pt x="29130" y="73765"/>
                  </a:lnTo>
                  <a:lnTo>
                    <a:pt x="26246" y="72302"/>
                  </a:lnTo>
                  <a:lnTo>
                    <a:pt x="23362" y="70797"/>
                  </a:lnTo>
                  <a:lnTo>
                    <a:pt x="20437" y="69209"/>
                  </a:lnTo>
                  <a:lnTo>
                    <a:pt x="17553" y="67537"/>
                  </a:lnTo>
                  <a:lnTo>
                    <a:pt x="14628" y="65824"/>
                  </a:lnTo>
                  <a:lnTo>
                    <a:pt x="11702" y="64027"/>
                  </a:lnTo>
                  <a:lnTo>
                    <a:pt x="8777" y="62188"/>
                  </a:lnTo>
                  <a:lnTo>
                    <a:pt x="5851" y="60224"/>
                  </a:lnTo>
                  <a:lnTo>
                    <a:pt x="2926" y="58259"/>
                  </a:lnTo>
                  <a:lnTo>
                    <a:pt x="0" y="56170"/>
                  </a:lnTo>
                  <a:lnTo>
                    <a:pt x="0" y="56170"/>
                  </a:lnTo>
                  <a:lnTo>
                    <a:pt x="1128" y="54916"/>
                  </a:lnTo>
                  <a:lnTo>
                    <a:pt x="2549" y="53453"/>
                  </a:lnTo>
                  <a:lnTo>
                    <a:pt x="4472" y="51489"/>
                  </a:lnTo>
                  <a:lnTo>
                    <a:pt x="6979" y="49107"/>
                  </a:lnTo>
                  <a:lnTo>
                    <a:pt x="8400" y="47769"/>
                  </a:lnTo>
                  <a:lnTo>
                    <a:pt x="9988" y="46348"/>
                  </a:lnTo>
                  <a:lnTo>
                    <a:pt x="11660" y="44844"/>
                  </a:lnTo>
                  <a:lnTo>
                    <a:pt x="13499" y="43256"/>
                  </a:lnTo>
                  <a:lnTo>
                    <a:pt x="15463" y="41626"/>
                  </a:lnTo>
                  <a:lnTo>
                    <a:pt x="17511" y="39954"/>
                  </a:lnTo>
                  <a:lnTo>
                    <a:pt x="19726" y="38241"/>
                  </a:lnTo>
                  <a:lnTo>
                    <a:pt x="22025" y="36443"/>
                  </a:lnTo>
                  <a:lnTo>
                    <a:pt x="24491" y="34646"/>
                  </a:lnTo>
                  <a:lnTo>
                    <a:pt x="27040" y="32807"/>
                  </a:lnTo>
                  <a:lnTo>
                    <a:pt x="29715" y="30927"/>
                  </a:lnTo>
                  <a:lnTo>
                    <a:pt x="32515" y="29088"/>
                  </a:lnTo>
                  <a:lnTo>
                    <a:pt x="35440" y="27207"/>
                  </a:lnTo>
                  <a:lnTo>
                    <a:pt x="38449" y="25368"/>
                  </a:lnTo>
                  <a:lnTo>
                    <a:pt x="41584" y="23488"/>
                  </a:lnTo>
                  <a:lnTo>
                    <a:pt x="44844" y="21649"/>
                  </a:lnTo>
                  <a:lnTo>
                    <a:pt x="48187" y="19852"/>
                  </a:lnTo>
                  <a:lnTo>
                    <a:pt x="51656" y="18055"/>
                  </a:lnTo>
                  <a:lnTo>
                    <a:pt x="55250" y="16341"/>
                  </a:lnTo>
                  <a:lnTo>
                    <a:pt x="58928" y="14628"/>
                  </a:lnTo>
                  <a:lnTo>
                    <a:pt x="62689" y="12998"/>
                  </a:lnTo>
                  <a:lnTo>
                    <a:pt x="64612" y="12204"/>
                  </a:lnTo>
                  <a:lnTo>
                    <a:pt x="66576" y="11451"/>
                  </a:lnTo>
                  <a:lnTo>
                    <a:pt x="68582" y="10657"/>
                  </a:lnTo>
                  <a:lnTo>
                    <a:pt x="70588" y="9947"/>
                  </a:lnTo>
                  <a:lnTo>
                    <a:pt x="72594" y="9194"/>
                  </a:lnTo>
                  <a:lnTo>
                    <a:pt x="74684" y="8484"/>
                  </a:lnTo>
                  <a:lnTo>
                    <a:pt x="76732" y="7815"/>
                  </a:lnTo>
                  <a:lnTo>
                    <a:pt x="78863" y="7147"/>
                  </a:lnTo>
                  <a:lnTo>
                    <a:pt x="80995" y="6520"/>
                  </a:lnTo>
                  <a:lnTo>
                    <a:pt x="83168" y="5935"/>
                  </a:lnTo>
                  <a:lnTo>
                    <a:pt x="85341" y="5308"/>
                  </a:lnTo>
                  <a:lnTo>
                    <a:pt x="87556" y="4764"/>
                  </a:lnTo>
                  <a:lnTo>
                    <a:pt x="89771" y="4221"/>
                  </a:lnTo>
                  <a:lnTo>
                    <a:pt x="92028" y="3720"/>
                  </a:lnTo>
                  <a:lnTo>
                    <a:pt x="94285" y="3260"/>
                  </a:lnTo>
                  <a:lnTo>
                    <a:pt x="96583" y="2800"/>
                  </a:lnTo>
                  <a:lnTo>
                    <a:pt x="98924" y="2382"/>
                  </a:lnTo>
                  <a:lnTo>
                    <a:pt x="101264" y="1964"/>
                  </a:lnTo>
                  <a:lnTo>
                    <a:pt x="103646" y="1630"/>
                  </a:lnTo>
                  <a:lnTo>
                    <a:pt x="106028" y="1296"/>
                  </a:lnTo>
                  <a:lnTo>
                    <a:pt x="108452" y="1003"/>
                  </a:lnTo>
                  <a:lnTo>
                    <a:pt x="110876" y="752"/>
                  </a:lnTo>
                  <a:lnTo>
                    <a:pt x="113342" y="543"/>
                  </a:lnTo>
                  <a:lnTo>
                    <a:pt x="115808" y="376"/>
                  </a:lnTo>
                  <a:lnTo>
                    <a:pt x="118316" y="209"/>
                  </a:lnTo>
                  <a:lnTo>
                    <a:pt x="120865" y="125"/>
                  </a:lnTo>
                  <a:lnTo>
                    <a:pt x="123414" y="42"/>
                  </a:lnTo>
                  <a:lnTo>
                    <a:pt x="125964" y="0"/>
                  </a:lnTo>
                  <a:lnTo>
                    <a:pt x="128555" y="42"/>
                  </a:lnTo>
                  <a:lnTo>
                    <a:pt x="131188" y="84"/>
                  </a:lnTo>
                  <a:lnTo>
                    <a:pt x="133821" y="209"/>
                  </a:lnTo>
                  <a:lnTo>
                    <a:pt x="136454" y="334"/>
                  </a:lnTo>
                  <a:lnTo>
                    <a:pt x="139128" y="543"/>
                  </a:lnTo>
                  <a:lnTo>
                    <a:pt x="141845" y="752"/>
                  </a:lnTo>
                  <a:lnTo>
                    <a:pt x="144562" y="1045"/>
                  </a:lnTo>
                  <a:lnTo>
                    <a:pt x="147278" y="1379"/>
                  </a:lnTo>
                  <a:lnTo>
                    <a:pt x="150036" y="1755"/>
                  </a:lnTo>
                  <a:lnTo>
                    <a:pt x="152837" y="2173"/>
                  </a:lnTo>
                  <a:lnTo>
                    <a:pt x="155595" y="2675"/>
                  </a:lnTo>
                  <a:lnTo>
                    <a:pt x="158437" y="3218"/>
                  </a:lnTo>
                  <a:lnTo>
                    <a:pt x="161279" y="3803"/>
                  </a:lnTo>
                  <a:lnTo>
                    <a:pt x="164121" y="4430"/>
                  </a:lnTo>
                  <a:lnTo>
                    <a:pt x="167004" y="5099"/>
                  </a:lnTo>
                  <a:lnTo>
                    <a:pt x="169888" y="5851"/>
                  </a:lnTo>
                  <a:lnTo>
                    <a:pt x="172813" y="6645"/>
                  </a:lnTo>
                  <a:lnTo>
                    <a:pt x="175739" y="7523"/>
                  </a:lnTo>
                  <a:lnTo>
                    <a:pt x="178664" y="8442"/>
                  </a:lnTo>
                  <a:lnTo>
                    <a:pt x="181632" y="9403"/>
                  </a:lnTo>
                  <a:lnTo>
                    <a:pt x="184641" y="10448"/>
                  </a:lnTo>
                  <a:lnTo>
                    <a:pt x="187608" y="11535"/>
                  </a:lnTo>
                  <a:lnTo>
                    <a:pt x="190659" y="12705"/>
                  </a:lnTo>
                  <a:lnTo>
                    <a:pt x="193668" y="13917"/>
                  </a:lnTo>
                  <a:lnTo>
                    <a:pt x="196719" y="15213"/>
                  </a:lnTo>
                  <a:lnTo>
                    <a:pt x="199812" y="16550"/>
                  </a:lnTo>
                  <a:lnTo>
                    <a:pt x="202904" y="17971"/>
                  </a:lnTo>
                  <a:lnTo>
                    <a:pt x="205997" y="19476"/>
                  </a:lnTo>
                  <a:lnTo>
                    <a:pt x="209131" y="21022"/>
                  </a:lnTo>
                  <a:lnTo>
                    <a:pt x="212266" y="22610"/>
                  </a:lnTo>
                  <a:lnTo>
                    <a:pt x="215400" y="24324"/>
                  </a:lnTo>
                  <a:lnTo>
                    <a:pt x="218577" y="26079"/>
                  </a:lnTo>
                  <a:lnTo>
                    <a:pt x="221795" y="27876"/>
                  </a:lnTo>
                  <a:lnTo>
                    <a:pt x="224971" y="29798"/>
                  </a:lnTo>
                  <a:lnTo>
                    <a:pt x="228189" y="31763"/>
                  </a:lnTo>
                  <a:lnTo>
                    <a:pt x="231449" y="33811"/>
                  </a:lnTo>
                  <a:lnTo>
                    <a:pt x="234709" y="35900"/>
                  </a:lnTo>
                  <a:lnTo>
                    <a:pt x="237969" y="381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87;p36">
              <a:extLst>
                <a:ext uri="{FF2B5EF4-FFF2-40B4-BE49-F238E27FC236}">
                  <a16:creationId xmlns:a16="http://schemas.microsoft.com/office/drawing/2014/main" id="{118F35C8-276D-4C48-B587-88FB2E6020FC}"/>
                </a:ext>
              </a:extLst>
            </p:cNvPr>
            <p:cNvSpPr/>
            <p:nvPr/>
          </p:nvSpPr>
          <p:spPr>
            <a:xfrm rot="-10575706">
              <a:off x="1838041" y="-818826"/>
              <a:ext cx="5112492" cy="1895403"/>
            </a:xfrm>
            <a:custGeom>
              <a:avLst/>
              <a:gdLst/>
              <a:ahLst/>
              <a:cxnLst/>
              <a:rect l="l" t="t" r="r" b="b"/>
              <a:pathLst>
                <a:path w="204494" h="75814" extrusionOk="0">
                  <a:moveTo>
                    <a:pt x="80369" y="1"/>
                  </a:moveTo>
                  <a:lnTo>
                    <a:pt x="80118" y="42"/>
                  </a:lnTo>
                  <a:lnTo>
                    <a:pt x="79825" y="126"/>
                  </a:lnTo>
                  <a:lnTo>
                    <a:pt x="79575" y="210"/>
                  </a:lnTo>
                  <a:lnTo>
                    <a:pt x="79366" y="377"/>
                  </a:lnTo>
                  <a:lnTo>
                    <a:pt x="79157" y="586"/>
                  </a:lnTo>
                  <a:lnTo>
                    <a:pt x="78989" y="795"/>
                  </a:lnTo>
                  <a:lnTo>
                    <a:pt x="78822" y="1045"/>
                  </a:lnTo>
                  <a:lnTo>
                    <a:pt x="78739" y="1296"/>
                  </a:lnTo>
                  <a:lnTo>
                    <a:pt x="78655" y="1589"/>
                  </a:lnTo>
                  <a:lnTo>
                    <a:pt x="78613" y="1881"/>
                  </a:lnTo>
                  <a:lnTo>
                    <a:pt x="78613" y="2174"/>
                  </a:lnTo>
                  <a:lnTo>
                    <a:pt x="78655" y="2466"/>
                  </a:lnTo>
                  <a:lnTo>
                    <a:pt x="78739" y="2759"/>
                  </a:lnTo>
                  <a:lnTo>
                    <a:pt x="78864" y="3010"/>
                  </a:lnTo>
                  <a:lnTo>
                    <a:pt x="79073" y="3261"/>
                  </a:lnTo>
                  <a:lnTo>
                    <a:pt x="79366" y="3511"/>
                  </a:lnTo>
                  <a:lnTo>
                    <a:pt x="120197" y="35190"/>
                  </a:lnTo>
                  <a:lnTo>
                    <a:pt x="122120" y="36695"/>
                  </a:lnTo>
                  <a:lnTo>
                    <a:pt x="70798" y="40122"/>
                  </a:lnTo>
                  <a:lnTo>
                    <a:pt x="44886" y="24282"/>
                  </a:lnTo>
                  <a:lnTo>
                    <a:pt x="41083" y="21984"/>
                  </a:lnTo>
                  <a:lnTo>
                    <a:pt x="40833" y="21858"/>
                  </a:lnTo>
                  <a:lnTo>
                    <a:pt x="40582" y="21775"/>
                  </a:lnTo>
                  <a:lnTo>
                    <a:pt x="40331" y="21691"/>
                  </a:lnTo>
                  <a:lnTo>
                    <a:pt x="40080" y="21691"/>
                  </a:lnTo>
                  <a:lnTo>
                    <a:pt x="39788" y="21733"/>
                  </a:lnTo>
                  <a:lnTo>
                    <a:pt x="39495" y="21817"/>
                  </a:lnTo>
                  <a:lnTo>
                    <a:pt x="39244" y="21900"/>
                  </a:lnTo>
                  <a:lnTo>
                    <a:pt x="38994" y="22067"/>
                  </a:lnTo>
                  <a:lnTo>
                    <a:pt x="38785" y="22276"/>
                  </a:lnTo>
                  <a:lnTo>
                    <a:pt x="38576" y="22485"/>
                  </a:lnTo>
                  <a:lnTo>
                    <a:pt x="38409" y="22736"/>
                  </a:lnTo>
                  <a:lnTo>
                    <a:pt x="38283" y="22987"/>
                  </a:lnTo>
                  <a:lnTo>
                    <a:pt x="38200" y="23279"/>
                  </a:lnTo>
                  <a:lnTo>
                    <a:pt x="38158" y="23572"/>
                  </a:lnTo>
                  <a:lnTo>
                    <a:pt x="38158" y="23864"/>
                  </a:lnTo>
                  <a:lnTo>
                    <a:pt x="38241" y="24115"/>
                  </a:lnTo>
                  <a:lnTo>
                    <a:pt x="38325" y="24408"/>
                  </a:lnTo>
                  <a:lnTo>
                    <a:pt x="38492" y="24659"/>
                  </a:lnTo>
                  <a:lnTo>
                    <a:pt x="38743" y="24909"/>
                  </a:lnTo>
                  <a:lnTo>
                    <a:pt x="39035" y="25118"/>
                  </a:lnTo>
                  <a:lnTo>
                    <a:pt x="64320" y="40540"/>
                  </a:lnTo>
                  <a:lnTo>
                    <a:pt x="26330" y="43047"/>
                  </a:lnTo>
                  <a:lnTo>
                    <a:pt x="1464" y="44719"/>
                  </a:lnTo>
                  <a:lnTo>
                    <a:pt x="1046" y="44803"/>
                  </a:lnTo>
                  <a:lnTo>
                    <a:pt x="711" y="44928"/>
                  </a:lnTo>
                  <a:lnTo>
                    <a:pt x="461" y="45095"/>
                  </a:lnTo>
                  <a:lnTo>
                    <a:pt x="252" y="45346"/>
                  </a:lnTo>
                  <a:lnTo>
                    <a:pt x="85" y="45639"/>
                  </a:lnTo>
                  <a:lnTo>
                    <a:pt x="1" y="45931"/>
                  </a:lnTo>
                  <a:lnTo>
                    <a:pt x="1" y="46265"/>
                  </a:lnTo>
                  <a:lnTo>
                    <a:pt x="1" y="46600"/>
                  </a:lnTo>
                  <a:lnTo>
                    <a:pt x="85" y="46934"/>
                  </a:lnTo>
                  <a:lnTo>
                    <a:pt x="252" y="47269"/>
                  </a:lnTo>
                  <a:lnTo>
                    <a:pt x="419" y="47561"/>
                  </a:lnTo>
                  <a:lnTo>
                    <a:pt x="670" y="47854"/>
                  </a:lnTo>
                  <a:lnTo>
                    <a:pt x="920" y="48063"/>
                  </a:lnTo>
                  <a:lnTo>
                    <a:pt x="1255" y="48230"/>
                  </a:lnTo>
                  <a:lnTo>
                    <a:pt x="1631" y="48355"/>
                  </a:lnTo>
                  <a:lnTo>
                    <a:pt x="2007" y="48397"/>
                  </a:lnTo>
                  <a:lnTo>
                    <a:pt x="2174" y="48397"/>
                  </a:lnTo>
                  <a:lnTo>
                    <a:pt x="65908" y="44176"/>
                  </a:lnTo>
                  <a:lnTo>
                    <a:pt x="65908" y="44176"/>
                  </a:lnTo>
                  <a:lnTo>
                    <a:pt x="48522" y="63651"/>
                  </a:lnTo>
                  <a:lnTo>
                    <a:pt x="45513" y="67037"/>
                  </a:lnTo>
                  <a:lnTo>
                    <a:pt x="45304" y="67287"/>
                  </a:lnTo>
                  <a:lnTo>
                    <a:pt x="45179" y="67580"/>
                  </a:lnTo>
                  <a:lnTo>
                    <a:pt x="45095" y="67831"/>
                  </a:lnTo>
                  <a:lnTo>
                    <a:pt x="45012" y="68123"/>
                  </a:lnTo>
                  <a:lnTo>
                    <a:pt x="45012" y="68416"/>
                  </a:lnTo>
                  <a:lnTo>
                    <a:pt x="45054" y="68708"/>
                  </a:lnTo>
                  <a:lnTo>
                    <a:pt x="45095" y="68959"/>
                  </a:lnTo>
                  <a:lnTo>
                    <a:pt x="45221" y="69252"/>
                  </a:lnTo>
                  <a:lnTo>
                    <a:pt x="45346" y="69502"/>
                  </a:lnTo>
                  <a:lnTo>
                    <a:pt x="45513" y="69711"/>
                  </a:lnTo>
                  <a:lnTo>
                    <a:pt x="45681" y="69920"/>
                  </a:lnTo>
                  <a:lnTo>
                    <a:pt x="45890" y="70087"/>
                  </a:lnTo>
                  <a:lnTo>
                    <a:pt x="46098" y="70213"/>
                  </a:lnTo>
                  <a:lnTo>
                    <a:pt x="46349" y="70338"/>
                  </a:lnTo>
                  <a:lnTo>
                    <a:pt x="46600" y="70380"/>
                  </a:lnTo>
                  <a:lnTo>
                    <a:pt x="46851" y="70422"/>
                  </a:lnTo>
                  <a:lnTo>
                    <a:pt x="47143" y="70380"/>
                  </a:lnTo>
                  <a:lnTo>
                    <a:pt x="47436" y="70296"/>
                  </a:lnTo>
                  <a:lnTo>
                    <a:pt x="47728" y="70087"/>
                  </a:lnTo>
                  <a:lnTo>
                    <a:pt x="47979" y="69837"/>
                  </a:lnTo>
                  <a:lnTo>
                    <a:pt x="68541" y="46767"/>
                  </a:lnTo>
                  <a:lnTo>
                    <a:pt x="71174" y="43800"/>
                  </a:lnTo>
                  <a:lnTo>
                    <a:pt x="122329" y="40414"/>
                  </a:lnTo>
                  <a:lnTo>
                    <a:pt x="90650" y="72470"/>
                  </a:lnTo>
                  <a:lnTo>
                    <a:pt x="90399" y="72720"/>
                  </a:lnTo>
                  <a:lnTo>
                    <a:pt x="90274" y="73013"/>
                  </a:lnTo>
                  <a:lnTo>
                    <a:pt x="90148" y="73306"/>
                  </a:lnTo>
                  <a:lnTo>
                    <a:pt x="90106" y="73556"/>
                  </a:lnTo>
                  <a:lnTo>
                    <a:pt x="90065" y="73849"/>
                  </a:lnTo>
                  <a:lnTo>
                    <a:pt x="90106" y="74141"/>
                  </a:lnTo>
                  <a:lnTo>
                    <a:pt x="90148" y="74392"/>
                  </a:lnTo>
                  <a:lnTo>
                    <a:pt x="90274" y="74643"/>
                  </a:lnTo>
                  <a:lnTo>
                    <a:pt x="90399" y="74894"/>
                  </a:lnTo>
                  <a:lnTo>
                    <a:pt x="90566" y="75144"/>
                  </a:lnTo>
                  <a:lnTo>
                    <a:pt x="90733" y="75312"/>
                  </a:lnTo>
                  <a:lnTo>
                    <a:pt x="90942" y="75479"/>
                  </a:lnTo>
                  <a:lnTo>
                    <a:pt x="91193" y="75646"/>
                  </a:lnTo>
                  <a:lnTo>
                    <a:pt x="91402" y="75730"/>
                  </a:lnTo>
                  <a:lnTo>
                    <a:pt x="91653" y="75813"/>
                  </a:lnTo>
                  <a:lnTo>
                    <a:pt x="92238" y="75813"/>
                  </a:lnTo>
                  <a:lnTo>
                    <a:pt x="92530" y="75688"/>
                  </a:lnTo>
                  <a:lnTo>
                    <a:pt x="92823" y="75562"/>
                  </a:lnTo>
                  <a:lnTo>
                    <a:pt x="93115" y="75312"/>
                  </a:lnTo>
                  <a:lnTo>
                    <a:pt x="127971" y="40038"/>
                  </a:lnTo>
                  <a:lnTo>
                    <a:pt x="175280" y="36862"/>
                  </a:lnTo>
                  <a:lnTo>
                    <a:pt x="142097" y="65866"/>
                  </a:lnTo>
                  <a:lnTo>
                    <a:pt x="141888" y="66117"/>
                  </a:lnTo>
                  <a:lnTo>
                    <a:pt x="141679" y="66368"/>
                  </a:lnTo>
                  <a:lnTo>
                    <a:pt x="141553" y="66619"/>
                  </a:lnTo>
                  <a:lnTo>
                    <a:pt x="141512" y="66911"/>
                  </a:lnTo>
                  <a:lnTo>
                    <a:pt x="141470" y="67204"/>
                  </a:lnTo>
                  <a:lnTo>
                    <a:pt x="141512" y="67455"/>
                  </a:lnTo>
                  <a:lnTo>
                    <a:pt x="141553" y="67747"/>
                  </a:lnTo>
                  <a:lnTo>
                    <a:pt x="141679" y="67998"/>
                  </a:lnTo>
                  <a:lnTo>
                    <a:pt x="141804" y="68207"/>
                  </a:lnTo>
                  <a:lnTo>
                    <a:pt x="141971" y="68458"/>
                  </a:lnTo>
                  <a:lnTo>
                    <a:pt x="142138" y="68667"/>
                  </a:lnTo>
                  <a:lnTo>
                    <a:pt x="142389" y="68834"/>
                  </a:lnTo>
                  <a:lnTo>
                    <a:pt x="142598" y="68959"/>
                  </a:lnTo>
                  <a:lnTo>
                    <a:pt x="142849" y="69084"/>
                  </a:lnTo>
                  <a:lnTo>
                    <a:pt x="143142" y="69126"/>
                  </a:lnTo>
                  <a:lnTo>
                    <a:pt x="143392" y="69168"/>
                  </a:lnTo>
                  <a:lnTo>
                    <a:pt x="143685" y="69126"/>
                  </a:lnTo>
                  <a:lnTo>
                    <a:pt x="143977" y="69043"/>
                  </a:lnTo>
                  <a:lnTo>
                    <a:pt x="144270" y="68917"/>
                  </a:lnTo>
                  <a:lnTo>
                    <a:pt x="144562" y="68667"/>
                  </a:lnTo>
                  <a:lnTo>
                    <a:pt x="179627" y="38074"/>
                  </a:lnTo>
                  <a:lnTo>
                    <a:pt x="179752" y="37907"/>
                  </a:lnTo>
                  <a:lnTo>
                    <a:pt x="179919" y="37740"/>
                  </a:lnTo>
                  <a:lnTo>
                    <a:pt x="180003" y="37531"/>
                  </a:lnTo>
                  <a:lnTo>
                    <a:pt x="180086" y="37364"/>
                  </a:lnTo>
                  <a:lnTo>
                    <a:pt x="180212" y="36946"/>
                  </a:lnTo>
                  <a:lnTo>
                    <a:pt x="180212" y="36528"/>
                  </a:lnTo>
                  <a:lnTo>
                    <a:pt x="203031" y="35023"/>
                  </a:lnTo>
                  <a:lnTo>
                    <a:pt x="203449" y="34940"/>
                  </a:lnTo>
                  <a:lnTo>
                    <a:pt x="203783" y="34814"/>
                  </a:lnTo>
                  <a:lnTo>
                    <a:pt x="204034" y="34647"/>
                  </a:lnTo>
                  <a:lnTo>
                    <a:pt x="204243" y="34396"/>
                  </a:lnTo>
                  <a:lnTo>
                    <a:pt x="204410" y="34104"/>
                  </a:lnTo>
                  <a:lnTo>
                    <a:pt x="204493" y="33811"/>
                  </a:lnTo>
                  <a:lnTo>
                    <a:pt x="204493" y="33477"/>
                  </a:lnTo>
                  <a:lnTo>
                    <a:pt x="204493" y="33143"/>
                  </a:lnTo>
                  <a:lnTo>
                    <a:pt x="204410" y="32808"/>
                  </a:lnTo>
                  <a:lnTo>
                    <a:pt x="204243" y="32474"/>
                  </a:lnTo>
                  <a:lnTo>
                    <a:pt x="204076" y="32181"/>
                  </a:lnTo>
                  <a:lnTo>
                    <a:pt x="203825" y="31889"/>
                  </a:lnTo>
                  <a:lnTo>
                    <a:pt x="203574" y="31680"/>
                  </a:lnTo>
                  <a:lnTo>
                    <a:pt x="203240" y="31513"/>
                  </a:lnTo>
                  <a:lnTo>
                    <a:pt x="202864" y="31387"/>
                  </a:lnTo>
                  <a:lnTo>
                    <a:pt x="202487" y="31345"/>
                  </a:lnTo>
                  <a:lnTo>
                    <a:pt x="202320" y="31345"/>
                  </a:lnTo>
                  <a:lnTo>
                    <a:pt x="176534" y="33059"/>
                  </a:lnTo>
                  <a:lnTo>
                    <a:pt x="136664" y="5141"/>
                  </a:lnTo>
                  <a:lnTo>
                    <a:pt x="130687" y="920"/>
                  </a:lnTo>
                  <a:lnTo>
                    <a:pt x="130395" y="753"/>
                  </a:lnTo>
                  <a:lnTo>
                    <a:pt x="130144" y="669"/>
                  </a:lnTo>
                  <a:lnTo>
                    <a:pt x="129893" y="586"/>
                  </a:lnTo>
                  <a:lnTo>
                    <a:pt x="129350" y="586"/>
                  </a:lnTo>
                  <a:lnTo>
                    <a:pt x="129099" y="669"/>
                  </a:lnTo>
                  <a:lnTo>
                    <a:pt x="128848" y="795"/>
                  </a:lnTo>
                  <a:lnTo>
                    <a:pt x="128598" y="962"/>
                  </a:lnTo>
                  <a:lnTo>
                    <a:pt x="128389" y="1129"/>
                  </a:lnTo>
                  <a:lnTo>
                    <a:pt x="128221" y="1380"/>
                  </a:lnTo>
                  <a:lnTo>
                    <a:pt x="128054" y="1631"/>
                  </a:lnTo>
                  <a:lnTo>
                    <a:pt x="127929" y="1881"/>
                  </a:lnTo>
                  <a:lnTo>
                    <a:pt x="127845" y="2174"/>
                  </a:lnTo>
                  <a:lnTo>
                    <a:pt x="127804" y="2425"/>
                  </a:lnTo>
                  <a:lnTo>
                    <a:pt x="127804" y="2717"/>
                  </a:lnTo>
                  <a:lnTo>
                    <a:pt x="127845" y="3010"/>
                  </a:lnTo>
                  <a:lnTo>
                    <a:pt x="127971" y="3302"/>
                  </a:lnTo>
                  <a:lnTo>
                    <a:pt x="128138" y="3553"/>
                  </a:lnTo>
                  <a:lnTo>
                    <a:pt x="128347" y="3804"/>
                  </a:lnTo>
                  <a:lnTo>
                    <a:pt x="128598" y="4055"/>
                  </a:lnTo>
                  <a:lnTo>
                    <a:pt x="170558" y="33477"/>
                  </a:lnTo>
                  <a:lnTo>
                    <a:pt x="134490" y="35859"/>
                  </a:lnTo>
                  <a:lnTo>
                    <a:pt x="127720" y="36319"/>
                  </a:lnTo>
                  <a:lnTo>
                    <a:pt x="87306" y="4974"/>
                  </a:lnTo>
                  <a:lnTo>
                    <a:pt x="81413" y="377"/>
                  </a:lnTo>
                  <a:lnTo>
                    <a:pt x="81163" y="210"/>
                  </a:lnTo>
                  <a:lnTo>
                    <a:pt x="80870" y="84"/>
                  </a:lnTo>
                  <a:lnTo>
                    <a:pt x="80619" y="42"/>
                  </a:lnTo>
                  <a:lnTo>
                    <a:pt x="80369" y="1"/>
                  </a:lnTo>
                  <a:close/>
                </a:path>
              </a:pathLst>
            </a:custGeom>
            <a:solidFill>
              <a:srgbClr val="A6B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88;p36">
              <a:extLst>
                <a:ext uri="{FF2B5EF4-FFF2-40B4-BE49-F238E27FC236}">
                  <a16:creationId xmlns:a16="http://schemas.microsoft.com/office/drawing/2014/main" id="{68B10EAD-3E37-4626-BACE-E2548D232ABE}"/>
                </a:ext>
              </a:extLst>
            </p:cNvPr>
            <p:cNvSpPr/>
            <p:nvPr/>
          </p:nvSpPr>
          <p:spPr>
            <a:xfrm rot="-10575706">
              <a:off x="1838041" y="-818826"/>
              <a:ext cx="5112492" cy="1895403"/>
            </a:xfrm>
            <a:custGeom>
              <a:avLst/>
              <a:gdLst/>
              <a:ahLst/>
              <a:cxnLst/>
              <a:rect l="l" t="t" r="r" b="b"/>
              <a:pathLst>
                <a:path w="204494" h="75814" fill="none" extrusionOk="0">
                  <a:moveTo>
                    <a:pt x="80369" y="1"/>
                  </a:moveTo>
                  <a:lnTo>
                    <a:pt x="80369" y="1"/>
                  </a:lnTo>
                  <a:lnTo>
                    <a:pt x="80118" y="42"/>
                  </a:lnTo>
                  <a:lnTo>
                    <a:pt x="79825" y="126"/>
                  </a:lnTo>
                  <a:lnTo>
                    <a:pt x="79575" y="210"/>
                  </a:lnTo>
                  <a:lnTo>
                    <a:pt x="79366" y="377"/>
                  </a:lnTo>
                  <a:lnTo>
                    <a:pt x="79157" y="586"/>
                  </a:lnTo>
                  <a:lnTo>
                    <a:pt x="78989" y="795"/>
                  </a:lnTo>
                  <a:lnTo>
                    <a:pt x="78822" y="1045"/>
                  </a:lnTo>
                  <a:lnTo>
                    <a:pt x="78739" y="1296"/>
                  </a:lnTo>
                  <a:lnTo>
                    <a:pt x="78655" y="1589"/>
                  </a:lnTo>
                  <a:lnTo>
                    <a:pt x="78613" y="1881"/>
                  </a:lnTo>
                  <a:lnTo>
                    <a:pt x="78613" y="2174"/>
                  </a:lnTo>
                  <a:lnTo>
                    <a:pt x="78655" y="2466"/>
                  </a:lnTo>
                  <a:lnTo>
                    <a:pt x="78739" y="2759"/>
                  </a:lnTo>
                  <a:lnTo>
                    <a:pt x="78864" y="3010"/>
                  </a:lnTo>
                  <a:lnTo>
                    <a:pt x="79073" y="3261"/>
                  </a:lnTo>
                  <a:lnTo>
                    <a:pt x="79366" y="3511"/>
                  </a:lnTo>
                  <a:lnTo>
                    <a:pt x="79366" y="3511"/>
                  </a:lnTo>
                  <a:lnTo>
                    <a:pt x="120197" y="35190"/>
                  </a:lnTo>
                  <a:lnTo>
                    <a:pt x="120197" y="35190"/>
                  </a:lnTo>
                  <a:lnTo>
                    <a:pt x="122120" y="36695"/>
                  </a:lnTo>
                  <a:lnTo>
                    <a:pt x="122120" y="36695"/>
                  </a:lnTo>
                  <a:lnTo>
                    <a:pt x="70798" y="40122"/>
                  </a:lnTo>
                  <a:lnTo>
                    <a:pt x="70798" y="40122"/>
                  </a:lnTo>
                  <a:lnTo>
                    <a:pt x="44886" y="24282"/>
                  </a:lnTo>
                  <a:lnTo>
                    <a:pt x="44886" y="24282"/>
                  </a:lnTo>
                  <a:lnTo>
                    <a:pt x="41083" y="21984"/>
                  </a:lnTo>
                  <a:lnTo>
                    <a:pt x="41083" y="21984"/>
                  </a:lnTo>
                  <a:lnTo>
                    <a:pt x="40833" y="21858"/>
                  </a:lnTo>
                  <a:lnTo>
                    <a:pt x="40582" y="21775"/>
                  </a:lnTo>
                  <a:lnTo>
                    <a:pt x="40331" y="21691"/>
                  </a:lnTo>
                  <a:lnTo>
                    <a:pt x="40080" y="21691"/>
                  </a:lnTo>
                  <a:lnTo>
                    <a:pt x="40080" y="21691"/>
                  </a:lnTo>
                  <a:lnTo>
                    <a:pt x="39788" y="21733"/>
                  </a:lnTo>
                  <a:lnTo>
                    <a:pt x="39495" y="21817"/>
                  </a:lnTo>
                  <a:lnTo>
                    <a:pt x="39244" y="21900"/>
                  </a:lnTo>
                  <a:lnTo>
                    <a:pt x="38994" y="22067"/>
                  </a:lnTo>
                  <a:lnTo>
                    <a:pt x="38785" y="22276"/>
                  </a:lnTo>
                  <a:lnTo>
                    <a:pt x="38576" y="22485"/>
                  </a:lnTo>
                  <a:lnTo>
                    <a:pt x="38409" y="22736"/>
                  </a:lnTo>
                  <a:lnTo>
                    <a:pt x="38283" y="22987"/>
                  </a:lnTo>
                  <a:lnTo>
                    <a:pt x="38200" y="23279"/>
                  </a:lnTo>
                  <a:lnTo>
                    <a:pt x="38158" y="23572"/>
                  </a:lnTo>
                  <a:lnTo>
                    <a:pt x="38158" y="23864"/>
                  </a:lnTo>
                  <a:lnTo>
                    <a:pt x="38241" y="24115"/>
                  </a:lnTo>
                  <a:lnTo>
                    <a:pt x="38325" y="24408"/>
                  </a:lnTo>
                  <a:lnTo>
                    <a:pt x="38492" y="24659"/>
                  </a:lnTo>
                  <a:lnTo>
                    <a:pt x="38743" y="24909"/>
                  </a:lnTo>
                  <a:lnTo>
                    <a:pt x="39035" y="25118"/>
                  </a:lnTo>
                  <a:lnTo>
                    <a:pt x="39035" y="25118"/>
                  </a:lnTo>
                  <a:lnTo>
                    <a:pt x="64320" y="40540"/>
                  </a:lnTo>
                  <a:lnTo>
                    <a:pt x="64320" y="40540"/>
                  </a:lnTo>
                  <a:lnTo>
                    <a:pt x="26330" y="43047"/>
                  </a:lnTo>
                  <a:lnTo>
                    <a:pt x="26330" y="43047"/>
                  </a:lnTo>
                  <a:lnTo>
                    <a:pt x="1464" y="44719"/>
                  </a:lnTo>
                  <a:lnTo>
                    <a:pt x="1464" y="44719"/>
                  </a:lnTo>
                  <a:lnTo>
                    <a:pt x="1046" y="44803"/>
                  </a:lnTo>
                  <a:lnTo>
                    <a:pt x="711" y="44928"/>
                  </a:lnTo>
                  <a:lnTo>
                    <a:pt x="461" y="45095"/>
                  </a:lnTo>
                  <a:lnTo>
                    <a:pt x="252" y="45346"/>
                  </a:lnTo>
                  <a:lnTo>
                    <a:pt x="85" y="45639"/>
                  </a:lnTo>
                  <a:lnTo>
                    <a:pt x="1" y="45931"/>
                  </a:lnTo>
                  <a:lnTo>
                    <a:pt x="1" y="46265"/>
                  </a:lnTo>
                  <a:lnTo>
                    <a:pt x="1" y="46600"/>
                  </a:lnTo>
                  <a:lnTo>
                    <a:pt x="85" y="46934"/>
                  </a:lnTo>
                  <a:lnTo>
                    <a:pt x="252" y="47269"/>
                  </a:lnTo>
                  <a:lnTo>
                    <a:pt x="419" y="47561"/>
                  </a:lnTo>
                  <a:lnTo>
                    <a:pt x="670" y="47854"/>
                  </a:lnTo>
                  <a:lnTo>
                    <a:pt x="920" y="48063"/>
                  </a:lnTo>
                  <a:lnTo>
                    <a:pt x="1255" y="48230"/>
                  </a:lnTo>
                  <a:lnTo>
                    <a:pt x="1631" y="48355"/>
                  </a:lnTo>
                  <a:lnTo>
                    <a:pt x="2007" y="48397"/>
                  </a:lnTo>
                  <a:lnTo>
                    <a:pt x="2007" y="48397"/>
                  </a:lnTo>
                  <a:lnTo>
                    <a:pt x="2174" y="48397"/>
                  </a:lnTo>
                  <a:lnTo>
                    <a:pt x="2174" y="48397"/>
                  </a:lnTo>
                  <a:lnTo>
                    <a:pt x="65908" y="44176"/>
                  </a:lnTo>
                  <a:lnTo>
                    <a:pt x="65908" y="44176"/>
                  </a:lnTo>
                  <a:lnTo>
                    <a:pt x="48522" y="63651"/>
                  </a:lnTo>
                  <a:lnTo>
                    <a:pt x="48522" y="63651"/>
                  </a:lnTo>
                  <a:lnTo>
                    <a:pt x="45513" y="67037"/>
                  </a:lnTo>
                  <a:lnTo>
                    <a:pt x="45513" y="67037"/>
                  </a:lnTo>
                  <a:lnTo>
                    <a:pt x="45304" y="67287"/>
                  </a:lnTo>
                  <a:lnTo>
                    <a:pt x="45179" y="67580"/>
                  </a:lnTo>
                  <a:lnTo>
                    <a:pt x="45095" y="67831"/>
                  </a:lnTo>
                  <a:lnTo>
                    <a:pt x="45012" y="68123"/>
                  </a:lnTo>
                  <a:lnTo>
                    <a:pt x="45012" y="68416"/>
                  </a:lnTo>
                  <a:lnTo>
                    <a:pt x="45054" y="68708"/>
                  </a:lnTo>
                  <a:lnTo>
                    <a:pt x="45095" y="68959"/>
                  </a:lnTo>
                  <a:lnTo>
                    <a:pt x="45221" y="69252"/>
                  </a:lnTo>
                  <a:lnTo>
                    <a:pt x="45346" y="69502"/>
                  </a:lnTo>
                  <a:lnTo>
                    <a:pt x="45513" y="69711"/>
                  </a:lnTo>
                  <a:lnTo>
                    <a:pt x="45681" y="69920"/>
                  </a:lnTo>
                  <a:lnTo>
                    <a:pt x="45890" y="70087"/>
                  </a:lnTo>
                  <a:lnTo>
                    <a:pt x="46098" y="70213"/>
                  </a:lnTo>
                  <a:lnTo>
                    <a:pt x="46349" y="70338"/>
                  </a:lnTo>
                  <a:lnTo>
                    <a:pt x="46600" y="70380"/>
                  </a:lnTo>
                  <a:lnTo>
                    <a:pt x="46851" y="70422"/>
                  </a:lnTo>
                  <a:lnTo>
                    <a:pt x="46851" y="70422"/>
                  </a:lnTo>
                  <a:lnTo>
                    <a:pt x="47143" y="70380"/>
                  </a:lnTo>
                  <a:lnTo>
                    <a:pt x="47436" y="70296"/>
                  </a:lnTo>
                  <a:lnTo>
                    <a:pt x="47728" y="70087"/>
                  </a:lnTo>
                  <a:lnTo>
                    <a:pt x="47979" y="69837"/>
                  </a:lnTo>
                  <a:lnTo>
                    <a:pt x="47979" y="69837"/>
                  </a:lnTo>
                  <a:lnTo>
                    <a:pt x="68541" y="46767"/>
                  </a:lnTo>
                  <a:lnTo>
                    <a:pt x="68541" y="46767"/>
                  </a:lnTo>
                  <a:lnTo>
                    <a:pt x="71174" y="43800"/>
                  </a:lnTo>
                  <a:lnTo>
                    <a:pt x="71174" y="43800"/>
                  </a:lnTo>
                  <a:lnTo>
                    <a:pt x="122329" y="40414"/>
                  </a:lnTo>
                  <a:lnTo>
                    <a:pt x="122329" y="40414"/>
                  </a:lnTo>
                  <a:lnTo>
                    <a:pt x="90650" y="72470"/>
                  </a:lnTo>
                  <a:lnTo>
                    <a:pt x="90650" y="72470"/>
                  </a:lnTo>
                  <a:lnTo>
                    <a:pt x="90399" y="72720"/>
                  </a:lnTo>
                  <a:lnTo>
                    <a:pt x="90274" y="73013"/>
                  </a:lnTo>
                  <a:lnTo>
                    <a:pt x="90148" y="73306"/>
                  </a:lnTo>
                  <a:lnTo>
                    <a:pt x="90106" y="73556"/>
                  </a:lnTo>
                  <a:lnTo>
                    <a:pt x="90065" y="73849"/>
                  </a:lnTo>
                  <a:lnTo>
                    <a:pt x="90106" y="74141"/>
                  </a:lnTo>
                  <a:lnTo>
                    <a:pt x="90148" y="74392"/>
                  </a:lnTo>
                  <a:lnTo>
                    <a:pt x="90274" y="74643"/>
                  </a:lnTo>
                  <a:lnTo>
                    <a:pt x="90399" y="74894"/>
                  </a:lnTo>
                  <a:lnTo>
                    <a:pt x="90566" y="75144"/>
                  </a:lnTo>
                  <a:lnTo>
                    <a:pt x="90733" y="75312"/>
                  </a:lnTo>
                  <a:lnTo>
                    <a:pt x="90942" y="75479"/>
                  </a:lnTo>
                  <a:lnTo>
                    <a:pt x="91193" y="75646"/>
                  </a:lnTo>
                  <a:lnTo>
                    <a:pt x="91402" y="75730"/>
                  </a:lnTo>
                  <a:lnTo>
                    <a:pt x="91653" y="75813"/>
                  </a:lnTo>
                  <a:lnTo>
                    <a:pt x="91945" y="75813"/>
                  </a:lnTo>
                  <a:lnTo>
                    <a:pt x="91945" y="75813"/>
                  </a:lnTo>
                  <a:lnTo>
                    <a:pt x="92238" y="75813"/>
                  </a:lnTo>
                  <a:lnTo>
                    <a:pt x="92530" y="75688"/>
                  </a:lnTo>
                  <a:lnTo>
                    <a:pt x="92823" y="75562"/>
                  </a:lnTo>
                  <a:lnTo>
                    <a:pt x="93115" y="75312"/>
                  </a:lnTo>
                  <a:lnTo>
                    <a:pt x="93115" y="75312"/>
                  </a:lnTo>
                  <a:lnTo>
                    <a:pt x="127971" y="40038"/>
                  </a:lnTo>
                  <a:lnTo>
                    <a:pt x="127971" y="40038"/>
                  </a:lnTo>
                  <a:lnTo>
                    <a:pt x="175280" y="36862"/>
                  </a:lnTo>
                  <a:lnTo>
                    <a:pt x="175280" y="36862"/>
                  </a:lnTo>
                  <a:lnTo>
                    <a:pt x="142097" y="65866"/>
                  </a:lnTo>
                  <a:lnTo>
                    <a:pt x="142097" y="65866"/>
                  </a:lnTo>
                  <a:lnTo>
                    <a:pt x="141888" y="66117"/>
                  </a:lnTo>
                  <a:lnTo>
                    <a:pt x="141679" y="66368"/>
                  </a:lnTo>
                  <a:lnTo>
                    <a:pt x="141553" y="66619"/>
                  </a:lnTo>
                  <a:lnTo>
                    <a:pt x="141512" y="66911"/>
                  </a:lnTo>
                  <a:lnTo>
                    <a:pt x="141470" y="67204"/>
                  </a:lnTo>
                  <a:lnTo>
                    <a:pt x="141512" y="67455"/>
                  </a:lnTo>
                  <a:lnTo>
                    <a:pt x="141553" y="67747"/>
                  </a:lnTo>
                  <a:lnTo>
                    <a:pt x="141679" y="67998"/>
                  </a:lnTo>
                  <a:lnTo>
                    <a:pt x="141804" y="68207"/>
                  </a:lnTo>
                  <a:lnTo>
                    <a:pt x="141971" y="68458"/>
                  </a:lnTo>
                  <a:lnTo>
                    <a:pt x="142138" y="68667"/>
                  </a:lnTo>
                  <a:lnTo>
                    <a:pt x="142389" y="68834"/>
                  </a:lnTo>
                  <a:lnTo>
                    <a:pt x="142598" y="68959"/>
                  </a:lnTo>
                  <a:lnTo>
                    <a:pt x="142849" y="69084"/>
                  </a:lnTo>
                  <a:lnTo>
                    <a:pt x="143142" y="69126"/>
                  </a:lnTo>
                  <a:lnTo>
                    <a:pt x="143392" y="69168"/>
                  </a:lnTo>
                  <a:lnTo>
                    <a:pt x="143392" y="69168"/>
                  </a:lnTo>
                  <a:lnTo>
                    <a:pt x="143685" y="69126"/>
                  </a:lnTo>
                  <a:lnTo>
                    <a:pt x="143977" y="69043"/>
                  </a:lnTo>
                  <a:lnTo>
                    <a:pt x="144270" y="68917"/>
                  </a:lnTo>
                  <a:lnTo>
                    <a:pt x="144562" y="68667"/>
                  </a:lnTo>
                  <a:lnTo>
                    <a:pt x="144562" y="68667"/>
                  </a:lnTo>
                  <a:lnTo>
                    <a:pt x="179627" y="38074"/>
                  </a:lnTo>
                  <a:lnTo>
                    <a:pt x="179627" y="38074"/>
                  </a:lnTo>
                  <a:lnTo>
                    <a:pt x="179752" y="37907"/>
                  </a:lnTo>
                  <a:lnTo>
                    <a:pt x="179919" y="37740"/>
                  </a:lnTo>
                  <a:lnTo>
                    <a:pt x="180003" y="37531"/>
                  </a:lnTo>
                  <a:lnTo>
                    <a:pt x="180086" y="37364"/>
                  </a:lnTo>
                  <a:lnTo>
                    <a:pt x="180212" y="36946"/>
                  </a:lnTo>
                  <a:lnTo>
                    <a:pt x="180212" y="36528"/>
                  </a:lnTo>
                  <a:lnTo>
                    <a:pt x="180212" y="36528"/>
                  </a:lnTo>
                  <a:lnTo>
                    <a:pt x="203031" y="35023"/>
                  </a:lnTo>
                  <a:lnTo>
                    <a:pt x="203031" y="35023"/>
                  </a:lnTo>
                  <a:lnTo>
                    <a:pt x="203449" y="34940"/>
                  </a:lnTo>
                  <a:lnTo>
                    <a:pt x="203783" y="34814"/>
                  </a:lnTo>
                  <a:lnTo>
                    <a:pt x="204034" y="34647"/>
                  </a:lnTo>
                  <a:lnTo>
                    <a:pt x="204243" y="34396"/>
                  </a:lnTo>
                  <a:lnTo>
                    <a:pt x="204410" y="34104"/>
                  </a:lnTo>
                  <a:lnTo>
                    <a:pt x="204493" y="33811"/>
                  </a:lnTo>
                  <a:lnTo>
                    <a:pt x="204493" y="33477"/>
                  </a:lnTo>
                  <a:lnTo>
                    <a:pt x="204493" y="33143"/>
                  </a:lnTo>
                  <a:lnTo>
                    <a:pt x="204410" y="32808"/>
                  </a:lnTo>
                  <a:lnTo>
                    <a:pt x="204243" y="32474"/>
                  </a:lnTo>
                  <a:lnTo>
                    <a:pt x="204076" y="32181"/>
                  </a:lnTo>
                  <a:lnTo>
                    <a:pt x="203825" y="31889"/>
                  </a:lnTo>
                  <a:lnTo>
                    <a:pt x="203574" y="31680"/>
                  </a:lnTo>
                  <a:lnTo>
                    <a:pt x="203240" y="31513"/>
                  </a:lnTo>
                  <a:lnTo>
                    <a:pt x="202864" y="31387"/>
                  </a:lnTo>
                  <a:lnTo>
                    <a:pt x="202487" y="31345"/>
                  </a:lnTo>
                  <a:lnTo>
                    <a:pt x="202487" y="31345"/>
                  </a:lnTo>
                  <a:lnTo>
                    <a:pt x="202320" y="31345"/>
                  </a:lnTo>
                  <a:lnTo>
                    <a:pt x="202320" y="31345"/>
                  </a:lnTo>
                  <a:lnTo>
                    <a:pt x="176534" y="33059"/>
                  </a:lnTo>
                  <a:lnTo>
                    <a:pt x="176534" y="33059"/>
                  </a:lnTo>
                  <a:lnTo>
                    <a:pt x="136664" y="5141"/>
                  </a:lnTo>
                  <a:lnTo>
                    <a:pt x="136664" y="5141"/>
                  </a:lnTo>
                  <a:lnTo>
                    <a:pt x="130687" y="920"/>
                  </a:lnTo>
                  <a:lnTo>
                    <a:pt x="130687" y="920"/>
                  </a:lnTo>
                  <a:lnTo>
                    <a:pt x="130395" y="753"/>
                  </a:lnTo>
                  <a:lnTo>
                    <a:pt x="130144" y="669"/>
                  </a:lnTo>
                  <a:lnTo>
                    <a:pt x="129893" y="586"/>
                  </a:lnTo>
                  <a:lnTo>
                    <a:pt x="129642" y="586"/>
                  </a:lnTo>
                  <a:lnTo>
                    <a:pt x="129642" y="586"/>
                  </a:lnTo>
                  <a:lnTo>
                    <a:pt x="129350" y="586"/>
                  </a:lnTo>
                  <a:lnTo>
                    <a:pt x="129099" y="669"/>
                  </a:lnTo>
                  <a:lnTo>
                    <a:pt x="128848" y="795"/>
                  </a:lnTo>
                  <a:lnTo>
                    <a:pt x="128598" y="962"/>
                  </a:lnTo>
                  <a:lnTo>
                    <a:pt x="128389" y="1129"/>
                  </a:lnTo>
                  <a:lnTo>
                    <a:pt x="128221" y="1380"/>
                  </a:lnTo>
                  <a:lnTo>
                    <a:pt x="128054" y="1631"/>
                  </a:lnTo>
                  <a:lnTo>
                    <a:pt x="127929" y="1881"/>
                  </a:lnTo>
                  <a:lnTo>
                    <a:pt x="127845" y="2174"/>
                  </a:lnTo>
                  <a:lnTo>
                    <a:pt x="127804" y="2425"/>
                  </a:lnTo>
                  <a:lnTo>
                    <a:pt x="127804" y="2717"/>
                  </a:lnTo>
                  <a:lnTo>
                    <a:pt x="127845" y="3010"/>
                  </a:lnTo>
                  <a:lnTo>
                    <a:pt x="127971" y="3302"/>
                  </a:lnTo>
                  <a:lnTo>
                    <a:pt x="128138" y="3553"/>
                  </a:lnTo>
                  <a:lnTo>
                    <a:pt x="128347" y="3804"/>
                  </a:lnTo>
                  <a:lnTo>
                    <a:pt x="128598" y="4055"/>
                  </a:lnTo>
                  <a:lnTo>
                    <a:pt x="128598" y="4055"/>
                  </a:lnTo>
                  <a:lnTo>
                    <a:pt x="170558" y="33477"/>
                  </a:lnTo>
                  <a:lnTo>
                    <a:pt x="170558" y="33477"/>
                  </a:lnTo>
                  <a:lnTo>
                    <a:pt x="134490" y="35859"/>
                  </a:lnTo>
                  <a:lnTo>
                    <a:pt x="134490" y="35859"/>
                  </a:lnTo>
                  <a:lnTo>
                    <a:pt x="127720" y="36319"/>
                  </a:lnTo>
                  <a:lnTo>
                    <a:pt x="127720" y="36319"/>
                  </a:lnTo>
                  <a:lnTo>
                    <a:pt x="87306" y="4974"/>
                  </a:lnTo>
                  <a:lnTo>
                    <a:pt x="87306" y="4974"/>
                  </a:lnTo>
                  <a:lnTo>
                    <a:pt x="81413" y="377"/>
                  </a:lnTo>
                  <a:lnTo>
                    <a:pt x="81413" y="377"/>
                  </a:lnTo>
                  <a:lnTo>
                    <a:pt x="81163" y="210"/>
                  </a:lnTo>
                  <a:lnTo>
                    <a:pt x="80870" y="84"/>
                  </a:lnTo>
                  <a:lnTo>
                    <a:pt x="80619" y="42"/>
                  </a:lnTo>
                  <a:lnTo>
                    <a:pt x="803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5532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819;p43">
            <a:extLst>
              <a:ext uri="{FF2B5EF4-FFF2-40B4-BE49-F238E27FC236}">
                <a16:creationId xmlns:a16="http://schemas.microsoft.com/office/drawing/2014/main" id="{3323D4BD-A41D-41A3-9BC6-8297547DA2FF}"/>
              </a:ext>
            </a:extLst>
          </p:cNvPr>
          <p:cNvGrpSpPr/>
          <p:nvPr/>
        </p:nvGrpSpPr>
        <p:grpSpPr>
          <a:xfrm>
            <a:off x="11068603" y="5636103"/>
            <a:ext cx="930699" cy="1046282"/>
            <a:chOff x="5157450" y="1736850"/>
            <a:chExt cx="2224425" cy="2500675"/>
          </a:xfrm>
        </p:grpSpPr>
        <p:sp>
          <p:nvSpPr>
            <p:cNvPr id="115" name="Google Shape;1820;p43">
              <a:extLst>
                <a:ext uri="{FF2B5EF4-FFF2-40B4-BE49-F238E27FC236}">
                  <a16:creationId xmlns:a16="http://schemas.microsoft.com/office/drawing/2014/main" id="{0C17BEBB-9BE7-4FDD-90D6-66D346D1CDF5}"/>
                </a:ext>
              </a:extLst>
            </p:cNvPr>
            <p:cNvSpPr/>
            <p:nvPr/>
          </p:nvSpPr>
          <p:spPr>
            <a:xfrm>
              <a:off x="5157450" y="3893900"/>
              <a:ext cx="2172775" cy="343625"/>
            </a:xfrm>
            <a:custGeom>
              <a:avLst/>
              <a:gdLst/>
              <a:ahLst/>
              <a:cxnLst/>
              <a:rect l="l" t="t" r="r" b="b"/>
              <a:pathLst>
                <a:path w="86911" h="13745" extrusionOk="0">
                  <a:moveTo>
                    <a:pt x="57042" y="4223"/>
                  </a:moveTo>
                  <a:lnTo>
                    <a:pt x="57042" y="5750"/>
                  </a:lnTo>
                  <a:lnTo>
                    <a:pt x="56953" y="5795"/>
                  </a:lnTo>
                  <a:lnTo>
                    <a:pt x="56503" y="6064"/>
                  </a:lnTo>
                  <a:lnTo>
                    <a:pt x="55830" y="6379"/>
                  </a:lnTo>
                  <a:lnTo>
                    <a:pt x="54931" y="6738"/>
                  </a:lnTo>
                  <a:lnTo>
                    <a:pt x="53764" y="7097"/>
                  </a:lnTo>
                  <a:lnTo>
                    <a:pt x="52326" y="7501"/>
                  </a:lnTo>
                  <a:lnTo>
                    <a:pt x="50664" y="7816"/>
                  </a:lnTo>
                  <a:lnTo>
                    <a:pt x="49721" y="7996"/>
                  </a:lnTo>
                  <a:lnTo>
                    <a:pt x="48733" y="8130"/>
                  </a:lnTo>
                  <a:lnTo>
                    <a:pt x="47610" y="8220"/>
                  </a:lnTo>
                  <a:lnTo>
                    <a:pt x="46487" y="8310"/>
                  </a:lnTo>
                  <a:lnTo>
                    <a:pt x="45005" y="8400"/>
                  </a:lnTo>
                  <a:lnTo>
                    <a:pt x="41726" y="8400"/>
                  </a:lnTo>
                  <a:lnTo>
                    <a:pt x="40109" y="8310"/>
                  </a:lnTo>
                  <a:lnTo>
                    <a:pt x="39031" y="8220"/>
                  </a:lnTo>
                  <a:lnTo>
                    <a:pt x="37953" y="8085"/>
                  </a:lnTo>
                  <a:lnTo>
                    <a:pt x="36965" y="7951"/>
                  </a:lnTo>
                  <a:lnTo>
                    <a:pt x="36067" y="7816"/>
                  </a:lnTo>
                  <a:lnTo>
                    <a:pt x="34450" y="7457"/>
                  </a:lnTo>
                  <a:lnTo>
                    <a:pt x="33103" y="7097"/>
                  </a:lnTo>
                  <a:lnTo>
                    <a:pt x="31935" y="6693"/>
                  </a:lnTo>
                  <a:lnTo>
                    <a:pt x="31081" y="6334"/>
                  </a:lnTo>
                  <a:lnTo>
                    <a:pt x="30408" y="6064"/>
                  </a:lnTo>
                  <a:lnTo>
                    <a:pt x="29959" y="5795"/>
                  </a:lnTo>
                  <a:lnTo>
                    <a:pt x="29869" y="5750"/>
                  </a:lnTo>
                  <a:lnTo>
                    <a:pt x="29869" y="4223"/>
                  </a:lnTo>
                  <a:lnTo>
                    <a:pt x="30138" y="4312"/>
                  </a:lnTo>
                  <a:lnTo>
                    <a:pt x="31351" y="4672"/>
                  </a:lnTo>
                  <a:lnTo>
                    <a:pt x="32564" y="4986"/>
                  </a:lnTo>
                  <a:lnTo>
                    <a:pt x="33821" y="5256"/>
                  </a:lnTo>
                  <a:lnTo>
                    <a:pt x="35124" y="5525"/>
                  </a:lnTo>
                  <a:lnTo>
                    <a:pt x="36426" y="5705"/>
                  </a:lnTo>
                  <a:lnTo>
                    <a:pt x="37774" y="5885"/>
                  </a:lnTo>
                  <a:lnTo>
                    <a:pt x="39166" y="6019"/>
                  </a:lnTo>
                  <a:lnTo>
                    <a:pt x="40559" y="6109"/>
                  </a:lnTo>
                  <a:lnTo>
                    <a:pt x="41996" y="6199"/>
                  </a:lnTo>
                  <a:lnTo>
                    <a:pt x="44736" y="6199"/>
                  </a:lnTo>
                  <a:lnTo>
                    <a:pt x="46038" y="6154"/>
                  </a:lnTo>
                  <a:lnTo>
                    <a:pt x="47475" y="6064"/>
                  </a:lnTo>
                  <a:lnTo>
                    <a:pt x="48913" y="5929"/>
                  </a:lnTo>
                  <a:lnTo>
                    <a:pt x="50305" y="5750"/>
                  </a:lnTo>
                  <a:lnTo>
                    <a:pt x="51653" y="5525"/>
                  </a:lnTo>
                  <a:lnTo>
                    <a:pt x="53000" y="5301"/>
                  </a:lnTo>
                  <a:lnTo>
                    <a:pt x="54303" y="4986"/>
                  </a:lnTo>
                  <a:lnTo>
                    <a:pt x="55560" y="4672"/>
                  </a:lnTo>
                  <a:lnTo>
                    <a:pt x="56773" y="4312"/>
                  </a:lnTo>
                  <a:lnTo>
                    <a:pt x="57042" y="4223"/>
                  </a:lnTo>
                  <a:close/>
                  <a:moveTo>
                    <a:pt x="22637" y="1"/>
                  </a:moveTo>
                  <a:lnTo>
                    <a:pt x="20167" y="270"/>
                  </a:lnTo>
                  <a:lnTo>
                    <a:pt x="17787" y="540"/>
                  </a:lnTo>
                  <a:lnTo>
                    <a:pt x="15541" y="809"/>
                  </a:lnTo>
                  <a:lnTo>
                    <a:pt x="13430" y="1124"/>
                  </a:lnTo>
                  <a:lnTo>
                    <a:pt x="11409" y="1483"/>
                  </a:lnTo>
                  <a:lnTo>
                    <a:pt x="9567" y="1842"/>
                  </a:lnTo>
                  <a:lnTo>
                    <a:pt x="7860" y="2246"/>
                  </a:lnTo>
                  <a:lnTo>
                    <a:pt x="6288" y="2651"/>
                  </a:lnTo>
                  <a:lnTo>
                    <a:pt x="4851" y="3055"/>
                  </a:lnTo>
                  <a:lnTo>
                    <a:pt x="3638" y="3504"/>
                  </a:lnTo>
                  <a:lnTo>
                    <a:pt x="2560" y="3953"/>
                  </a:lnTo>
                  <a:lnTo>
                    <a:pt x="1662" y="4447"/>
                  </a:lnTo>
                  <a:lnTo>
                    <a:pt x="1303" y="4672"/>
                  </a:lnTo>
                  <a:lnTo>
                    <a:pt x="943" y="4896"/>
                  </a:lnTo>
                  <a:lnTo>
                    <a:pt x="674" y="5166"/>
                  </a:lnTo>
                  <a:lnTo>
                    <a:pt x="449" y="5390"/>
                  </a:lnTo>
                  <a:lnTo>
                    <a:pt x="270" y="5660"/>
                  </a:lnTo>
                  <a:lnTo>
                    <a:pt x="135" y="5929"/>
                  </a:lnTo>
                  <a:lnTo>
                    <a:pt x="45" y="6154"/>
                  </a:lnTo>
                  <a:lnTo>
                    <a:pt x="0" y="6423"/>
                  </a:lnTo>
                  <a:lnTo>
                    <a:pt x="45" y="6603"/>
                  </a:lnTo>
                  <a:lnTo>
                    <a:pt x="90" y="6828"/>
                  </a:lnTo>
                  <a:lnTo>
                    <a:pt x="225" y="7187"/>
                  </a:lnTo>
                  <a:lnTo>
                    <a:pt x="539" y="7546"/>
                  </a:lnTo>
                  <a:lnTo>
                    <a:pt x="898" y="7906"/>
                  </a:lnTo>
                  <a:lnTo>
                    <a:pt x="1393" y="8265"/>
                  </a:lnTo>
                  <a:lnTo>
                    <a:pt x="1976" y="8624"/>
                  </a:lnTo>
                  <a:lnTo>
                    <a:pt x="2650" y="8939"/>
                  </a:lnTo>
                  <a:lnTo>
                    <a:pt x="3459" y="9298"/>
                  </a:lnTo>
                  <a:lnTo>
                    <a:pt x="4312" y="9612"/>
                  </a:lnTo>
                  <a:lnTo>
                    <a:pt x="5255" y="9927"/>
                  </a:lnTo>
                  <a:lnTo>
                    <a:pt x="6333" y="10241"/>
                  </a:lnTo>
                  <a:lnTo>
                    <a:pt x="7456" y="10511"/>
                  </a:lnTo>
                  <a:lnTo>
                    <a:pt x="8669" y="10825"/>
                  </a:lnTo>
                  <a:lnTo>
                    <a:pt x="9926" y="11095"/>
                  </a:lnTo>
                  <a:lnTo>
                    <a:pt x="12756" y="11589"/>
                  </a:lnTo>
                  <a:lnTo>
                    <a:pt x="15810" y="12083"/>
                  </a:lnTo>
                  <a:lnTo>
                    <a:pt x="19179" y="12487"/>
                  </a:lnTo>
                  <a:lnTo>
                    <a:pt x="22772" y="12846"/>
                  </a:lnTo>
                  <a:lnTo>
                    <a:pt x="26545" y="13161"/>
                  </a:lnTo>
                  <a:lnTo>
                    <a:pt x="30542" y="13430"/>
                  </a:lnTo>
                  <a:lnTo>
                    <a:pt x="34720" y="13610"/>
                  </a:lnTo>
                  <a:lnTo>
                    <a:pt x="39031" y="13700"/>
                  </a:lnTo>
                  <a:lnTo>
                    <a:pt x="43478" y="13745"/>
                  </a:lnTo>
                  <a:lnTo>
                    <a:pt x="47925" y="13700"/>
                  </a:lnTo>
                  <a:lnTo>
                    <a:pt x="52236" y="13610"/>
                  </a:lnTo>
                  <a:lnTo>
                    <a:pt x="56369" y="13430"/>
                  </a:lnTo>
                  <a:lnTo>
                    <a:pt x="60366" y="13161"/>
                  </a:lnTo>
                  <a:lnTo>
                    <a:pt x="64184" y="12846"/>
                  </a:lnTo>
                  <a:lnTo>
                    <a:pt x="67777" y="12487"/>
                  </a:lnTo>
                  <a:lnTo>
                    <a:pt x="71101" y="12083"/>
                  </a:lnTo>
                  <a:lnTo>
                    <a:pt x="74200" y="11589"/>
                  </a:lnTo>
                  <a:lnTo>
                    <a:pt x="76985" y="11095"/>
                  </a:lnTo>
                  <a:lnTo>
                    <a:pt x="78287" y="10825"/>
                  </a:lnTo>
                  <a:lnTo>
                    <a:pt x="79500" y="10511"/>
                  </a:lnTo>
                  <a:lnTo>
                    <a:pt x="80623" y="10241"/>
                  </a:lnTo>
                  <a:lnTo>
                    <a:pt x="81656" y="9927"/>
                  </a:lnTo>
                  <a:lnTo>
                    <a:pt x="82644" y="9612"/>
                  </a:lnTo>
                  <a:lnTo>
                    <a:pt x="83497" y="9298"/>
                  </a:lnTo>
                  <a:lnTo>
                    <a:pt x="84261" y="8939"/>
                  </a:lnTo>
                  <a:lnTo>
                    <a:pt x="84935" y="8624"/>
                  </a:lnTo>
                  <a:lnTo>
                    <a:pt x="85563" y="8265"/>
                  </a:lnTo>
                  <a:lnTo>
                    <a:pt x="86013" y="7906"/>
                  </a:lnTo>
                  <a:lnTo>
                    <a:pt x="86417" y="7546"/>
                  </a:lnTo>
                  <a:lnTo>
                    <a:pt x="86686" y="7187"/>
                  </a:lnTo>
                  <a:lnTo>
                    <a:pt x="86866" y="6828"/>
                  </a:lnTo>
                  <a:lnTo>
                    <a:pt x="86911" y="6603"/>
                  </a:lnTo>
                  <a:lnTo>
                    <a:pt x="86911" y="6423"/>
                  </a:lnTo>
                  <a:lnTo>
                    <a:pt x="86866" y="6154"/>
                  </a:lnTo>
                  <a:lnTo>
                    <a:pt x="86821" y="5929"/>
                  </a:lnTo>
                  <a:lnTo>
                    <a:pt x="86686" y="5660"/>
                  </a:lnTo>
                  <a:lnTo>
                    <a:pt x="86507" y="5390"/>
                  </a:lnTo>
                  <a:lnTo>
                    <a:pt x="86237" y="5166"/>
                  </a:lnTo>
                  <a:lnTo>
                    <a:pt x="85968" y="4896"/>
                  </a:lnTo>
                  <a:lnTo>
                    <a:pt x="85653" y="4672"/>
                  </a:lnTo>
                  <a:lnTo>
                    <a:pt x="85249" y="4447"/>
                  </a:lnTo>
                  <a:lnTo>
                    <a:pt x="84396" y="3953"/>
                  </a:lnTo>
                  <a:lnTo>
                    <a:pt x="83318" y="3504"/>
                  </a:lnTo>
                  <a:lnTo>
                    <a:pt x="82060" y="3055"/>
                  </a:lnTo>
                  <a:lnTo>
                    <a:pt x="80668" y="2651"/>
                  </a:lnTo>
                  <a:lnTo>
                    <a:pt x="79096" y="2246"/>
                  </a:lnTo>
                  <a:lnTo>
                    <a:pt x="77389" y="1842"/>
                  </a:lnTo>
                  <a:lnTo>
                    <a:pt x="75502" y="1483"/>
                  </a:lnTo>
                  <a:lnTo>
                    <a:pt x="73526" y="1124"/>
                  </a:lnTo>
                  <a:lnTo>
                    <a:pt x="71370" y="809"/>
                  </a:lnTo>
                  <a:lnTo>
                    <a:pt x="69125" y="540"/>
                  </a:lnTo>
                  <a:lnTo>
                    <a:pt x="66789" y="270"/>
                  </a:lnTo>
                  <a:lnTo>
                    <a:pt x="64319" y="1"/>
                  </a:lnTo>
                  <a:lnTo>
                    <a:pt x="63420" y="585"/>
                  </a:lnTo>
                  <a:lnTo>
                    <a:pt x="62477" y="1124"/>
                  </a:lnTo>
                  <a:lnTo>
                    <a:pt x="61534" y="1662"/>
                  </a:lnTo>
                  <a:lnTo>
                    <a:pt x="60591" y="2157"/>
                  </a:lnTo>
                  <a:lnTo>
                    <a:pt x="59558" y="2606"/>
                  </a:lnTo>
                  <a:lnTo>
                    <a:pt x="58569" y="3055"/>
                  </a:lnTo>
                  <a:lnTo>
                    <a:pt x="57492" y="3414"/>
                  </a:lnTo>
                  <a:lnTo>
                    <a:pt x="56414" y="3774"/>
                  </a:lnTo>
                  <a:lnTo>
                    <a:pt x="55336" y="4133"/>
                  </a:lnTo>
                  <a:lnTo>
                    <a:pt x="54168" y="4402"/>
                  </a:lnTo>
                  <a:lnTo>
                    <a:pt x="53045" y="4672"/>
                  </a:lnTo>
                  <a:lnTo>
                    <a:pt x="51832" y="4896"/>
                  </a:lnTo>
                  <a:lnTo>
                    <a:pt x="50664" y="5076"/>
                  </a:lnTo>
                  <a:lnTo>
                    <a:pt x="49407" y="5256"/>
                  </a:lnTo>
                  <a:lnTo>
                    <a:pt x="48149" y="5390"/>
                  </a:lnTo>
                  <a:lnTo>
                    <a:pt x="46847" y="5480"/>
                  </a:lnTo>
                  <a:lnTo>
                    <a:pt x="45185" y="5570"/>
                  </a:lnTo>
                  <a:lnTo>
                    <a:pt x="43478" y="5615"/>
                  </a:lnTo>
                  <a:lnTo>
                    <a:pt x="41547" y="5570"/>
                  </a:lnTo>
                  <a:lnTo>
                    <a:pt x="39660" y="5480"/>
                  </a:lnTo>
                  <a:lnTo>
                    <a:pt x="38403" y="5346"/>
                  </a:lnTo>
                  <a:lnTo>
                    <a:pt x="37190" y="5211"/>
                  </a:lnTo>
                  <a:lnTo>
                    <a:pt x="35977" y="5031"/>
                  </a:lnTo>
                  <a:lnTo>
                    <a:pt x="34809" y="4851"/>
                  </a:lnTo>
                  <a:lnTo>
                    <a:pt x="33642" y="4627"/>
                  </a:lnTo>
                  <a:lnTo>
                    <a:pt x="32519" y="4357"/>
                  </a:lnTo>
                  <a:lnTo>
                    <a:pt x="31441" y="4043"/>
                  </a:lnTo>
                  <a:lnTo>
                    <a:pt x="30363" y="3729"/>
                  </a:lnTo>
                  <a:lnTo>
                    <a:pt x="29285" y="3369"/>
                  </a:lnTo>
                  <a:lnTo>
                    <a:pt x="28252" y="2965"/>
                  </a:lnTo>
                  <a:lnTo>
                    <a:pt x="27264" y="2561"/>
                  </a:lnTo>
                  <a:lnTo>
                    <a:pt x="26275" y="2112"/>
                  </a:lnTo>
                  <a:lnTo>
                    <a:pt x="25332" y="1618"/>
                  </a:lnTo>
                  <a:lnTo>
                    <a:pt x="24389" y="1124"/>
                  </a:lnTo>
                  <a:lnTo>
                    <a:pt x="23491" y="585"/>
                  </a:lnTo>
                  <a:lnTo>
                    <a:pt x="22637" y="1"/>
                  </a:lnTo>
                  <a:close/>
                </a:path>
              </a:pathLst>
            </a:custGeom>
            <a:solidFill>
              <a:srgbClr val="E9E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821;p43">
              <a:extLst>
                <a:ext uri="{FF2B5EF4-FFF2-40B4-BE49-F238E27FC236}">
                  <a16:creationId xmlns:a16="http://schemas.microsoft.com/office/drawing/2014/main" id="{C2B43928-D65E-4029-A0EA-903E5B8DE019}"/>
                </a:ext>
              </a:extLst>
            </p:cNvPr>
            <p:cNvSpPr/>
            <p:nvPr/>
          </p:nvSpPr>
          <p:spPr>
            <a:xfrm>
              <a:off x="5904150" y="3999450"/>
              <a:ext cx="679375" cy="104450"/>
            </a:xfrm>
            <a:custGeom>
              <a:avLst/>
              <a:gdLst/>
              <a:ahLst/>
              <a:cxnLst/>
              <a:rect l="l" t="t" r="r" b="b"/>
              <a:pathLst>
                <a:path w="27175" h="4178" fill="none" extrusionOk="0">
                  <a:moveTo>
                    <a:pt x="16170" y="1932"/>
                  </a:moveTo>
                  <a:lnTo>
                    <a:pt x="16170" y="1932"/>
                  </a:lnTo>
                  <a:lnTo>
                    <a:pt x="16170" y="1932"/>
                  </a:lnTo>
                  <a:lnTo>
                    <a:pt x="17607" y="1842"/>
                  </a:lnTo>
                  <a:lnTo>
                    <a:pt x="19045" y="1707"/>
                  </a:lnTo>
                  <a:lnTo>
                    <a:pt x="20437" y="1528"/>
                  </a:lnTo>
                  <a:lnTo>
                    <a:pt x="21785" y="1303"/>
                  </a:lnTo>
                  <a:lnTo>
                    <a:pt x="23132" y="1079"/>
                  </a:lnTo>
                  <a:lnTo>
                    <a:pt x="24435" y="764"/>
                  </a:lnTo>
                  <a:lnTo>
                    <a:pt x="25692" y="450"/>
                  </a:lnTo>
                  <a:lnTo>
                    <a:pt x="26905" y="90"/>
                  </a:lnTo>
                  <a:lnTo>
                    <a:pt x="27174" y="1"/>
                  </a:lnTo>
                  <a:lnTo>
                    <a:pt x="27174" y="1528"/>
                  </a:lnTo>
                  <a:lnTo>
                    <a:pt x="27085" y="1573"/>
                  </a:lnTo>
                  <a:lnTo>
                    <a:pt x="27085" y="1573"/>
                  </a:lnTo>
                  <a:lnTo>
                    <a:pt x="26635" y="1842"/>
                  </a:lnTo>
                  <a:lnTo>
                    <a:pt x="25962" y="2157"/>
                  </a:lnTo>
                  <a:lnTo>
                    <a:pt x="25063" y="2516"/>
                  </a:lnTo>
                  <a:lnTo>
                    <a:pt x="23896" y="2875"/>
                  </a:lnTo>
                  <a:lnTo>
                    <a:pt x="22458" y="3279"/>
                  </a:lnTo>
                  <a:lnTo>
                    <a:pt x="20796" y="3594"/>
                  </a:lnTo>
                  <a:lnTo>
                    <a:pt x="19853" y="3774"/>
                  </a:lnTo>
                  <a:lnTo>
                    <a:pt x="18865" y="3908"/>
                  </a:lnTo>
                  <a:lnTo>
                    <a:pt x="17742" y="3998"/>
                  </a:lnTo>
                  <a:lnTo>
                    <a:pt x="16619" y="4088"/>
                  </a:lnTo>
                  <a:lnTo>
                    <a:pt x="16619" y="4088"/>
                  </a:lnTo>
                  <a:lnTo>
                    <a:pt x="16619" y="4088"/>
                  </a:lnTo>
                  <a:lnTo>
                    <a:pt x="15137" y="4178"/>
                  </a:lnTo>
                  <a:lnTo>
                    <a:pt x="13610" y="4178"/>
                  </a:lnTo>
                  <a:lnTo>
                    <a:pt x="13610" y="4178"/>
                  </a:lnTo>
                  <a:lnTo>
                    <a:pt x="11858" y="4178"/>
                  </a:lnTo>
                  <a:lnTo>
                    <a:pt x="10241" y="4088"/>
                  </a:lnTo>
                  <a:lnTo>
                    <a:pt x="10241" y="4088"/>
                  </a:lnTo>
                  <a:lnTo>
                    <a:pt x="9163" y="3998"/>
                  </a:lnTo>
                  <a:lnTo>
                    <a:pt x="8085" y="3863"/>
                  </a:lnTo>
                  <a:lnTo>
                    <a:pt x="7097" y="3729"/>
                  </a:lnTo>
                  <a:lnTo>
                    <a:pt x="6199" y="3594"/>
                  </a:lnTo>
                  <a:lnTo>
                    <a:pt x="4582" y="3235"/>
                  </a:lnTo>
                  <a:lnTo>
                    <a:pt x="3235" y="2875"/>
                  </a:lnTo>
                  <a:lnTo>
                    <a:pt x="2067" y="2471"/>
                  </a:lnTo>
                  <a:lnTo>
                    <a:pt x="1213" y="2112"/>
                  </a:lnTo>
                  <a:lnTo>
                    <a:pt x="540" y="1842"/>
                  </a:lnTo>
                  <a:lnTo>
                    <a:pt x="91" y="1573"/>
                  </a:lnTo>
                  <a:lnTo>
                    <a:pt x="1" y="1528"/>
                  </a:lnTo>
                  <a:lnTo>
                    <a:pt x="1" y="1"/>
                  </a:lnTo>
                  <a:lnTo>
                    <a:pt x="270" y="90"/>
                  </a:lnTo>
                  <a:lnTo>
                    <a:pt x="270" y="90"/>
                  </a:lnTo>
                  <a:lnTo>
                    <a:pt x="1483" y="450"/>
                  </a:lnTo>
                  <a:lnTo>
                    <a:pt x="2696" y="764"/>
                  </a:lnTo>
                  <a:lnTo>
                    <a:pt x="3953" y="1034"/>
                  </a:lnTo>
                  <a:lnTo>
                    <a:pt x="5256" y="1303"/>
                  </a:lnTo>
                  <a:lnTo>
                    <a:pt x="6558" y="1483"/>
                  </a:lnTo>
                  <a:lnTo>
                    <a:pt x="7906" y="1663"/>
                  </a:lnTo>
                  <a:lnTo>
                    <a:pt x="9298" y="1797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12128" y="1977"/>
                  </a:lnTo>
                  <a:lnTo>
                    <a:pt x="13610" y="1977"/>
                  </a:lnTo>
                  <a:lnTo>
                    <a:pt x="13610" y="1977"/>
                  </a:lnTo>
                  <a:lnTo>
                    <a:pt x="14868" y="1977"/>
                  </a:lnTo>
                  <a:lnTo>
                    <a:pt x="16170" y="1932"/>
                  </a:lnTo>
                  <a:lnTo>
                    <a:pt x="16170" y="19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822;p43">
              <a:extLst>
                <a:ext uri="{FF2B5EF4-FFF2-40B4-BE49-F238E27FC236}">
                  <a16:creationId xmlns:a16="http://schemas.microsoft.com/office/drawing/2014/main" id="{F74C6A21-4EDB-435C-8249-D4432117D12C}"/>
                </a:ext>
              </a:extLst>
            </p:cNvPr>
            <p:cNvSpPr/>
            <p:nvPr/>
          </p:nvSpPr>
          <p:spPr>
            <a:xfrm>
              <a:off x="5157450" y="3893900"/>
              <a:ext cx="2172775" cy="343625"/>
            </a:xfrm>
            <a:custGeom>
              <a:avLst/>
              <a:gdLst/>
              <a:ahLst/>
              <a:cxnLst/>
              <a:rect l="l" t="t" r="r" b="b"/>
              <a:pathLst>
                <a:path w="86911" h="13745" fill="none" extrusionOk="0">
                  <a:moveTo>
                    <a:pt x="64319" y="1"/>
                  </a:moveTo>
                  <a:lnTo>
                    <a:pt x="64319" y="1"/>
                  </a:lnTo>
                  <a:lnTo>
                    <a:pt x="63420" y="585"/>
                  </a:lnTo>
                  <a:lnTo>
                    <a:pt x="62477" y="1124"/>
                  </a:lnTo>
                  <a:lnTo>
                    <a:pt x="61534" y="1662"/>
                  </a:lnTo>
                  <a:lnTo>
                    <a:pt x="60591" y="2157"/>
                  </a:lnTo>
                  <a:lnTo>
                    <a:pt x="59558" y="2606"/>
                  </a:lnTo>
                  <a:lnTo>
                    <a:pt x="58569" y="3055"/>
                  </a:lnTo>
                  <a:lnTo>
                    <a:pt x="57492" y="3414"/>
                  </a:lnTo>
                  <a:lnTo>
                    <a:pt x="56414" y="3774"/>
                  </a:lnTo>
                  <a:lnTo>
                    <a:pt x="55336" y="4133"/>
                  </a:lnTo>
                  <a:lnTo>
                    <a:pt x="54168" y="4402"/>
                  </a:lnTo>
                  <a:lnTo>
                    <a:pt x="53045" y="4672"/>
                  </a:lnTo>
                  <a:lnTo>
                    <a:pt x="51832" y="4896"/>
                  </a:lnTo>
                  <a:lnTo>
                    <a:pt x="50664" y="5076"/>
                  </a:lnTo>
                  <a:lnTo>
                    <a:pt x="49407" y="5256"/>
                  </a:lnTo>
                  <a:lnTo>
                    <a:pt x="48149" y="5390"/>
                  </a:lnTo>
                  <a:lnTo>
                    <a:pt x="46847" y="5480"/>
                  </a:lnTo>
                  <a:lnTo>
                    <a:pt x="46847" y="5480"/>
                  </a:lnTo>
                  <a:lnTo>
                    <a:pt x="46847" y="5480"/>
                  </a:lnTo>
                  <a:lnTo>
                    <a:pt x="45185" y="5570"/>
                  </a:lnTo>
                  <a:lnTo>
                    <a:pt x="43478" y="5615"/>
                  </a:lnTo>
                  <a:lnTo>
                    <a:pt x="43478" y="5615"/>
                  </a:lnTo>
                  <a:lnTo>
                    <a:pt x="41547" y="5570"/>
                  </a:lnTo>
                  <a:lnTo>
                    <a:pt x="39660" y="5480"/>
                  </a:lnTo>
                  <a:lnTo>
                    <a:pt x="39660" y="5480"/>
                  </a:lnTo>
                  <a:lnTo>
                    <a:pt x="38403" y="5346"/>
                  </a:lnTo>
                  <a:lnTo>
                    <a:pt x="37190" y="5211"/>
                  </a:lnTo>
                  <a:lnTo>
                    <a:pt x="35977" y="5031"/>
                  </a:lnTo>
                  <a:lnTo>
                    <a:pt x="34809" y="4851"/>
                  </a:lnTo>
                  <a:lnTo>
                    <a:pt x="33642" y="4627"/>
                  </a:lnTo>
                  <a:lnTo>
                    <a:pt x="32519" y="4357"/>
                  </a:lnTo>
                  <a:lnTo>
                    <a:pt x="31441" y="4043"/>
                  </a:lnTo>
                  <a:lnTo>
                    <a:pt x="30363" y="3729"/>
                  </a:lnTo>
                  <a:lnTo>
                    <a:pt x="29285" y="3369"/>
                  </a:lnTo>
                  <a:lnTo>
                    <a:pt x="28252" y="2965"/>
                  </a:lnTo>
                  <a:lnTo>
                    <a:pt x="27264" y="2561"/>
                  </a:lnTo>
                  <a:lnTo>
                    <a:pt x="26275" y="2112"/>
                  </a:lnTo>
                  <a:lnTo>
                    <a:pt x="25332" y="1618"/>
                  </a:lnTo>
                  <a:lnTo>
                    <a:pt x="24389" y="1124"/>
                  </a:lnTo>
                  <a:lnTo>
                    <a:pt x="23491" y="585"/>
                  </a:lnTo>
                  <a:lnTo>
                    <a:pt x="22637" y="1"/>
                  </a:lnTo>
                  <a:lnTo>
                    <a:pt x="22637" y="1"/>
                  </a:lnTo>
                  <a:lnTo>
                    <a:pt x="20167" y="270"/>
                  </a:lnTo>
                  <a:lnTo>
                    <a:pt x="17787" y="540"/>
                  </a:lnTo>
                  <a:lnTo>
                    <a:pt x="15541" y="809"/>
                  </a:lnTo>
                  <a:lnTo>
                    <a:pt x="13430" y="1124"/>
                  </a:lnTo>
                  <a:lnTo>
                    <a:pt x="11409" y="1483"/>
                  </a:lnTo>
                  <a:lnTo>
                    <a:pt x="9567" y="1842"/>
                  </a:lnTo>
                  <a:lnTo>
                    <a:pt x="7860" y="2246"/>
                  </a:lnTo>
                  <a:lnTo>
                    <a:pt x="6288" y="2651"/>
                  </a:lnTo>
                  <a:lnTo>
                    <a:pt x="4851" y="3055"/>
                  </a:lnTo>
                  <a:lnTo>
                    <a:pt x="3638" y="3504"/>
                  </a:lnTo>
                  <a:lnTo>
                    <a:pt x="2560" y="3953"/>
                  </a:lnTo>
                  <a:lnTo>
                    <a:pt x="1662" y="4447"/>
                  </a:lnTo>
                  <a:lnTo>
                    <a:pt x="1303" y="4672"/>
                  </a:lnTo>
                  <a:lnTo>
                    <a:pt x="943" y="4896"/>
                  </a:lnTo>
                  <a:lnTo>
                    <a:pt x="674" y="5166"/>
                  </a:lnTo>
                  <a:lnTo>
                    <a:pt x="449" y="5390"/>
                  </a:lnTo>
                  <a:lnTo>
                    <a:pt x="270" y="5660"/>
                  </a:lnTo>
                  <a:lnTo>
                    <a:pt x="135" y="5929"/>
                  </a:lnTo>
                  <a:lnTo>
                    <a:pt x="45" y="6154"/>
                  </a:lnTo>
                  <a:lnTo>
                    <a:pt x="0" y="6423"/>
                  </a:lnTo>
                  <a:lnTo>
                    <a:pt x="0" y="6423"/>
                  </a:lnTo>
                  <a:lnTo>
                    <a:pt x="45" y="6603"/>
                  </a:lnTo>
                  <a:lnTo>
                    <a:pt x="90" y="6828"/>
                  </a:lnTo>
                  <a:lnTo>
                    <a:pt x="225" y="7187"/>
                  </a:lnTo>
                  <a:lnTo>
                    <a:pt x="539" y="7546"/>
                  </a:lnTo>
                  <a:lnTo>
                    <a:pt x="898" y="7906"/>
                  </a:lnTo>
                  <a:lnTo>
                    <a:pt x="1393" y="8265"/>
                  </a:lnTo>
                  <a:lnTo>
                    <a:pt x="1976" y="8624"/>
                  </a:lnTo>
                  <a:lnTo>
                    <a:pt x="2650" y="8939"/>
                  </a:lnTo>
                  <a:lnTo>
                    <a:pt x="3459" y="9298"/>
                  </a:lnTo>
                  <a:lnTo>
                    <a:pt x="4312" y="9612"/>
                  </a:lnTo>
                  <a:lnTo>
                    <a:pt x="5255" y="9927"/>
                  </a:lnTo>
                  <a:lnTo>
                    <a:pt x="6333" y="10241"/>
                  </a:lnTo>
                  <a:lnTo>
                    <a:pt x="7456" y="10511"/>
                  </a:lnTo>
                  <a:lnTo>
                    <a:pt x="8669" y="10825"/>
                  </a:lnTo>
                  <a:lnTo>
                    <a:pt x="9926" y="11095"/>
                  </a:lnTo>
                  <a:lnTo>
                    <a:pt x="12756" y="11589"/>
                  </a:lnTo>
                  <a:lnTo>
                    <a:pt x="15810" y="12083"/>
                  </a:lnTo>
                  <a:lnTo>
                    <a:pt x="19179" y="12487"/>
                  </a:lnTo>
                  <a:lnTo>
                    <a:pt x="22772" y="12846"/>
                  </a:lnTo>
                  <a:lnTo>
                    <a:pt x="26545" y="13161"/>
                  </a:lnTo>
                  <a:lnTo>
                    <a:pt x="30542" y="13430"/>
                  </a:lnTo>
                  <a:lnTo>
                    <a:pt x="34720" y="13610"/>
                  </a:lnTo>
                  <a:lnTo>
                    <a:pt x="39031" y="13700"/>
                  </a:lnTo>
                  <a:lnTo>
                    <a:pt x="43478" y="13745"/>
                  </a:lnTo>
                  <a:lnTo>
                    <a:pt x="43478" y="13745"/>
                  </a:lnTo>
                  <a:lnTo>
                    <a:pt x="47925" y="13700"/>
                  </a:lnTo>
                  <a:lnTo>
                    <a:pt x="52236" y="13610"/>
                  </a:lnTo>
                  <a:lnTo>
                    <a:pt x="56369" y="13430"/>
                  </a:lnTo>
                  <a:lnTo>
                    <a:pt x="60366" y="13161"/>
                  </a:lnTo>
                  <a:lnTo>
                    <a:pt x="64184" y="12846"/>
                  </a:lnTo>
                  <a:lnTo>
                    <a:pt x="67777" y="12487"/>
                  </a:lnTo>
                  <a:lnTo>
                    <a:pt x="71101" y="12083"/>
                  </a:lnTo>
                  <a:lnTo>
                    <a:pt x="74200" y="11589"/>
                  </a:lnTo>
                  <a:lnTo>
                    <a:pt x="76985" y="11095"/>
                  </a:lnTo>
                  <a:lnTo>
                    <a:pt x="78287" y="10825"/>
                  </a:lnTo>
                  <a:lnTo>
                    <a:pt x="79500" y="10511"/>
                  </a:lnTo>
                  <a:lnTo>
                    <a:pt x="80623" y="10241"/>
                  </a:lnTo>
                  <a:lnTo>
                    <a:pt x="81656" y="9927"/>
                  </a:lnTo>
                  <a:lnTo>
                    <a:pt x="82644" y="9612"/>
                  </a:lnTo>
                  <a:lnTo>
                    <a:pt x="83497" y="9298"/>
                  </a:lnTo>
                  <a:lnTo>
                    <a:pt x="84261" y="8939"/>
                  </a:lnTo>
                  <a:lnTo>
                    <a:pt x="84935" y="8624"/>
                  </a:lnTo>
                  <a:lnTo>
                    <a:pt x="85563" y="8265"/>
                  </a:lnTo>
                  <a:lnTo>
                    <a:pt x="86013" y="7906"/>
                  </a:lnTo>
                  <a:lnTo>
                    <a:pt x="86417" y="7546"/>
                  </a:lnTo>
                  <a:lnTo>
                    <a:pt x="86686" y="7187"/>
                  </a:lnTo>
                  <a:lnTo>
                    <a:pt x="86866" y="6828"/>
                  </a:lnTo>
                  <a:lnTo>
                    <a:pt x="86911" y="6603"/>
                  </a:lnTo>
                  <a:lnTo>
                    <a:pt x="86911" y="6423"/>
                  </a:lnTo>
                  <a:lnTo>
                    <a:pt x="86911" y="6423"/>
                  </a:lnTo>
                  <a:lnTo>
                    <a:pt x="86866" y="6154"/>
                  </a:lnTo>
                  <a:lnTo>
                    <a:pt x="86821" y="5929"/>
                  </a:lnTo>
                  <a:lnTo>
                    <a:pt x="86686" y="5660"/>
                  </a:lnTo>
                  <a:lnTo>
                    <a:pt x="86507" y="5390"/>
                  </a:lnTo>
                  <a:lnTo>
                    <a:pt x="86237" y="5166"/>
                  </a:lnTo>
                  <a:lnTo>
                    <a:pt x="85968" y="4896"/>
                  </a:lnTo>
                  <a:lnTo>
                    <a:pt x="85653" y="4672"/>
                  </a:lnTo>
                  <a:lnTo>
                    <a:pt x="85249" y="4447"/>
                  </a:lnTo>
                  <a:lnTo>
                    <a:pt x="84396" y="3953"/>
                  </a:lnTo>
                  <a:lnTo>
                    <a:pt x="83318" y="3504"/>
                  </a:lnTo>
                  <a:lnTo>
                    <a:pt x="82060" y="3055"/>
                  </a:lnTo>
                  <a:lnTo>
                    <a:pt x="80668" y="2651"/>
                  </a:lnTo>
                  <a:lnTo>
                    <a:pt x="79096" y="2246"/>
                  </a:lnTo>
                  <a:lnTo>
                    <a:pt x="77389" y="1842"/>
                  </a:lnTo>
                  <a:lnTo>
                    <a:pt x="75502" y="1483"/>
                  </a:lnTo>
                  <a:lnTo>
                    <a:pt x="73526" y="1124"/>
                  </a:lnTo>
                  <a:lnTo>
                    <a:pt x="71370" y="809"/>
                  </a:lnTo>
                  <a:lnTo>
                    <a:pt x="69125" y="540"/>
                  </a:lnTo>
                  <a:lnTo>
                    <a:pt x="66789" y="270"/>
                  </a:lnTo>
                  <a:lnTo>
                    <a:pt x="643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823;p43">
              <a:extLst>
                <a:ext uri="{FF2B5EF4-FFF2-40B4-BE49-F238E27FC236}">
                  <a16:creationId xmlns:a16="http://schemas.microsoft.com/office/drawing/2014/main" id="{4AA0D9D1-4D1B-4AD3-A50C-00983F17504A}"/>
                </a:ext>
              </a:extLst>
            </p:cNvPr>
            <p:cNvSpPr/>
            <p:nvPr/>
          </p:nvSpPr>
          <p:spPr>
            <a:xfrm>
              <a:off x="5547075" y="1761550"/>
              <a:ext cx="1393525" cy="344750"/>
            </a:xfrm>
            <a:custGeom>
              <a:avLst/>
              <a:gdLst/>
              <a:ahLst/>
              <a:cxnLst/>
              <a:rect l="l" t="t" r="r" b="b"/>
              <a:pathLst>
                <a:path w="55741" h="13790" extrusionOk="0">
                  <a:moveTo>
                    <a:pt x="29914" y="1348"/>
                  </a:moveTo>
                  <a:lnTo>
                    <a:pt x="31935" y="1438"/>
                  </a:lnTo>
                  <a:lnTo>
                    <a:pt x="33957" y="1528"/>
                  </a:lnTo>
                  <a:lnTo>
                    <a:pt x="35933" y="1663"/>
                  </a:lnTo>
                  <a:lnTo>
                    <a:pt x="37864" y="1842"/>
                  </a:lnTo>
                  <a:lnTo>
                    <a:pt x="39751" y="2067"/>
                  </a:lnTo>
                  <a:lnTo>
                    <a:pt x="41502" y="2292"/>
                  </a:lnTo>
                  <a:lnTo>
                    <a:pt x="43209" y="2561"/>
                  </a:lnTo>
                  <a:lnTo>
                    <a:pt x="44781" y="2875"/>
                  </a:lnTo>
                  <a:lnTo>
                    <a:pt x="46263" y="3235"/>
                  </a:lnTo>
                  <a:lnTo>
                    <a:pt x="47566" y="3639"/>
                  </a:lnTo>
                  <a:lnTo>
                    <a:pt x="48734" y="4043"/>
                  </a:lnTo>
                  <a:lnTo>
                    <a:pt x="49722" y="4492"/>
                  </a:lnTo>
                  <a:lnTo>
                    <a:pt x="50171" y="4717"/>
                  </a:lnTo>
                  <a:lnTo>
                    <a:pt x="50530" y="4942"/>
                  </a:lnTo>
                  <a:lnTo>
                    <a:pt x="50890" y="5211"/>
                  </a:lnTo>
                  <a:lnTo>
                    <a:pt x="51159" y="5481"/>
                  </a:lnTo>
                  <a:lnTo>
                    <a:pt x="51384" y="5750"/>
                  </a:lnTo>
                  <a:lnTo>
                    <a:pt x="51563" y="6019"/>
                  </a:lnTo>
                  <a:lnTo>
                    <a:pt x="51698" y="6379"/>
                  </a:lnTo>
                  <a:lnTo>
                    <a:pt x="51788" y="6738"/>
                  </a:lnTo>
                  <a:lnTo>
                    <a:pt x="51743" y="7097"/>
                  </a:lnTo>
                  <a:lnTo>
                    <a:pt x="51608" y="7412"/>
                  </a:lnTo>
                  <a:lnTo>
                    <a:pt x="51384" y="7771"/>
                  </a:lnTo>
                  <a:lnTo>
                    <a:pt x="51069" y="8086"/>
                  </a:lnTo>
                  <a:lnTo>
                    <a:pt x="50710" y="8400"/>
                  </a:lnTo>
                  <a:lnTo>
                    <a:pt x="50216" y="8669"/>
                  </a:lnTo>
                  <a:lnTo>
                    <a:pt x="49722" y="8984"/>
                  </a:lnTo>
                  <a:lnTo>
                    <a:pt x="49093" y="9253"/>
                  </a:lnTo>
                  <a:lnTo>
                    <a:pt x="48464" y="9523"/>
                  </a:lnTo>
                  <a:lnTo>
                    <a:pt x="47745" y="9792"/>
                  </a:lnTo>
                  <a:lnTo>
                    <a:pt x="46937" y="10017"/>
                  </a:lnTo>
                  <a:lnTo>
                    <a:pt x="46129" y="10242"/>
                  </a:lnTo>
                  <a:lnTo>
                    <a:pt x="44287" y="10646"/>
                  </a:lnTo>
                  <a:lnTo>
                    <a:pt x="42311" y="11050"/>
                  </a:lnTo>
                  <a:lnTo>
                    <a:pt x="40694" y="11275"/>
                  </a:lnTo>
                  <a:lnTo>
                    <a:pt x="38987" y="11499"/>
                  </a:lnTo>
                  <a:lnTo>
                    <a:pt x="37235" y="11679"/>
                  </a:lnTo>
                  <a:lnTo>
                    <a:pt x="35394" y="11814"/>
                  </a:lnTo>
                  <a:lnTo>
                    <a:pt x="33552" y="11948"/>
                  </a:lnTo>
                  <a:lnTo>
                    <a:pt x="31666" y="12038"/>
                  </a:lnTo>
                  <a:lnTo>
                    <a:pt x="29779" y="12083"/>
                  </a:lnTo>
                  <a:lnTo>
                    <a:pt x="25917" y="12083"/>
                  </a:lnTo>
                  <a:lnTo>
                    <a:pt x="23985" y="12038"/>
                  </a:lnTo>
                  <a:lnTo>
                    <a:pt x="22099" y="11948"/>
                  </a:lnTo>
                  <a:lnTo>
                    <a:pt x="20213" y="11814"/>
                  </a:lnTo>
                  <a:lnTo>
                    <a:pt x="18371" y="11679"/>
                  </a:lnTo>
                  <a:lnTo>
                    <a:pt x="16574" y="11454"/>
                  </a:lnTo>
                  <a:lnTo>
                    <a:pt x="14868" y="11230"/>
                  </a:lnTo>
                  <a:lnTo>
                    <a:pt x="13206" y="11005"/>
                  </a:lnTo>
                  <a:lnTo>
                    <a:pt x="13161" y="10960"/>
                  </a:lnTo>
                  <a:lnTo>
                    <a:pt x="11903" y="10736"/>
                  </a:lnTo>
                  <a:lnTo>
                    <a:pt x="10690" y="10511"/>
                  </a:lnTo>
                  <a:lnTo>
                    <a:pt x="9568" y="10242"/>
                  </a:lnTo>
                  <a:lnTo>
                    <a:pt x="8535" y="9927"/>
                  </a:lnTo>
                  <a:lnTo>
                    <a:pt x="8535" y="9927"/>
                  </a:lnTo>
                  <a:lnTo>
                    <a:pt x="8535" y="9927"/>
                  </a:lnTo>
                  <a:lnTo>
                    <a:pt x="7546" y="9613"/>
                  </a:lnTo>
                  <a:lnTo>
                    <a:pt x="6648" y="9253"/>
                  </a:lnTo>
                  <a:lnTo>
                    <a:pt x="5840" y="8894"/>
                  </a:lnTo>
                  <a:lnTo>
                    <a:pt x="5211" y="8490"/>
                  </a:lnTo>
                  <a:lnTo>
                    <a:pt x="4672" y="8086"/>
                  </a:lnTo>
                  <a:lnTo>
                    <a:pt x="4447" y="7861"/>
                  </a:lnTo>
                  <a:lnTo>
                    <a:pt x="4313" y="7636"/>
                  </a:lnTo>
                  <a:lnTo>
                    <a:pt x="4178" y="7412"/>
                  </a:lnTo>
                  <a:lnTo>
                    <a:pt x="4043" y="7187"/>
                  </a:lnTo>
                  <a:lnTo>
                    <a:pt x="3998" y="6963"/>
                  </a:lnTo>
                  <a:lnTo>
                    <a:pt x="3998" y="6738"/>
                  </a:lnTo>
                  <a:lnTo>
                    <a:pt x="3998" y="6424"/>
                  </a:lnTo>
                  <a:lnTo>
                    <a:pt x="4133" y="6109"/>
                  </a:lnTo>
                  <a:lnTo>
                    <a:pt x="4268" y="5840"/>
                  </a:lnTo>
                  <a:lnTo>
                    <a:pt x="4492" y="5525"/>
                  </a:lnTo>
                  <a:lnTo>
                    <a:pt x="4807" y="5256"/>
                  </a:lnTo>
                  <a:lnTo>
                    <a:pt x="5121" y="5031"/>
                  </a:lnTo>
                  <a:lnTo>
                    <a:pt x="5525" y="4762"/>
                  </a:lnTo>
                  <a:lnTo>
                    <a:pt x="5974" y="4492"/>
                  </a:lnTo>
                  <a:lnTo>
                    <a:pt x="6468" y="4268"/>
                  </a:lnTo>
                  <a:lnTo>
                    <a:pt x="7591" y="3819"/>
                  </a:lnTo>
                  <a:lnTo>
                    <a:pt x="8894" y="3414"/>
                  </a:lnTo>
                  <a:lnTo>
                    <a:pt x="10376" y="3010"/>
                  </a:lnTo>
                  <a:lnTo>
                    <a:pt x="11948" y="2696"/>
                  </a:lnTo>
                  <a:lnTo>
                    <a:pt x="13700" y="2381"/>
                  </a:lnTo>
                  <a:lnTo>
                    <a:pt x="15541" y="2112"/>
                  </a:lnTo>
                  <a:lnTo>
                    <a:pt x="17473" y="1887"/>
                  </a:lnTo>
                  <a:lnTo>
                    <a:pt x="19449" y="1708"/>
                  </a:lnTo>
                  <a:lnTo>
                    <a:pt x="21515" y="1528"/>
                  </a:lnTo>
                  <a:lnTo>
                    <a:pt x="23626" y="1438"/>
                  </a:lnTo>
                  <a:lnTo>
                    <a:pt x="25737" y="1348"/>
                  </a:lnTo>
                  <a:close/>
                  <a:moveTo>
                    <a:pt x="25782" y="1"/>
                  </a:moveTo>
                  <a:lnTo>
                    <a:pt x="23806" y="46"/>
                  </a:lnTo>
                  <a:lnTo>
                    <a:pt x="21874" y="136"/>
                  </a:lnTo>
                  <a:lnTo>
                    <a:pt x="19988" y="270"/>
                  </a:lnTo>
                  <a:lnTo>
                    <a:pt x="18191" y="405"/>
                  </a:lnTo>
                  <a:lnTo>
                    <a:pt x="16485" y="585"/>
                  </a:lnTo>
                  <a:lnTo>
                    <a:pt x="14823" y="764"/>
                  </a:lnTo>
                  <a:lnTo>
                    <a:pt x="13251" y="989"/>
                  </a:lnTo>
                  <a:lnTo>
                    <a:pt x="11768" y="1258"/>
                  </a:lnTo>
                  <a:lnTo>
                    <a:pt x="10376" y="1528"/>
                  </a:lnTo>
                  <a:lnTo>
                    <a:pt x="9029" y="1797"/>
                  </a:lnTo>
                  <a:lnTo>
                    <a:pt x="7771" y="2112"/>
                  </a:lnTo>
                  <a:lnTo>
                    <a:pt x="6648" y="2426"/>
                  </a:lnTo>
                  <a:lnTo>
                    <a:pt x="5570" y="2786"/>
                  </a:lnTo>
                  <a:lnTo>
                    <a:pt x="4582" y="3145"/>
                  </a:lnTo>
                  <a:lnTo>
                    <a:pt x="3684" y="3504"/>
                  </a:lnTo>
                  <a:lnTo>
                    <a:pt x="2830" y="3908"/>
                  </a:lnTo>
                  <a:lnTo>
                    <a:pt x="2112" y="4313"/>
                  </a:lnTo>
                  <a:lnTo>
                    <a:pt x="1483" y="4717"/>
                  </a:lnTo>
                  <a:lnTo>
                    <a:pt x="944" y="5166"/>
                  </a:lnTo>
                  <a:lnTo>
                    <a:pt x="540" y="5570"/>
                  </a:lnTo>
                  <a:lnTo>
                    <a:pt x="225" y="6019"/>
                  </a:lnTo>
                  <a:lnTo>
                    <a:pt x="135" y="6244"/>
                  </a:lnTo>
                  <a:lnTo>
                    <a:pt x="46" y="6469"/>
                  </a:lnTo>
                  <a:lnTo>
                    <a:pt x="1" y="6693"/>
                  </a:lnTo>
                  <a:lnTo>
                    <a:pt x="1" y="6873"/>
                  </a:lnTo>
                  <a:lnTo>
                    <a:pt x="46" y="7277"/>
                  </a:lnTo>
                  <a:lnTo>
                    <a:pt x="180" y="7636"/>
                  </a:lnTo>
                  <a:lnTo>
                    <a:pt x="405" y="7996"/>
                  </a:lnTo>
                  <a:lnTo>
                    <a:pt x="719" y="8400"/>
                  </a:lnTo>
                  <a:lnTo>
                    <a:pt x="1079" y="8759"/>
                  </a:lnTo>
                  <a:lnTo>
                    <a:pt x="1573" y="9119"/>
                  </a:lnTo>
                  <a:lnTo>
                    <a:pt x="2112" y="9478"/>
                  </a:lnTo>
                  <a:lnTo>
                    <a:pt x="2741" y="9837"/>
                  </a:lnTo>
                  <a:lnTo>
                    <a:pt x="3459" y="10197"/>
                  </a:lnTo>
                  <a:lnTo>
                    <a:pt x="4268" y="10511"/>
                  </a:lnTo>
                  <a:lnTo>
                    <a:pt x="5121" y="10825"/>
                  </a:lnTo>
                  <a:lnTo>
                    <a:pt x="6064" y="11185"/>
                  </a:lnTo>
                  <a:lnTo>
                    <a:pt x="7052" y="11454"/>
                  </a:lnTo>
                  <a:lnTo>
                    <a:pt x="8175" y="11769"/>
                  </a:lnTo>
                  <a:lnTo>
                    <a:pt x="9298" y="12038"/>
                  </a:lnTo>
                  <a:lnTo>
                    <a:pt x="10556" y="12308"/>
                  </a:lnTo>
                  <a:lnTo>
                    <a:pt x="12307" y="12622"/>
                  </a:lnTo>
                  <a:lnTo>
                    <a:pt x="14194" y="12936"/>
                  </a:lnTo>
                  <a:lnTo>
                    <a:pt x="16215" y="13161"/>
                  </a:lnTo>
                  <a:lnTo>
                    <a:pt x="18326" y="13386"/>
                  </a:lnTo>
                  <a:lnTo>
                    <a:pt x="20527" y="13565"/>
                  </a:lnTo>
                  <a:lnTo>
                    <a:pt x="22862" y="13700"/>
                  </a:lnTo>
                  <a:lnTo>
                    <a:pt x="25333" y="13745"/>
                  </a:lnTo>
                  <a:lnTo>
                    <a:pt x="27893" y="13790"/>
                  </a:lnTo>
                  <a:lnTo>
                    <a:pt x="30363" y="13745"/>
                  </a:lnTo>
                  <a:lnTo>
                    <a:pt x="32789" y="13700"/>
                  </a:lnTo>
                  <a:lnTo>
                    <a:pt x="35079" y="13565"/>
                  </a:lnTo>
                  <a:lnTo>
                    <a:pt x="37280" y="13386"/>
                  </a:lnTo>
                  <a:lnTo>
                    <a:pt x="39391" y="13206"/>
                  </a:lnTo>
                  <a:lnTo>
                    <a:pt x="41368" y="12936"/>
                  </a:lnTo>
                  <a:lnTo>
                    <a:pt x="43209" y="12667"/>
                  </a:lnTo>
                  <a:lnTo>
                    <a:pt x="44961" y="12353"/>
                  </a:lnTo>
                  <a:lnTo>
                    <a:pt x="46218" y="12083"/>
                  </a:lnTo>
                  <a:lnTo>
                    <a:pt x="47386" y="11814"/>
                  </a:lnTo>
                  <a:lnTo>
                    <a:pt x="48509" y="11499"/>
                  </a:lnTo>
                  <a:lnTo>
                    <a:pt x="49542" y="11230"/>
                  </a:lnTo>
                  <a:lnTo>
                    <a:pt x="50530" y="10870"/>
                  </a:lnTo>
                  <a:lnTo>
                    <a:pt x="51384" y="10556"/>
                  </a:lnTo>
                  <a:lnTo>
                    <a:pt x="52192" y="10197"/>
                  </a:lnTo>
                  <a:lnTo>
                    <a:pt x="52956" y="9882"/>
                  </a:lnTo>
                  <a:lnTo>
                    <a:pt x="53584" y="9523"/>
                  </a:lnTo>
                  <a:lnTo>
                    <a:pt x="54123" y="9164"/>
                  </a:lnTo>
                  <a:lnTo>
                    <a:pt x="54617" y="8759"/>
                  </a:lnTo>
                  <a:lnTo>
                    <a:pt x="55022" y="8400"/>
                  </a:lnTo>
                  <a:lnTo>
                    <a:pt x="55336" y="8041"/>
                  </a:lnTo>
                  <a:lnTo>
                    <a:pt x="55561" y="7636"/>
                  </a:lnTo>
                  <a:lnTo>
                    <a:pt x="55695" y="7277"/>
                  </a:lnTo>
                  <a:lnTo>
                    <a:pt x="55740" y="6873"/>
                  </a:lnTo>
                  <a:lnTo>
                    <a:pt x="55740" y="6648"/>
                  </a:lnTo>
                  <a:lnTo>
                    <a:pt x="55695" y="6424"/>
                  </a:lnTo>
                  <a:lnTo>
                    <a:pt x="55606" y="6199"/>
                  </a:lnTo>
                  <a:lnTo>
                    <a:pt x="55471" y="5975"/>
                  </a:lnTo>
                  <a:lnTo>
                    <a:pt x="55156" y="5525"/>
                  </a:lnTo>
                  <a:lnTo>
                    <a:pt x="54707" y="5076"/>
                  </a:lnTo>
                  <a:lnTo>
                    <a:pt x="54123" y="4627"/>
                  </a:lnTo>
                  <a:lnTo>
                    <a:pt x="53450" y="4178"/>
                  </a:lnTo>
                  <a:lnTo>
                    <a:pt x="52641" y="3774"/>
                  </a:lnTo>
                  <a:lnTo>
                    <a:pt x="51698" y="3325"/>
                  </a:lnTo>
                  <a:lnTo>
                    <a:pt x="50800" y="3010"/>
                  </a:lnTo>
                  <a:lnTo>
                    <a:pt x="49812" y="2651"/>
                  </a:lnTo>
                  <a:lnTo>
                    <a:pt x="48734" y="2336"/>
                  </a:lnTo>
                  <a:lnTo>
                    <a:pt x="47566" y="2022"/>
                  </a:lnTo>
                  <a:lnTo>
                    <a:pt x="46353" y="1708"/>
                  </a:lnTo>
                  <a:lnTo>
                    <a:pt x="45051" y="1438"/>
                  </a:lnTo>
                  <a:lnTo>
                    <a:pt x="43658" y="1169"/>
                  </a:lnTo>
                  <a:lnTo>
                    <a:pt x="42176" y="944"/>
                  </a:lnTo>
                  <a:lnTo>
                    <a:pt x="40649" y="720"/>
                  </a:lnTo>
                  <a:lnTo>
                    <a:pt x="39032" y="540"/>
                  </a:lnTo>
                  <a:lnTo>
                    <a:pt x="37325" y="360"/>
                  </a:lnTo>
                  <a:lnTo>
                    <a:pt x="35573" y="225"/>
                  </a:lnTo>
                  <a:lnTo>
                    <a:pt x="33732" y="136"/>
                  </a:lnTo>
                  <a:lnTo>
                    <a:pt x="31846" y="46"/>
                  </a:lnTo>
                  <a:lnTo>
                    <a:pt x="29914" y="1"/>
                  </a:lnTo>
                  <a:close/>
                </a:path>
              </a:pathLst>
            </a:custGeom>
            <a:solidFill>
              <a:srgbClr val="BB4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824;p43">
              <a:extLst>
                <a:ext uri="{FF2B5EF4-FFF2-40B4-BE49-F238E27FC236}">
                  <a16:creationId xmlns:a16="http://schemas.microsoft.com/office/drawing/2014/main" id="{680CBBEC-0789-4954-83E9-266B607A8AFF}"/>
                </a:ext>
              </a:extLst>
            </p:cNvPr>
            <p:cNvSpPr/>
            <p:nvPr/>
          </p:nvSpPr>
          <p:spPr>
            <a:xfrm>
              <a:off x="5760425" y="2009725"/>
              <a:ext cx="115675" cy="25850"/>
            </a:xfrm>
            <a:custGeom>
              <a:avLst/>
              <a:gdLst/>
              <a:ahLst/>
              <a:cxnLst/>
              <a:rect l="l" t="t" r="r" b="b"/>
              <a:pathLst>
                <a:path w="4627" h="103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989" y="315"/>
                  </a:lnTo>
                  <a:lnTo>
                    <a:pt x="2067" y="584"/>
                  </a:lnTo>
                  <a:lnTo>
                    <a:pt x="3279" y="853"/>
                  </a:lnTo>
                  <a:lnTo>
                    <a:pt x="4627" y="1033"/>
                  </a:lnTo>
                  <a:lnTo>
                    <a:pt x="4627" y="1033"/>
                  </a:lnTo>
                  <a:lnTo>
                    <a:pt x="3369" y="809"/>
                  </a:lnTo>
                  <a:lnTo>
                    <a:pt x="2156" y="584"/>
                  </a:lnTo>
                  <a:lnTo>
                    <a:pt x="1034" y="3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825;p43">
              <a:extLst>
                <a:ext uri="{FF2B5EF4-FFF2-40B4-BE49-F238E27FC236}">
                  <a16:creationId xmlns:a16="http://schemas.microsoft.com/office/drawing/2014/main" id="{BB37601C-1278-493E-BAD6-D732675E78A7}"/>
                </a:ext>
              </a:extLst>
            </p:cNvPr>
            <p:cNvSpPr/>
            <p:nvPr/>
          </p:nvSpPr>
          <p:spPr>
            <a:xfrm>
              <a:off x="5760425" y="2009725"/>
              <a:ext cx="115675" cy="25850"/>
            </a:xfrm>
            <a:custGeom>
              <a:avLst/>
              <a:gdLst/>
              <a:ahLst/>
              <a:cxnLst/>
              <a:rect l="l" t="t" r="r" b="b"/>
              <a:pathLst>
                <a:path w="4627" h="103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989" y="315"/>
                  </a:lnTo>
                  <a:lnTo>
                    <a:pt x="2067" y="584"/>
                  </a:lnTo>
                  <a:lnTo>
                    <a:pt x="3279" y="853"/>
                  </a:lnTo>
                  <a:lnTo>
                    <a:pt x="4627" y="1033"/>
                  </a:lnTo>
                  <a:lnTo>
                    <a:pt x="4627" y="1033"/>
                  </a:lnTo>
                  <a:lnTo>
                    <a:pt x="3369" y="809"/>
                  </a:lnTo>
                  <a:lnTo>
                    <a:pt x="2156" y="584"/>
                  </a:lnTo>
                  <a:lnTo>
                    <a:pt x="1034" y="3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826;p43">
              <a:extLst>
                <a:ext uri="{FF2B5EF4-FFF2-40B4-BE49-F238E27FC236}">
                  <a16:creationId xmlns:a16="http://schemas.microsoft.com/office/drawing/2014/main" id="{DDF272D6-65ED-4636-8C53-80F7B55F0E47}"/>
                </a:ext>
              </a:extLst>
            </p:cNvPr>
            <p:cNvSpPr/>
            <p:nvPr/>
          </p:nvSpPr>
          <p:spPr>
            <a:xfrm>
              <a:off x="5547075" y="1761550"/>
              <a:ext cx="1393525" cy="344750"/>
            </a:xfrm>
            <a:custGeom>
              <a:avLst/>
              <a:gdLst/>
              <a:ahLst/>
              <a:cxnLst/>
              <a:rect l="l" t="t" r="r" b="b"/>
              <a:pathLst>
                <a:path w="55741" h="13790" fill="none" extrusionOk="0">
                  <a:moveTo>
                    <a:pt x="51698" y="3325"/>
                  </a:moveTo>
                  <a:lnTo>
                    <a:pt x="51698" y="3325"/>
                  </a:lnTo>
                  <a:lnTo>
                    <a:pt x="50800" y="3010"/>
                  </a:lnTo>
                  <a:lnTo>
                    <a:pt x="49812" y="2651"/>
                  </a:lnTo>
                  <a:lnTo>
                    <a:pt x="48734" y="2336"/>
                  </a:lnTo>
                  <a:lnTo>
                    <a:pt x="47566" y="2022"/>
                  </a:lnTo>
                  <a:lnTo>
                    <a:pt x="46353" y="1708"/>
                  </a:lnTo>
                  <a:lnTo>
                    <a:pt x="45051" y="1438"/>
                  </a:lnTo>
                  <a:lnTo>
                    <a:pt x="43658" y="1169"/>
                  </a:lnTo>
                  <a:lnTo>
                    <a:pt x="42176" y="944"/>
                  </a:lnTo>
                  <a:lnTo>
                    <a:pt x="40649" y="720"/>
                  </a:lnTo>
                  <a:lnTo>
                    <a:pt x="39032" y="540"/>
                  </a:lnTo>
                  <a:lnTo>
                    <a:pt x="37325" y="360"/>
                  </a:lnTo>
                  <a:lnTo>
                    <a:pt x="35573" y="225"/>
                  </a:lnTo>
                  <a:lnTo>
                    <a:pt x="33732" y="136"/>
                  </a:lnTo>
                  <a:lnTo>
                    <a:pt x="31846" y="46"/>
                  </a:lnTo>
                  <a:lnTo>
                    <a:pt x="29914" y="1"/>
                  </a:lnTo>
                  <a:lnTo>
                    <a:pt x="27893" y="1"/>
                  </a:lnTo>
                  <a:lnTo>
                    <a:pt x="27893" y="1"/>
                  </a:lnTo>
                  <a:lnTo>
                    <a:pt x="25782" y="1"/>
                  </a:lnTo>
                  <a:lnTo>
                    <a:pt x="23806" y="46"/>
                  </a:lnTo>
                  <a:lnTo>
                    <a:pt x="21874" y="136"/>
                  </a:lnTo>
                  <a:lnTo>
                    <a:pt x="19988" y="270"/>
                  </a:lnTo>
                  <a:lnTo>
                    <a:pt x="18191" y="405"/>
                  </a:lnTo>
                  <a:lnTo>
                    <a:pt x="16485" y="585"/>
                  </a:lnTo>
                  <a:lnTo>
                    <a:pt x="14823" y="764"/>
                  </a:lnTo>
                  <a:lnTo>
                    <a:pt x="13251" y="989"/>
                  </a:lnTo>
                  <a:lnTo>
                    <a:pt x="11768" y="1258"/>
                  </a:lnTo>
                  <a:lnTo>
                    <a:pt x="10376" y="1528"/>
                  </a:lnTo>
                  <a:lnTo>
                    <a:pt x="9029" y="1797"/>
                  </a:lnTo>
                  <a:lnTo>
                    <a:pt x="7771" y="2112"/>
                  </a:lnTo>
                  <a:lnTo>
                    <a:pt x="6648" y="2426"/>
                  </a:lnTo>
                  <a:lnTo>
                    <a:pt x="5570" y="2786"/>
                  </a:lnTo>
                  <a:lnTo>
                    <a:pt x="4582" y="3145"/>
                  </a:lnTo>
                  <a:lnTo>
                    <a:pt x="3684" y="3504"/>
                  </a:lnTo>
                  <a:lnTo>
                    <a:pt x="3684" y="3504"/>
                  </a:lnTo>
                  <a:lnTo>
                    <a:pt x="2830" y="3908"/>
                  </a:lnTo>
                  <a:lnTo>
                    <a:pt x="2112" y="4313"/>
                  </a:lnTo>
                  <a:lnTo>
                    <a:pt x="1483" y="4717"/>
                  </a:lnTo>
                  <a:lnTo>
                    <a:pt x="944" y="5166"/>
                  </a:lnTo>
                  <a:lnTo>
                    <a:pt x="540" y="5570"/>
                  </a:lnTo>
                  <a:lnTo>
                    <a:pt x="225" y="6019"/>
                  </a:lnTo>
                  <a:lnTo>
                    <a:pt x="135" y="6244"/>
                  </a:lnTo>
                  <a:lnTo>
                    <a:pt x="46" y="6469"/>
                  </a:lnTo>
                  <a:lnTo>
                    <a:pt x="1" y="6693"/>
                  </a:lnTo>
                  <a:lnTo>
                    <a:pt x="1" y="6873"/>
                  </a:lnTo>
                  <a:lnTo>
                    <a:pt x="1" y="6873"/>
                  </a:lnTo>
                  <a:lnTo>
                    <a:pt x="46" y="7277"/>
                  </a:lnTo>
                  <a:lnTo>
                    <a:pt x="180" y="7636"/>
                  </a:lnTo>
                  <a:lnTo>
                    <a:pt x="405" y="7996"/>
                  </a:lnTo>
                  <a:lnTo>
                    <a:pt x="719" y="8400"/>
                  </a:lnTo>
                  <a:lnTo>
                    <a:pt x="1079" y="8759"/>
                  </a:lnTo>
                  <a:lnTo>
                    <a:pt x="1573" y="9119"/>
                  </a:lnTo>
                  <a:lnTo>
                    <a:pt x="2112" y="9478"/>
                  </a:lnTo>
                  <a:lnTo>
                    <a:pt x="2741" y="9837"/>
                  </a:lnTo>
                  <a:lnTo>
                    <a:pt x="3459" y="10197"/>
                  </a:lnTo>
                  <a:lnTo>
                    <a:pt x="4268" y="10511"/>
                  </a:lnTo>
                  <a:lnTo>
                    <a:pt x="5121" y="10825"/>
                  </a:lnTo>
                  <a:lnTo>
                    <a:pt x="6064" y="11185"/>
                  </a:lnTo>
                  <a:lnTo>
                    <a:pt x="7052" y="11454"/>
                  </a:lnTo>
                  <a:lnTo>
                    <a:pt x="8175" y="11769"/>
                  </a:lnTo>
                  <a:lnTo>
                    <a:pt x="9298" y="12038"/>
                  </a:lnTo>
                  <a:lnTo>
                    <a:pt x="10556" y="12308"/>
                  </a:lnTo>
                  <a:lnTo>
                    <a:pt x="10556" y="12308"/>
                  </a:lnTo>
                  <a:lnTo>
                    <a:pt x="12307" y="12622"/>
                  </a:lnTo>
                  <a:lnTo>
                    <a:pt x="14194" y="12936"/>
                  </a:lnTo>
                  <a:lnTo>
                    <a:pt x="16215" y="13161"/>
                  </a:lnTo>
                  <a:lnTo>
                    <a:pt x="18326" y="13386"/>
                  </a:lnTo>
                  <a:lnTo>
                    <a:pt x="20527" y="13565"/>
                  </a:lnTo>
                  <a:lnTo>
                    <a:pt x="22862" y="13700"/>
                  </a:lnTo>
                  <a:lnTo>
                    <a:pt x="25333" y="13745"/>
                  </a:lnTo>
                  <a:lnTo>
                    <a:pt x="27893" y="13790"/>
                  </a:lnTo>
                  <a:lnTo>
                    <a:pt x="27893" y="13790"/>
                  </a:lnTo>
                  <a:lnTo>
                    <a:pt x="30363" y="13745"/>
                  </a:lnTo>
                  <a:lnTo>
                    <a:pt x="32789" y="13700"/>
                  </a:lnTo>
                  <a:lnTo>
                    <a:pt x="35079" y="13565"/>
                  </a:lnTo>
                  <a:lnTo>
                    <a:pt x="37280" y="13386"/>
                  </a:lnTo>
                  <a:lnTo>
                    <a:pt x="39391" y="13206"/>
                  </a:lnTo>
                  <a:lnTo>
                    <a:pt x="41368" y="12936"/>
                  </a:lnTo>
                  <a:lnTo>
                    <a:pt x="43209" y="12667"/>
                  </a:lnTo>
                  <a:lnTo>
                    <a:pt x="44961" y="12353"/>
                  </a:lnTo>
                  <a:lnTo>
                    <a:pt x="44961" y="12353"/>
                  </a:lnTo>
                  <a:lnTo>
                    <a:pt x="46218" y="12083"/>
                  </a:lnTo>
                  <a:lnTo>
                    <a:pt x="47386" y="11814"/>
                  </a:lnTo>
                  <a:lnTo>
                    <a:pt x="48509" y="11499"/>
                  </a:lnTo>
                  <a:lnTo>
                    <a:pt x="49542" y="11230"/>
                  </a:lnTo>
                  <a:lnTo>
                    <a:pt x="50530" y="10870"/>
                  </a:lnTo>
                  <a:lnTo>
                    <a:pt x="51384" y="10556"/>
                  </a:lnTo>
                  <a:lnTo>
                    <a:pt x="52192" y="10197"/>
                  </a:lnTo>
                  <a:lnTo>
                    <a:pt x="52956" y="9882"/>
                  </a:lnTo>
                  <a:lnTo>
                    <a:pt x="53584" y="9523"/>
                  </a:lnTo>
                  <a:lnTo>
                    <a:pt x="54123" y="9164"/>
                  </a:lnTo>
                  <a:lnTo>
                    <a:pt x="54617" y="8759"/>
                  </a:lnTo>
                  <a:lnTo>
                    <a:pt x="55022" y="8400"/>
                  </a:lnTo>
                  <a:lnTo>
                    <a:pt x="55336" y="8041"/>
                  </a:lnTo>
                  <a:lnTo>
                    <a:pt x="55561" y="7636"/>
                  </a:lnTo>
                  <a:lnTo>
                    <a:pt x="55695" y="7277"/>
                  </a:lnTo>
                  <a:lnTo>
                    <a:pt x="55740" y="6873"/>
                  </a:lnTo>
                  <a:lnTo>
                    <a:pt x="55740" y="6873"/>
                  </a:lnTo>
                  <a:lnTo>
                    <a:pt x="55740" y="6648"/>
                  </a:lnTo>
                  <a:lnTo>
                    <a:pt x="55695" y="6424"/>
                  </a:lnTo>
                  <a:lnTo>
                    <a:pt x="55606" y="6199"/>
                  </a:lnTo>
                  <a:lnTo>
                    <a:pt x="55471" y="5975"/>
                  </a:lnTo>
                  <a:lnTo>
                    <a:pt x="55156" y="5525"/>
                  </a:lnTo>
                  <a:lnTo>
                    <a:pt x="54707" y="5076"/>
                  </a:lnTo>
                  <a:lnTo>
                    <a:pt x="54123" y="4627"/>
                  </a:lnTo>
                  <a:lnTo>
                    <a:pt x="53450" y="4178"/>
                  </a:lnTo>
                  <a:lnTo>
                    <a:pt x="52641" y="3774"/>
                  </a:lnTo>
                  <a:lnTo>
                    <a:pt x="51698" y="3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827;p43">
              <a:extLst>
                <a:ext uri="{FF2B5EF4-FFF2-40B4-BE49-F238E27FC236}">
                  <a16:creationId xmlns:a16="http://schemas.microsoft.com/office/drawing/2014/main" id="{CE1B0287-86E3-4C4A-A202-D6F01540C389}"/>
                </a:ext>
              </a:extLst>
            </p:cNvPr>
            <p:cNvSpPr/>
            <p:nvPr/>
          </p:nvSpPr>
          <p:spPr>
            <a:xfrm>
              <a:off x="5647025" y="1795250"/>
              <a:ext cx="1194750" cy="268400"/>
            </a:xfrm>
            <a:custGeom>
              <a:avLst/>
              <a:gdLst/>
              <a:ahLst/>
              <a:cxnLst/>
              <a:rect l="l" t="t" r="r" b="b"/>
              <a:pathLst>
                <a:path w="47790" h="10736" fill="none" extrusionOk="0">
                  <a:moveTo>
                    <a:pt x="38313" y="9702"/>
                  </a:moveTo>
                  <a:lnTo>
                    <a:pt x="38313" y="9702"/>
                  </a:lnTo>
                  <a:lnTo>
                    <a:pt x="36696" y="9927"/>
                  </a:lnTo>
                  <a:lnTo>
                    <a:pt x="34989" y="10151"/>
                  </a:lnTo>
                  <a:lnTo>
                    <a:pt x="33237" y="10331"/>
                  </a:lnTo>
                  <a:lnTo>
                    <a:pt x="31396" y="10466"/>
                  </a:lnTo>
                  <a:lnTo>
                    <a:pt x="29554" y="10600"/>
                  </a:lnTo>
                  <a:lnTo>
                    <a:pt x="27668" y="10690"/>
                  </a:lnTo>
                  <a:lnTo>
                    <a:pt x="25781" y="10735"/>
                  </a:lnTo>
                  <a:lnTo>
                    <a:pt x="23895" y="10735"/>
                  </a:lnTo>
                  <a:lnTo>
                    <a:pt x="23895" y="10735"/>
                  </a:lnTo>
                  <a:lnTo>
                    <a:pt x="21919" y="10735"/>
                  </a:lnTo>
                  <a:lnTo>
                    <a:pt x="19987" y="10690"/>
                  </a:lnTo>
                  <a:lnTo>
                    <a:pt x="18101" y="10600"/>
                  </a:lnTo>
                  <a:lnTo>
                    <a:pt x="16215" y="10466"/>
                  </a:lnTo>
                  <a:lnTo>
                    <a:pt x="14373" y="10331"/>
                  </a:lnTo>
                  <a:lnTo>
                    <a:pt x="12576" y="10106"/>
                  </a:lnTo>
                  <a:lnTo>
                    <a:pt x="10870" y="9882"/>
                  </a:lnTo>
                  <a:lnTo>
                    <a:pt x="9208" y="9657"/>
                  </a:lnTo>
                  <a:lnTo>
                    <a:pt x="9208" y="9657"/>
                  </a:lnTo>
                  <a:lnTo>
                    <a:pt x="9163" y="9612"/>
                  </a:lnTo>
                  <a:lnTo>
                    <a:pt x="9163" y="9612"/>
                  </a:lnTo>
                  <a:lnTo>
                    <a:pt x="7905" y="9388"/>
                  </a:lnTo>
                  <a:lnTo>
                    <a:pt x="6692" y="9163"/>
                  </a:lnTo>
                  <a:lnTo>
                    <a:pt x="5570" y="8894"/>
                  </a:lnTo>
                  <a:lnTo>
                    <a:pt x="4537" y="8579"/>
                  </a:lnTo>
                  <a:lnTo>
                    <a:pt x="4537" y="8579"/>
                  </a:lnTo>
                  <a:lnTo>
                    <a:pt x="3548" y="8265"/>
                  </a:lnTo>
                  <a:lnTo>
                    <a:pt x="2650" y="7905"/>
                  </a:lnTo>
                  <a:lnTo>
                    <a:pt x="1842" y="7546"/>
                  </a:lnTo>
                  <a:lnTo>
                    <a:pt x="1213" y="7142"/>
                  </a:lnTo>
                  <a:lnTo>
                    <a:pt x="674" y="6738"/>
                  </a:lnTo>
                  <a:lnTo>
                    <a:pt x="449" y="6513"/>
                  </a:lnTo>
                  <a:lnTo>
                    <a:pt x="315" y="6288"/>
                  </a:lnTo>
                  <a:lnTo>
                    <a:pt x="180" y="6064"/>
                  </a:lnTo>
                  <a:lnTo>
                    <a:pt x="45" y="5839"/>
                  </a:lnTo>
                  <a:lnTo>
                    <a:pt x="0" y="5615"/>
                  </a:lnTo>
                  <a:lnTo>
                    <a:pt x="0" y="5390"/>
                  </a:lnTo>
                  <a:lnTo>
                    <a:pt x="0" y="5390"/>
                  </a:lnTo>
                  <a:lnTo>
                    <a:pt x="0" y="5076"/>
                  </a:lnTo>
                  <a:lnTo>
                    <a:pt x="0" y="5076"/>
                  </a:lnTo>
                  <a:lnTo>
                    <a:pt x="135" y="4761"/>
                  </a:lnTo>
                  <a:lnTo>
                    <a:pt x="270" y="4492"/>
                  </a:lnTo>
                  <a:lnTo>
                    <a:pt x="494" y="4177"/>
                  </a:lnTo>
                  <a:lnTo>
                    <a:pt x="809" y="3908"/>
                  </a:lnTo>
                  <a:lnTo>
                    <a:pt x="1123" y="3683"/>
                  </a:lnTo>
                  <a:lnTo>
                    <a:pt x="1527" y="3414"/>
                  </a:lnTo>
                  <a:lnTo>
                    <a:pt x="1976" y="3144"/>
                  </a:lnTo>
                  <a:lnTo>
                    <a:pt x="2470" y="2920"/>
                  </a:lnTo>
                  <a:lnTo>
                    <a:pt x="3593" y="2471"/>
                  </a:lnTo>
                  <a:lnTo>
                    <a:pt x="4896" y="2066"/>
                  </a:lnTo>
                  <a:lnTo>
                    <a:pt x="6378" y="1662"/>
                  </a:lnTo>
                  <a:lnTo>
                    <a:pt x="7950" y="1348"/>
                  </a:lnTo>
                  <a:lnTo>
                    <a:pt x="9702" y="1033"/>
                  </a:lnTo>
                  <a:lnTo>
                    <a:pt x="11543" y="764"/>
                  </a:lnTo>
                  <a:lnTo>
                    <a:pt x="13475" y="539"/>
                  </a:lnTo>
                  <a:lnTo>
                    <a:pt x="15451" y="360"/>
                  </a:lnTo>
                  <a:lnTo>
                    <a:pt x="17517" y="180"/>
                  </a:lnTo>
                  <a:lnTo>
                    <a:pt x="19628" y="90"/>
                  </a:lnTo>
                  <a:lnTo>
                    <a:pt x="21739" y="0"/>
                  </a:lnTo>
                  <a:lnTo>
                    <a:pt x="23895" y="0"/>
                  </a:lnTo>
                  <a:lnTo>
                    <a:pt x="23895" y="0"/>
                  </a:lnTo>
                  <a:lnTo>
                    <a:pt x="25916" y="0"/>
                  </a:lnTo>
                  <a:lnTo>
                    <a:pt x="27937" y="90"/>
                  </a:lnTo>
                  <a:lnTo>
                    <a:pt x="29959" y="180"/>
                  </a:lnTo>
                  <a:lnTo>
                    <a:pt x="31935" y="315"/>
                  </a:lnTo>
                  <a:lnTo>
                    <a:pt x="33866" y="494"/>
                  </a:lnTo>
                  <a:lnTo>
                    <a:pt x="35753" y="719"/>
                  </a:lnTo>
                  <a:lnTo>
                    <a:pt x="37504" y="944"/>
                  </a:lnTo>
                  <a:lnTo>
                    <a:pt x="39211" y="1213"/>
                  </a:lnTo>
                  <a:lnTo>
                    <a:pt x="40783" y="1527"/>
                  </a:lnTo>
                  <a:lnTo>
                    <a:pt x="42265" y="1887"/>
                  </a:lnTo>
                  <a:lnTo>
                    <a:pt x="43568" y="2291"/>
                  </a:lnTo>
                  <a:lnTo>
                    <a:pt x="44736" y="2695"/>
                  </a:lnTo>
                  <a:lnTo>
                    <a:pt x="45724" y="3144"/>
                  </a:lnTo>
                  <a:lnTo>
                    <a:pt x="46173" y="3369"/>
                  </a:lnTo>
                  <a:lnTo>
                    <a:pt x="46532" y="3594"/>
                  </a:lnTo>
                  <a:lnTo>
                    <a:pt x="46892" y="3863"/>
                  </a:lnTo>
                  <a:lnTo>
                    <a:pt x="47161" y="4133"/>
                  </a:lnTo>
                  <a:lnTo>
                    <a:pt x="47386" y="4402"/>
                  </a:lnTo>
                  <a:lnTo>
                    <a:pt x="47565" y="4671"/>
                  </a:lnTo>
                  <a:lnTo>
                    <a:pt x="47565" y="4671"/>
                  </a:lnTo>
                  <a:lnTo>
                    <a:pt x="47700" y="5031"/>
                  </a:lnTo>
                  <a:lnTo>
                    <a:pt x="47790" y="5390"/>
                  </a:lnTo>
                  <a:lnTo>
                    <a:pt x="47790" y="5390"/>
                  </a:lnTo>
                  <a:lnTo>
                    <a:pt x="47745" y="5749"/>
                  </a:lnTo>
                  <a:lnTo>
                    <a:pt x="47610" y="6064"/>
                  </a:lnTo>
                  <a:lnTo>
                    <a:pt x="47386" y="6423"/>
                  </a:lnTo>
                  <a:lnTo>
                    <a:pt x="47071" y="6738"/>
                  </a:lnTo>
                  <a:lnTo>
                    <a:pt x="46712" y="7052"/>
                  </a:lnTo>
                  <a:lnTo>
                    <a:pt x="46218" y="7321"/>
                  </a:lnTo>
                  <a:lnTo>
                    <a:pt x="45724" y="7636"/>
                  </a:lnTo>
                  <a:lnTo>
                    <a:pt x="45095" y="7905"/>
                  </a:lnTo>
                  <a:lnTo>
                    <a:pt x="44466" y="8175"/>
                  </a:lnTo>
                  <a:lnTo>
                    <a:pt x="43747" y="8444"/>
                  </a:lnTo>
                  <a:lnTo>
                    <a:pt x="42939" y="8669"/>
                  </a:lnTo>
                  <a:lnTo>
                    <a:pt x="42131" y="8894"/>
                  </a:lnTo>
                  <a:lnTo>
                    <a:pt x="40289" y="9298"/>
                  </a:lnTo>
                  <a:lnTo>
                    <a:pt x="38313" y="97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828;p43">
              <a:extLst>
                <a:ext uri="{FF2B5EF4-FFF2-40B4-BE49-F238E27FC236}">
                  <a16:creationId xmlns:a16="http://schemas.microsoft.com/office/drawing/2014/main" id="{58CE0CDD-7729-4B9D-AA7D-41E1C763DBF0}"/>
                </a:ext>
              </a:extLst>
            </p:cNvPr>
            <p:cNvSpPr/>
            <p:nvPr/>
          </p:nvSpPr>
          <p:spPr>
            <a:xfrm>
              <a:off x="5760425" y="2009725"/>
              <a:ext cx="115675" cy="25850"/>
            </a:xfrm>
            <a:custGeom>
              <a:avLst/>
              <a:gdLst/>
              <a:ahLst/>
              <a:cxnLst/>
              <a:rect l="l" t="t" r="r" b="b"/>
              <a:pathLst>
                <a:path w="4627" h="103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989" y="315"/>
                  </a:lnTo>
                  <a:lnTo>
                    <a:pt x="2067" y="584"/>
                  </a:lnTo>
                  <a:lnTo>
                    <a:pt x="3279" y="853"/>
                  </a:lnTo>
                  <a:lnTo>
                    <a:pt x="4627" y="1033"/>
                  </a:lnTo>
                  <a:lnTo>
                    <a:pt x="4627" y="1033"/>
                  </a:lnTo>
                  <a:lnTo>
                    <a:pt x="3369" y="809"/>
                  </a:lnTo>
                  <a:lnTo>
                    <a:pt x="2156" y="584"/>
                  </a:lnTo>
                  <a:lnTo>
                    <a:pt x="1034" y="3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829;p43">
              <a:extLst>
                <a:ext uri="{FF2B5EF4-FFF2-40B4-BE49-F238E27FC236}">
                  <a16:creationId xmlns:a16="http://schemas.microsoft.com/office/drawing/2014/main" id="{64F223A2-E686-40D1-94AD-CCAF38550F0D}"/>
                </a:ext>
              </a:extLst>
            </p:cNvPr>
            <p:cNvSpPr/>
            <p:nvPr/>
          </p:nvSpPr>
          <p:spPr>
            <a:xfrm>
              <a:off x="5904150" y="3999450"/>
              <a:ext cx="679375" cy="104450"/>
            </a:xfrm>
            <a:custGeom>
              <a:avLst/>
              <a:gdLst/>
              <a:ahLst/>
              <a:cxnLst/>
              <a:rect l="l" t="t" r="r" b="b"/>
              <a:pathLst>
                <a:path w="27175" h="4178" extrusionOk="0">
                  <a:moveTo>
                    <a:pt x="1" y="1"/>
                  </a:moveTo>
                  <a:lnTo>
                    <a:pt x="1" y="1528"/>
                  </a:lnTo>
                  <a:lnTo>
                    <a:pt x="91" y="1573"/>
                  </a:lnTo>
                  <a:lnTo>
                    <a:pt x="540" y="1842"/>
                  </a:lnTo>
                  <a:lnTo>
                    <a:pt x="1213" y="2112"/>
                  </a:lnTo>
                  <a:lnTo>
                    <a:pt x="2067" y="2471"/>
                  </a:lnTo>
                  <a:lnTo>
                    <a:pt x="3235" y="2875"/>
                  </a:lnTo>
                  <a:lnTo>
                    <a:pt x="4582" y="3235"/>
                  </a:lnTo>
                  <a:lnTo>
                    <a:pt x="6199" y="3594"/>
                  </a:lnTo>
                  <a:lnTo>
                    <a:pt x="7097" y="3729"/>
                  </a:lnTo>
                  <a:lnTo>
                    <a:pt x="8085" y="3863"/>
                  </a:lnTo>
                  <a:lnTo>
                    <a:pt x="9163" y="3998"/>
                  </a:lnTo>
                  <a:lnTo>
                    <a:pt x="10241" y="4088"/>
                  </a:lnTo>
                  <a:lnTo>
                    <a:pt x="11858" y="4178"/>
                  </a:lnTo>
                  <a:lnTo>
                    <a:pt x="15137" y="4178"/>
                  </a:lnTo>
                  <a:lnTo>
                    <a:pt x="16619" y="4088"/>
                  </a:lnTo>
                  <a:lnTo>
                    <a:pt x="17742" y="3998"/>
                  </a:lnTo>
                  <a:lnTo>
                    <a:pt x="18865" y="3908"/>
                  </a:lnTo>
                  <a:lnTo>
                    <a:pt x="19853" y="3774"/>
                  </a:lnTo>
                  <a:lnTo>
                    <a:pt x="20796" y="3594"/>
                  </a:lnTo>
                  <a:lnTo>
                    <a:pt x="22458" y="3279"/>
                  </a:lnTo>
                  <a:lnTo>
                    <a:pt x="23896" y="2875"/>
                  </a:lnTo>
                  <a:lnTo>
                    <a:pt x="25063" y="2516"/>
                  </a:lnTo>
                  <a:lnTo>
                    <a:pt x="25962" y="2157"/>
                  </a:lnTo>
                  <a:lnTo>
                    <a:pt x="26635" y="1842"/>
                  </a:lnTo>
                  <a:lnTo>
                    <a:pt x="27085" y="1573"/>
                  </a:lnTo>
                  <a:lnTo>
                    <a:pt x="27174" y="1528"/>
                  </a:lnTo>
                  <a:lnTo>
                    <a:pt x="27174" y="1"/>
                  </a:lnTo>
                  <a:lnTo>
                    <a:pt x="26905" y="90"/>
                  </a:lnTo>
                  <a:lnTo>
                    <a:pt x="25692" y="450"/>
                  </a:lnTo>
                  <a:lnTo>
                    <a:pt x="24435" y="764"/>
                  </a:lnTo>
                  <a:lnTo>
                    <a:pt x="23132" y="1079"/>
                  </a:lnTo>
                  <a:lnTo>
                    <a:pt x="21785" y="1303"/>
                  </a:lnTo>
                  <a:lnTo>
                    <a:pt x="20437" y="1528"/>
                  </a:lnTo>
                  <a:lnTo>
                    <a:pt x="19045" y="1707"/>
                  </a:lnTo>
                  <a:lnTo>
                    <a:pt x="17607" y="1842"/>
                  </a:lnTo>
                  <a:lnTo>
                    <a:pt x="16170" y="1932"/>
                  </a:lnTo>
                  <a:lnTo>
                    <a:pt x="14868" y="1977"/>
                  </a:lnTo>
                  <a:lnTo>
                    <a:pt x="12128" y="1977"/>
                  </a:lnTo>
                  <a:lnTo>
                    <a:pt x="10691" y="1887"/>
                  </a:lnTo>
                  <a:lnTo>
                    <a:pt x="9298" y="1797"/>
                  </a:lnTo>
                  <a:lnTo>
                    <a:pt x="7906" y="1663"/>
                  </a:lnTo>
                  <a:lnTo>
                    <a:pt x="6558" y="1483"/>
                  </a:lnTo>
                  <a:lnTo>
                    <a:pt x="5256" y="1303"/>
                  </a:lnTo>
                  <a:lnTo>
                    <a:pt x="3953" y="1034"/>
                  </a:lnTo>
                  <a:lnTo>
                    <a:pt x="2696" y="764"/>
                  </a:lnTo>
                  <a:lnTo>
                    <a:pt x="1483" y="450"/>
                  </a:lnTo>
                  <a:lnTo>
                    <a:pt x="270" y="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4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830;p43">
              <a:extLst>
                <a:ext uri="{FF2B5EF4-FFF2-40B4-BE49-F238E27FC236}">
                  <a16:creationId xmlns:a16="http://schemas.microsoft.com/office/drawing/2014/main" id="{501B1E30-A4CE-458D-B64C-45D21752F82F}"/>
                </a:ext>
              </a:extLst>
            </p:cNvPr>
            <p:cNvSpPr/>
            <p:nvPr/>
          </p:nvSpPr>
          <p:spPr>
            <a:xfrm>
              <a:off x="5904150" y="3999450"/>
              <a:ext cx="679375" cy="104450"/>
            </a:xfrm>
            <a:custGeom>
              <a:avLst/>
              <a:gdLst/>
              <a:ahLst/>
              <a:cxnLst/>
              <a:rect l="l" t="t" r="r" b="b"/>
              <a:pathLst>
                <a:path w="27175" h="4178" fill="none" extrusionOk="0">
                  <a:moveTo>
                    <a:pt x="27174" y="1"/>
                  </a:moveTo>
                  <a:lnTo>
                    <a:pt x="27174" y="1528"/>
                  </a:lnTo>
                  <a:lnTo>
                    <a:pt x="27085" y="1573"/>
                  </a:lnTo>
                  <a:lnTo>
                    <a:pt x="27085" y="1573"/>
                  </a:lnTo>
                  <a:lnTo>
                    <a:pt x="26635" y="1842"/>
                  </a:lnTo>
                  <a:lnTo>
                    <a:pt x="25962" y="2157"/>
                  </a:lnTo>
                  <a:lnTo>
                    <a:pt x="25063" y="2516"/>
                  </a:lnTo>
                  <a:lnTo>
                    <a:pt x="23896" y="2875"/>
                  </a:lnTo>
                  <a:lnTo>
                    <a:pt x="22458" y="3279"/>
                  </a:lnTo>
                  <a:lnTo>
                    <a:pt x="20796" y="3594"/>
                  </a:lnTo>
                  <a:lnTo>
                    <a:pt x="19853" y="3774"/>
                  </a:lnTo>
                  <a:lnTo>
                    <a:pt x="18865" y="3908"/>
                  </a:lnTo>
                  <a:lnTo>
                    <a:pt x="17742" y="3998"/>
                  </a:lnTo>
                  <a:lnTo>
                    <a:pt x="16619" y="4088"/>
                  </a:lnTo>
                  <a:lnTo>
                    <a:pt x="16619" y="4088"/>
                  </a:lnTo>
                  <a:lnTo>
                    <a:pt x="16619" y="4088"/>
                  </a:lnTo>
                  <a:lnTo>
                    <a:pt x="15137" y="4178"/>
                  </a:lnTo>
                  <a:lnTo>
                    <a:pt x="13610" y="4178"/>
                  </a:lnTo>
                  <a:lnTo>
                    <a:pt x="13610" y="4178"/>
                  </a:lnTo>
                  <a:lnTo>
                    <a:pt x="11858" y="4178"/>
                  </a:lnTo>
                  <a:lnTo>
                    <a:pt x="10241" y="4088"/>
                  </a:lnTo>
                  <a:lnTo>
                    <a:pt x="10241" y="4088"/>
                  </a:lnTo>
                  <a:lnTo>
                    <a:pt x="9163" y="3998"/>
                  </a:lnTo>
                  <a:lnTo>
                    <a:pt x="8085" y="3863"/>
                  </a:lnTo>
                  <a:lnTo>
                    <a:pt x="7097" y="3729"/>
                  </a:lnTo>
                  <a:lnTo>
                    <a:pt x="6199" y="3594"/>
                  </a:lnTo>
                  <a:lnTo>
                    <a:pt x="4582" y="3235"/>
                  </a:lnTo>
                  <a:lnTo>
                    <a:pt x="3235" y="2875"/>
                  </a:lnTo>
                  <a:lnTo>
                    <a:pt x="2067" y="2471"/>
                  </a:lnTo>
                  <a:lnTo>
                    <a:pt x="1213" y="2112"/>
                  </a:lnTo>
                  <a:lnTo>
                    <a:pt x="540" y="1842"/>
                  </a:lnTo>
                  <a:lnTo>
                    <a:pt x="91" y="1573"/>
                  </a:lnTo>
                  <a:lnTo>
                    <a:pt x="1" y="1528"/>
                  </a:lnTo>
                  <a:lnTo>
                    <a:pt x="1" y="1"/>
                  </a:lnTo>
                  <a:lnTo>
                    <a:pt x="270" y="90"/>
                  </a:lnTo>
                  <a:lnTo>
                    <a:pt x="270" y="90"/>
                  </a:lnTo>
                  <a:lnTo>
                    <a:pt x="1483" y="450"/>
                  </a:lnTo>
                  <a:lnTo>
                    <a:pt x="2696" y="764"/>
                  </a:lnTo>
                  <a:lnTo>
                    <a:pt x="3953" y="1034"/>
                  </a:lnTo>
                  <a:lnTo>
                    <a:pt x="5256" y="1303"/>
                  </a:lnTo>
                  <a:lnTo>
                    <a:pt x="6558" y="1483"/>
                  </a:lnTo>
                  <a:lnTo>
                    <a:pt x="7906" y="1663"/>
                  </a:lnTo>
                  <a:lnTo>
                    <a:pt x="9298" y="1797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12128" y="1977"/>
                  </a:lnTo>
                  <a:lnTo>
                    <a:pt x="13610" y="1977"/>
                  </a:lnTo>
                  <a:lnTo>
                    <a:pt x="13610" y="1977"/>
                  </a:lnTo>
                  <a:lnTo>
                    <a:pt x="14868" y="1977"/>
                  </a:lnTo>
                  <a:lnTo>
                    <a:pt x="16170" y="1932"/>
                  </a:lnTo>
                  <a:lnTo>
                    <a:pt x="16170" y="1932"/>
                  </a:lnTo>
                  <a:lnTo>
                    <a:pt x="17607" y="1842"/>
                  </a:lnTo>
                  <a:lnTo>
                    <a:pt x="19045" y="1707"/>
                  </a:lnTo>
                  <a:lnTo>
                    <a:pt x="20437" y="1528"/>
                  </a:lnTo>
                  <a:lnTo>
                    <a:pt x="21785" y="1303"/>
                  </a:lnTo>
                  <a:lnTo>
                    <a:pt x="23132" y="1079"/>
                  </a:lnTo>
                  <a:lnTo>
                    <a:pt x="24435" y="764"/>
                  </a:lnTo>
                  <a:lnTo>
                    <a:pt x="25692" y="450"/>
                  </a:lnTo>
                  <a:lnTo>
                    <a:pt x="26905" y="90"/>
                  </a:lnTo>
                  <a:lnTo>
                    <a:pt x="27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831;p43">
              <a:extLst>
                <a:ext uri="{FF2B5EF4-FFF2-40B4-BE49-F238E27FC236}">
                  <a16:creationId xmlns:a16="http://schemas.microsoft.com/office/drawing/2014/main" id="{6AEBE3D8-7396-4947-BB18-C3D23A0A18AE}"/>
                </a:ext>
              </a:extLst>
            </p:cNvPr>
            <p:cNvSpPr/>
            <p:nvPr/>
          </p:nvSpPr>
          <p:spPr>
            <a:xfrm>
              <a:off x="5661625" y="1809850"/>
              <a:ext cx="1164425" cy="134775"/>
            </a:xfrm>
            <a:custGeom>
              <a:avLst/>
              <a:gdLst/>
              <a:ahLst/>
              <a:cxnLst/>
              <a:rect l="l" t="t" r="r" b="b"/>
              <a:pathLst>
                <a:path w="46577" h="5391" extrusionOk="0">
                  <a:moveTo>
                    <a:pt x="23311" y="0"/>
                  </a:moveTo>
                  <a:lnTo>
                    <a:pt x="20930" y="45"/>
                  </a:lnTo>
                  <a:lnTo>
                    <a:pt x="18685" y="135"/>
                  </a:lnTo>
                  <a:lnTo>
                    <a:pt x="16439" y="225"/>
                  </a:lnTo>
                  <a:lnTo>
                    <a:pt x="14328" y="404"/>
                  </a:lnTo>
                  <a:lnTo>
                    <a:pt x="12307" y="629"/>
                  </a:lnTo>
                  <a:lnTo>
                    <a:pt x="10375" y="854"/>
                  </a:lnTo>
                  <a:lnTo>
                    <a:pt x="8579" y="1123"/>
                  </a:lnTo>
                  <a:lnTo>
                    <a:pt x="6917" y="1438"/>
                  </a:lnTo>
                  <a:lnTo>
                    <a:pt x="5390" y="1797"/>
                  </a:lnTo>
                  <a:lnTo>
                    <a:pt x="4042" y="2156"/>
                  </a:lnTo>
                  <a:lnTo>
                    <a:pt x="2875" y="2560"/>
                  </a:lnTo>
                  <a:lnTo>
                    <a:pt x="1886" y="2965"/>
                  </a:lnTo>
                  <a:lnTo>
                    <a:pt x="1437" y="3189"/>
                  </a:lnTo>
                  <a:lnTo>
                    <a:pt x="1078" y="3414"/>
                  </a:lnTo>
                  <a:lnTo>
                    <a:pt x="764" y="3638"/>
                  </a:lnTo>
                  <a:lnTo>
                    <a:pt x="494" y="3863"/>
                  </a:lnTo>
                  <a:lnTo>
                    <a:pt x="270" y="4087"/>
                  </a:lnTo>
                  <a:lnTo>
                    <a:pt x="135" y="4312"/>
                  </a:lnTo>
                  <a:lnTo>
                    <a:pt x="45" y="4537"/>
                  </a:lnTo>
                  <a:lnTo>
                    <a:pt x="0" y="4806"/>
                  </a:lnTo>
                  <a:lnTo>
                    <a:pt x="45" y="5031"/>
                  </a:lnTo>
                  <a:lnTo>
                    <a:pt x="135" y="5390"/>
                  </a:lnTo>
                  <a:lnTo>
                    <a:pt x="359" y="5121"/>
                  </a:lnTo>
                  <a:lnTo>
                    <a:pt x="674" y="4896"/>
                  </a:lnTo>
                  <a:lnTo>
                    <a:pt x="988" y="4626"/>
                  </a:lnTo>
                  <a:lnTo>
                    <a:pt x="1347" y="4402"/>
                  </a:lnTo>
                  <a:lnTo>
                    <a:pt x="1752" y="4132"/>
                  </a:lnTo>
                  <a:lnTo>
                    <a:pt x="2695" y="3728"/>
                  </a:lnTo>
                  <a:lnTo>
                    <a:pt x="3773" y="3324"/>
                  </a:lnTo>
                  <a:lnTo>
                    <a:pt x="5031" y="2920"/>
                  </a:lnTo>
                  <a:lnTo>
                    <a:pt x="6378" y="2605"/>
                  </a:lnTo>
                  <a:lnTo>
                    <a:pt x="7860" y="2291"/>
                  </a:lnTo>
                  <a:lnTo>
                    <a:pt x="9387" y="2021"/>
                  </a:lnTo>
                  <a:lnTo>
                    <a:pt x="11004" y="1797"/>
                  </a:lnTo>
                  <a:lnTo>
                    <a:pt x="12711" y="1617"/>
                  </a:lnTo>
                  <a:lnTo>
                    <a:pt x="14463" y="1438"/>
                  </a:lnTo>
                  <a:lnTo>
                    <a:pt x="16214" y="1303"/>
                  </a:lnTo>
                  <a:lnTo>
                    <a:pt x="18011" y="1168"/>
                  </a:lnTo>
                  <a:lnTo>
                    <a:pt x="19763" y="1123"/>
                  </a:lnTo>
                  <a:lnTo>
                    <a:pt x="21559" y="1078"/>
                  </a:lnTo>
                  <a:lnTo>
                    <a:pt x="23311" y="1033"/>
                  </a:lnTo>
                  <a:lnTo>
                    <a:pt x="25018" y="1078"/>
                  </a:lnTo>
                  <a:lnTo>
                    <a:pt x="26814" y="1123"/>
                  </a:lnTo>
                  <a:lnTo>
                    <a:pt x="28566" y="1168"/>
                  </a:lnTo>
                  <a:lnTo>
                    <a:pt x="30363" y="1303"/>
                  </a:lnTo>
                  <a:lnTo>
                    <a:pt x="32114" y="1438"/>
                  </a:lnTo>
                  <a:lnTo>
                    <a:pt x="33866" y="1617"/>
                  </a:lnTo>
                  <a:lnTo>
                    <a:pt x="35573" y="1797"/>
                  </a:lnTo>
                  <a:lnTo>
                    <a:pt x="37190" y="2021"/>
                  </a:lnTo>
                  <a:lnTo>
                    <a:pt x="38762" y="2291"/>
                  </a:lnTo>
                  <a:lnTo>
                    <a:pt x="40199" y="2605"/>
                  </a:lnTo>
                  <a:lnTo>
                    <a:pt x="41547" y="2920"/>
                  </a:lnTo>
                  <a:lnTo>
                    <a:pt x="42804" y="3324"/>
                  </a:lnTo>
                  <a:lnTo>
                    <a:pt x="43882" y="3728"/>
                  </a:lnTo>
                  <a:lnTo>
                    <a:pt x="44825" y="4132"/>
                  </a:lnTo>
                  <a:lnTo>
                    <a:pt x="45230" y="4402"/>
                  </a:lnTo>
                  <a:lnTo>
                    <a:pt x="45634" y="4626"/>
                  </a:lnTo>
                  <a:lnTo>
                    <a:pt x="45948" y="4896"/>
                  </a:lnTo>
                  <a:lnTo>
                    <a:pt x="46218" y="5121"/>
                  </a:lnTo>
                  <a:lnTo>
                    <a:pt x="46352" y="5300"/>
                  </a:lnTo>
                  <a:lnTo>
                    <a:pt x="46442" y="5390"/>
                  </a:lnTo>
                  <a:lnTo>
                    <a:pt x="46532" y="5031"/>
                  </a:lnTo>
                  <a:lnTo>
                    <a:pt x="46577" y="4986"/>
                  </a:lnTo>
                  <a:lnTo>
                    <a:pt x="46577" y="4806"/>
                  </a:lnTo>
                  <a:lnTo>
                    <a:pt x="46532" y="4537"/>
                  </a:lnTo>
                  <a:lnTo>
                    <a:pt x="46442" y="4312"/>
                  </a:lnTo>
                  <a:lnTo>
                    <a:pt x="46308" y="4087"/>
                  </a:lnTo>
                  <a:lnTo>
                    <a:pt x="46083" y="3863"/>
                  </a:lnTo>
                  <a:lnTo>
                    <a:pt x="45813" y="3638"/>
                  </a:lnTo>
                  <a:lnTo>
                    <a:pt x="45499" y="3414"/>
                  </a:lnTo>
                  <a:lnTo>
                    <a:pt x="45140" y="3189"/>
                  </a:lnTo>
                  <a:lnTo>
                    <a:pt x="44736" y="2965"/>
                  </a:lnTo>
                  <a:lnTo>
                    <a:pt x="43702" y="2560"/>
                  </a:lnTo>
                  <a:lnTo>
                    <a:pt x="42535" y="2156"/>
                  </a:lnTo>
                  <a:lnTo>
                    <a:pt x="41187" y="1797"/>
                  </a:lnTo>
                  <a:lnTo>
                    <a:pt x="39660" y="1438"/>
                  </a:lnTo>
                  <a:lnTo>
                    <a:pt x="37998" y="1123"/>
                  </a:lnTo>
                  <a:lnTo>
                    <a:pt x="36202" y="854"/>
                  </a:lnTo>
                  <a:lnTo>
                    <a:pt x="34270" y="629"/>
                  </a:lnTo>
                  <a:lnTo>
                    <a:pt x="32249" y="404"/>
                  </a:lnTo>
                  <a:lnTo>
                    <a:pt x="30138" y="225"/>
                  </a:lnTo>
                  <a:lnTo>
                    <a:pt x="27937" y="135"/>
                  </a:lnTo>
                  <a:lnTo>
                    <a:pt x="25647" y="45"/>
                  </a:lnTo>
                  <a:lnTo>
                    <a:pt x="23311" y="0"/>
                  </a:lnTo>
                  <a:close/>
                </a:path>
              </a:pathLst>
            </a:custGeom>
            <a:solidFill>
              <a:srgbClr val="6228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832;p43">
              <a:extLst>
                <a:ext uri="{FF2B5EF4-FFF2-40B4-BE49-F238E27FC236}">
                  <a16:creationId xmlns:a16="http://schemas.microsoft.com/office/drawing/2014/main" id="{29B2CE3D-35B6-4950-80FC-0E5EA55382FD}"/>
                </a:ext>
              </a:extLst>
            </p:cNvPr>
            <p:cNvSpPr/>
            <p:nvPr/>
          </p:nvSpPr>
          <p:spPr>
            <a:xfrm>
              <a:off x="5661625" y="1809850"/>
              <a:ext cx="1164425" cy="134775"/>
            </a:xfrm>
            <a:custGeom>
              <a:avLst/>
              <a:gdLst/>
              <a:ahLst/>
              <a:cxnLst/>
              <a:rect l="l" t="t" r="r" b="b"/>
              <a:pathLst>
                <a:path w="46577" h="5391" fill="none" extrusionOk="0">
                  <a:moveTo>
                    <a:pt x="46577" y="4806"/>
                  </a:moveTo>
                  <a:lnTo>
                    <a:pt x="46577" y="4806"/>
                  </a:lnTo>
                  <a:lnTo>
                    <a:pt x="46577" y="4986"/>
                  </a:lnTo>
                  <a:lnTo>
                    <a:pt x="46577" y="4986"/>
                  </a:lnTo>
                  <a:lnTo>
                    <a:pt x="46532" y="5031"/>
                  </a:lnTo>
                  <a:lnTo>
                    <a:pt x="46442" y="5390"/>
                  </a:lnTo>
                  <a:lnTo>
                    <a:pt x="46352" y="5300"/>
                  </a:lnTo>
                  <a:lnTo>
                    <a:pt x="46218" y="5121"/>
                  </a:lnTo>
                  <a:lnTo>
                    <a:pt x="46218" y="5121"/>
                  </a:lnTo>
                  <a:lnTo>
                    <a:pt x="45948" y="4896"/>
                  </a:lnTo>
                  <a:lnTo>
                    <a:pt x="45634" y="4626"/>
                  </a:lnTo>
                  <a:lnTo>
                    <a:pt x="45230" y="4402"/>
                  </a:lnTo>
                  <a:lnTo>
                    <a:pt x="44825" y="4132"/>
                  </a:lnTo>
                  <a:lnTo>
                    <a:pt x="43882" y="3728"/>
                  </a:lnTo>
                  <a:lnTo>
                    <a:pt x="42804" y="3324"/>
                  </a:lnTo>
                  <a:lnTo>
                    <a:pt x="41547" y="2920"/>
                  </a:lnTo>
                  <a:lnTo>
                    <a:pt x="40199" y="2605"/>
                  </a:lnTo>
                  <a:lnTo>
                    <a:pt x="38762" y="2291"/>
                  </a:lnTo>
                  <a:lnTo>
                    <a:pt x="37190" y="2021"/>
                  </a:lnTo>
                  <a:lnTo>
                    <a:pt x="35573" y="1797"/>
                  </a:lnTo>
                  <a:lnTo>
                    <a:pt x="33866" y="1617"/>
                  </a:lnTo>
                  <a:lnTo>
                    <a:pt x="32114" y="1438"/>
                  </a:lnTo>
                  <a:lnTo>
                    <a:pt x="30363" y="1303"/>
                  </a:lnTo>
                  <a:lnTo>
                    <a:pt x="28566" y="1168"/>
                  </a:lnTo>
                  <a:lnTo>
                    <a:pt x="26814" y="1123"/>
                  </a:lnTo>
                  <a:lnTo>
                    <a:pt x="25018" y="1078"/>
                  </a:lnTo>
                  <a:lnTo>
                    <a:pt x="23311" y="1033"/>
                  </a:lnTo>
                  <a:lnTo>
                    <a:pt x="23311" y="1033"/>
                  </a:lnTo>
                  <a:lnTo>
                    <a:pt x="21559" y="1078"/>
                  </a:lnTo>
                  <a:lnTo>
                    <a:pt x="19763" y="1123"/>
                  </a:lnTo>
                  <a:lnTo>
                    <a:pt x="18011" y="1168"/>
                  </a:lnTo>
                  <a:lnTo>
                    <a:pt x="16214" y="1303"/>
                  </a:lnTo>
                  <a:lnTo>
                    <a:pt x="14463" y="1438"/>
                  </a:lnTo>
                  <a:lnTo>
                    <a:pt x="12711" y="1617"/>
                  </a:lnTo>
                  <a:lnTo>
                    <a:pt x="11004" y="1797"/>
                  </a:lnTo>
                  <a:lnTo>
                    <a:pt x="9387" y="2021"/>
                  </a:lnTo>
                  <a:lnTo>
                    <a:pt x="7860" y="2291"/>
                  </a:lnTo>
                  <a:lnTo>
                    <a:pt x="6378" y="2605"/>
                  </a:lnTo>
                  <a:lnTo>
                    <a:pt x="5031" y="2920"/>
                  </a:lnTo>
                  <a:lnTo>
                    <a:pt x="3773" y="3324"/>
                  </a:lnTo>
                  <a:lnTo>
                    <a:pt x="2695" y="3728"/>
                  </a:lnTo>
                  <a:lnTo>
                    <a:pt x="1752" y="4132"/>
                  </a:lnTo>
                  <a:lnTo>
                    <a:pt x="1347" y="4402"/>
                  </a:lnTo>
                  <a:lnTo>
                    <a:pt x="988" y="4626"/>
                  </a:lnTo>
                  <a:lnTo>
                    <a:pt x="674" y="4896"/>
                  </a:lnTo>
                  <a:lnTo>
                    <a:pt x="359" y="5121"/>
                  </a:lnTo>
                  <a:lnTo>
                    <a:pt x="135" y="5390"/>
                  </a:lnTo>
                  <a:lnTo>
                    <a:pt x="45" y="5031"/>
                  </a:lnTo>
                  <a:lnTo>
                    <a:pt x="45" y="5031"/>
                  </a:lnTo>
                  <a:lnTo>
                    <a:pt x="0" y="4806"/>
                  </a:lnTo>
                  <a:lnTo>
                    <a:pt x="0" y="4806"/>
                  </a:lnTo>
                  <a:lnTo>
                    <a:pt x="45" y="4537"/>
                  </a:lnTo>
                  <a:lnTo>
                    <a:pt x="135" y="4312"/>
                  </a:lnTo>
                  <a:lnTo>
                    <a:pt x="270" y="4087"/>
                  </a:lnTo>
                  <a:lnTo>
                    <a:pt x="494" y="3863"/>
                  </a:lnTo>
                  <a:lnTo>
                    <a:pt x="764" y="3638"/>
                  </a:lnTo>
                  <a:lnTo>
                    <a:pt x="1078" y="3414"/>
                  </a:lnTo>
                  <a:lnTo>
                    <a:pt x="1437" y="3189"/>
                  </a:lnTo>
                  <a:lnTo>
                    <a:pt x="1886" y="2965"/>
                  </a:lnTo>
                  <a:lnTo>
                    <a:pt x="2875" y="2560"/>
                  </a:lnTo>
                  <a:lnTo>
                    <a:pt x="4042" y="2156"/>
                  </a:lnTo>
                  <a:lnTo>
                    <a:pt x="5390" y="1797"/>
                  </a:lnTo>
                  <a:lnTo>
                    <a:pt x="6917" y="1438"/>
                  </a:lnTo>
                  <a:lnTo>
                    <a:pt x="8579" y="1123"/>
                  </a:lnTo>
                  <a:lnTo>
                    <a:pt x="10375" y="854"/>
                  </a:lnTo>
                  <a:lnTo>
                    <a:pt x="12307" y="629"/>
                  </a:lnTo>
                  <a:lnTo>
                    <a:pt x="14328" y="404"/>
                  </a:lnTo>
                  <a:lnTo>
                    <a:pt x="16439" y="225"/>
                  </a:lnTo>
                  <a:lnTo>
                    <a:pt x="18685" y="135"/>
                  </a:lnTo>
                  <a:lnTo>
                    <a:pt x="20930" y="45"/>
                  </a:lnTo>
                  <a:lnTo>
                    <a:pt x="23311" y="0"/>
                  </a:lnTo>
                  <a:lnTo>
                    <a:pt x="23311" y="0"/>
                  </a:lnTo>
                  <a:lnTo>
                    <a:pt x="25647" y="45"/>
                  </a:lnTo>
                  <a:lnTo>
                    <a:pt x="27937" y="135"/>
                  </a:lnTo>
                  <a:lnTo>
                    <a:pt x="30138" y="225"/>
                  </a:lnTo>
                  <a:lnTo>
                    <a:pt x="32249" y="404"/>
                  </a:lnTo>
                  <a:lnTo>
                    <a:pt x="34270" y="629"/>
                  </a:lnTo>
                  <a:lnTo>
                    <a:pt x="36202" y="854"/>
                  </a:lnTo>
                  <a:lnTo>
                    <a:pt x="37998" y="1123"/>
                  </a:lnTo>
                  <a:lnTo>
                    <a:pt x="39660" y="1438"/>
                  </a:lnTo>
                  <a:lnTo>
                    <a:pt x="41187" y="1797"/>
                  </a:lnTo>
                  <a:lnTo>
                    <a:pt x="42535" y="2156"/>
                  </a:lnTo>
                  <a:lnTo>
                    <a:pt x="43702" y="2560"/>
                  </a:lnTo>
                  <a:lnTo>
                    <a:pt x="44736" y="2965"/>
                  </a:lnTo>
                  <a:lnTo>
                    <a:pt x="45140" y="3189"/>
                  </a:lnTo>
                  <a:lnTo>
                    <a:pt x="45499" y="3414"/>
                  </a:lnTo>
                  <a:lnTo>
                    <a:pt x="45813" y="3638"/>
                  </a:lnTo>
                  <a:lnTo>
                    <a:pt x="46083" y="3863"/>
                  </a:lnTo>
                  <a:lnTo>
                    <a:pt x="46308" y="4087"/>
                  </a:lnTo>
                  <a:lnTo>
                    <a:pt x="46442" y="4312"/>
                  </a:lnTo>
                  <a:lnTo>
                    <a:pt x="46532" y="4537"/>
                  </a:lnTo>
                  <a:lnTo>
                    <a:pt x="46577" y="48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833;p43">
              <a:extLst>
                <a:ext uri="{FF2B5EF4-FFF2-40B4-BE49-F238E27FC236}">
                  <a16:creationId xmlns:a16="http://schemas.microsoft.com/office/drawing/2014/main" id="{DD7A0950-20F6-4A5F-B590-0F60BE756E8B}"/>
                </a:ext>
              </a:extLst>
            </p:cNvPr>
            <p:cNvSpPr/>
            <p:nvPr/>
          </p:nvSpPr>
          <p:spPr>
            <a:xfrm>
              <a:off x="5676200" y="1851400"/>
              <a:ext cx="1135275" cy="197650"/>
            </a:xfrm>
            <a:custGeom>
              <a:avLst/>
              <a:gdLst/>
              <a:ahLst/>
              <a:cxnLst/>
              <a:rect l="l" t="t" r="r" b="b"/>
              <a:pathLst>
                <a:path w="45411" h="7906" extrusionOk="0">
                  <a:moveTo>
                    <a:pt x="20392" y="0"/>
                  </a:moveTo>
                  <a:lnTo>
                    <a:pt x="18147" y="90"/>
                  </a:lnTo>
                  <a:lnTo>
                    <a:pt x="16036" y="180"/>
                  </a:lnTo>
                  <a:lnTo>
                    <a:pt x="14059" y="359"/>
                  </a:lnTo>
                  <a:lnTo>
                    <a:pt x="12173" y="539"/>
                  </a:lnTo>
                  <a:lnTo>
                    <a:pt x="10421" y="764"/>
                  </a:lnTo>
                  <a:lnTo>
                    <a:pt x="8759" y="988"/>
                  </a:lnTo>
                  <a:lnTo>
                    <a:pt x="7232" y="1258"/>
                  </a:lnTo>
                  <a:lnTo>
                    <a:pt x="5840" y="1572"/>
                  </a:lnTo>
                  <a:lnTo>
                    <a:pt x="4582" y="1887"/>
                  </a:lnTo>
                  <a:lnTo>
                    <a:pt x="3504" y="2201"/>
                  </a:lnTo>
                  <a:lnTo>
                    <a:pt x="2516" y="2560"/>
                  </a:lnTo>
                  <a:lnTo>
                    <a:pt x="1663" y="2920"/>
                  </a:lnTo>
                  <a:lnTo>
                    <a:pt x="989" y="3279"/>
                  </a:lnTo>
                  <a:lnTo>
                    <a:pt x="495" y="3638"/>
                  </a:lnTo>
                  <a:lnTo>
                    <a:pt x="270" y="3818"/>
                  </a:lnTo>
                  <a:lnTo>
                    <a:pt x="136" y="3998"/>
                  </a:lnTo>
                  <a:lnTo>
                    <a:pt x="1" y="4177"/>
                  </a:lnTo>
                  <a:lnTo>
                    <a:pt x="136" y="4312"/>
                  </a:lnTo>
                  <a:lnTo>
                    <a:pt x="630" y="4626"/>
                  </a:lnTo>
                  <a:lnTo>
                    <a:pt x="1259" y="4941"/>
                  </a:lnTo>
                  <a:lnTo>
                    <a:pt x="2022" y="5255"/>
                  </a:lnTo>
                  <a:lnTo>
                    <a:pt x="2876" y="5614"/>
                  </a:lnTo>
                  <a:lnTo>
                    <a:pt x="3909" y="5884"/>
                  </a:lnTo>
                  <a:lnTo>
                    <a:pt x="5031" y="6198"/>
                  </a:lnTo>
                  <a:lnTo>
                    <a:pt x="6289" y="6468"/>
                  </a:lnTo>
                  <a:lnTo>
                    <a:pt x="7637" y="6737"/>
                  </a:lnTo>
                  <a:lnTo>
                    <a:pt x="9164" y="7007"/>
                  </a:lnTo>
                  <a:lnTo>
                    <a:pt x="10736" y="7231"/>
                  </a:lnTo>
                  <a:lnTo>
                    <a:pt x="12487" y="7411"/>
                  </a:lnTo>
                  <a:lnTo>
                    <a:pt x="14284" y="7591"/>
                  </a:lnTo>
                  <a:lnTo>
                    <a:pt x="16260" y="7725"/>
                  </a:lnTo>
                  <a:lnTo>
                    <a:pt x="18281" y="7815"/>
                  </a:lnTo>
                  <a:lnTo>
                    <a:pt x="20437" y="7860"/>
                  </a:lnTo>
                  <a:lnTo>
                    <a:pt x="22728" y="7905"/>
                  </a:lnTo>
                  <a:lnTo>
                    <a:pt x="24884" y="7860"/>
                  </a:lnTo>
                  <a:lnTo>
                    <a:pt x="26950" y="7815"/>
                  </a:lnTo>
                  <a:lnTo>
                    <a:pt x="28926" y="7725"/>
                  </a:lnTo>
                  <a:lnTo>
                    <a:pt x="30813" y="7591"/>
                  </a:lnTo>
                  <a:lnTo>
                    <a:pt x="32609" y="7456"/>
                  </a:lnTo>
                  <a:lnTo>
                    <a:pt x="34271" y="7276"/>
                  </a:lnTo>
                  <a:lnTo>
                    <a:pt x="35843" y="7052"/>
                  </a:lnTo>
                  <a:lnTo>
                    <a:pt x="37325" y="6827"/>
                  </a:lnTo>
                  <a:lnTo>
                    <a:pt x="38673" y="6558"/>
                  </a:lnTo>
                  <a:lnTo>
                    <a:pt x="39930" y="6288"/>
                  </a:lnTo>
                  <a:lnTo>
                    <a:pt x="41053" y="6019"/>
                  </a:lnTo>
                  <a:lnTo>
                    <a:pt x="42086" y="5749"/>
                  </a:lnTo>
                  <a:lnTo>
                    <a:pt x="42985" y="5435"/>
                  </a:lnTo>
                  <a:lnTo>
                    <a:pt x="43793" y="5120"/>
                  </a:lnTo>
                  <a:lnTo>
                    <a:pt x="44422" y="4806"/>
                  </a:lnTo>
                  <a:lnTo>
                    <a:pt x="44961" y="4492"/>
                  </a:lnTo>
                  <a:lnTo>
                    <a:pt x="45006" y="4492"/>
                  </a:lnTo>
                  <a:lnTo>
                    <a:pt x="45275" y="4312"/>
                  </a:lnTo>
                  <a:lnTo>
                    <a:pt x="45410" y="4177"/>
                  </a:lnTo>
                  <a:lnTo>
                    <a:pt x="45365" y="4132"/>
                  </a:lnTo>
                  <a:lnTo>
                    <a:pt x="45320" y="3998"/>
                  </a:lnTo>
                  <a:lnTo>
                    <a:pt x="45141" y="3818"/>
                  </a:lnTo>
                  <a:lnTo>
                    <a:pt x="44916" y="3638"/>
                  </a:lnTo>
                  <a:lnTo>
                    <a:pt x="44422" y="3279"/>
                  </a:lnTo>
                  <a:lnTo>
                    <a:pt x="43748" y="2920"/>
                  </a:lnTo>
                  <a:lnTo>
                    <a:pt x="42895" y="2560"/>
                  </a:lnTo>
                  <a:lnTo>
                    <a:pt x="41952" y="2201"/>
                  </a:lnTo>
                  <a:lnTo>
                    <a:pt x="40829" y="1887"/>
                  </a:lnTo>
                  <a:lnTo>
                    <a:pt x="39571" y="1572"/>
                  </a:lnTo>
                  <a:lnTo>
                    <a:pt x="38179" y="1258"/>
                  </a:lnTo>
                  <a:lnTo>
                    <a:pt x="36652" y="988"/>
                  </a:lnTo>
                  <a:lnTo>
                    <a:pt x="35035" y="764"/>
                  </a:lnTo>
                  <a:lnTo>
                    <a:pt x="33238" y="539"/>
                  </a:lnTo>
                  <a:lnTo>
                    <a:pt x="31352" y="359"/>
                  </a:lnTo>
                  <a:lnTo>
                    <a:pt x="29375" y="180"/>
                  </a:lnTo>
                  <a:lnTo>
                    <a:pt x="27264" y="90"/>
                  </a:lnTo>
                  <a:lnTo>
                    <a:pt x="25019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834;p43">
              <a:extLst>
                <a:ext uri="{FF2B5EF4-FFF2-40B4-BE49-F238E27FC236}">
                  <a16:creationId xmlns:a16="http://schemas.microsoft.com/office/drawing/2014/main" id="{7187B0D0-D8B6-4D96-ACC3-AF8C0B7C5857}"/>
                </a:ext>
              </a:extLst>
            </p:cNvPr>
            <p:cNvSpPr/>
            <p:nvPr/>
          </p:nvSpPr>
          <p:spPr>
            <a:xfrm>
              <a:off x="5676200" y="1851400"/>
              <a:ext cx="1135275" cy="197650"/>
            </a:xfrm>
            <a:custGeom>
              <a:avLst/>
              <a:gdLst/>
              <a:ahLst/>
              <a:cxnLst/>
              <a:rect l="l" t="t" r="r" b="b"/>
              <a:pathLst>
                <a:path w="45411" h="7906" fill="none" extrusionOk="0">
                  <a:moveTo>
                    <a:pt x="45410" y="4177"/>
                  </a:moveTo>
                  <a:lnTo>
                    <a:pt x="45275" y="4312"/>
                  </a:lnTo>
                  <a:lnTo>
                    <a:pt x="45275" y="4312"/>
                  </a:lnTo>
                  <a:lnTo>
                    <a:pt x="45006" y="4492"/>
                  </a:lnTo>
                  <a:lnTo>
                    <a:pt x="44961" y="4492"/>
                  </a:lnTo>
                  <a:lnTo>
                    <a:pt x="44961" y="4492"/>
                  </a:lnTo>
                  <a:lnTo>
                    <a:pt x="44422" y="4806"/>
                  </a:lnTo>
                  <a:lnTo>
                    <a:pt x="43793" y="5120"/>
                  </a:lnTo>
                  <a:lnTo>
                    <a:pt x="42985" y="5435"/>
                  </a:lnTo>
                  <a:lnTo>
                    <a:pt x="42086" y="5749"/>
                  </a:lnTo>
                  <a:lnTo>
                    <a:pt x="41053" y="6019"/>
                  </a:lnTo>
                  <a:lnTo>
                    <a:pt x="39930" y="6288"/>
                  </a:lnTo>
                  <a:lnTo>
                    <a:pt x="38673" y="6558"/>
                  </a:lnTo>
                  <a:lnTo>
                    <a:pt x="37325" y="6827"/>
                  </a:lnTo>
                  <a:lnTo>
                    <a:pt x="35843" y="7052"/>
                  </a:lnTo>
                  <a:lnTo>
                    <a:pt x="34271" y="7276"/>
                  </a:lnTo>
                  <a:lnTo>
                    <a:pt x="32609" y="7456"/>
                  </a:lnTo>
                  <a:lnTo>
                    <a:pt x="30813" y="7591"/>
                  </a:lnTo>
                  <a:lnTo>
                    <a:pt x="28926" y="7725"/>
                  </a:lnTo>
                  <a:lnTo>
                    <a:pt x="26950" y="7815"/>
                  </a:lnTo>
                  <a:lnTo>
                    <a:pt x="24884" y="7860"/>
                  </a:lnTo>
                  <a:lnTo>
                    <a:pt x="22728" y="7905"/>
                  </a:lnTo>
                  <a:lnTo>
                    <a:pt x="22728" y="7905"/>
                  </a:lnTo>
                  <a:lnTo>
                    <a:pt x="20437" y="7860"/>
                  </a:lnTo>
                  <a:lnTo>
                    <a:pt x="18281" y="7815"/>
                  </a:lnTo>
                  <a:lnTo>
                    <a:pt x="16260" y="7725"/>
                  </a:lnTo>
                  <a:lnTo>
                    <a:pt x="14284" y="7591"/>
                  </a:lnTo>
                  <a:lnTo>
                    <a:pt x="12487" y="7411"/>
                  </a:lnTo>
                  <a:lnTo>
                    <a:pt x="10736" y="7231"/>
                  </a:lnTo>
                  <a:lnTo>
                    <a:pt x="9164" y="7007"/>
                  </a:lnTo>
                  <a:lnTo>
                    <a:pt x="7637" y="6737"/>
                  </a:lnTo>
                  <a:lnTo>
                    <a:pt x="6289" y="6468"/>
                  </a:lnTo>
                  <a:lnTo>
                    <a:pt x="5031" y="6198"/>
                  </a:lnTo>
                  <a:lnTo>
                    <a:pt x="3909" y="5884"/>
                  </a:lnTo>
                  <a:lnTo>
                    <a:pt x="2876" y="5614"/>
                  </a:lnTo>
                  <a:lnTo>
                    <a:pt x="2022" y="5255"/>
                  </a:lnTo>
                  <a:lnTo>
                    <a:pt x="1259" y="4941"/>
                  </a:lnTo>
                  <a:lnTo>
                    <a:pt x="630" y="4626"/>
                  </a:lnTo>
                  <a:lnTo>
                    <a:pt x="136" y="4312"/>
                  </a:lnTo>
                  <a:lnTo>
                    <a:pt x="1" y="4177"/>
                  </a:lnTo>
                  <a:lnTo>
                    <a:pt x="136" y="3998"/>
                  </a:lnTo>
                  <a:lnTo>
                    <a:pt x="136" y="3998"/>
                  </a:lnTo>
                  <a:lnTo>
                    <a:pt x="270" y="3818"/>
                  </a:lnTo>
                  <a:lnTo>
                    <a:pt x="495" y="3638"/>
                  </a:lnTo>
                  <a:lnTo>
                    <a:pt x="989" y="3279"/>
                  </a:lnTo>
                  <a:lnTo>
                    <a:pt x="1663" y="2920"/>
                  </a:lnTo>
                  <a:lnTo>
                    <a:pt x="2516" y="2560"/>
                  </a:lnTo>
                  <a:lnTo>
                    <a:pt x="3504" y="2201"/>
                  </a:lnTo>
                  <a:lnTo>
                    <a:pt x="4582" y="1887"/>
                  </a:lnTo>
                  <a:lnTo>
                    <a:pt x="5840" y="1572"/>
                  </a:lnTo>
                  <a:lnTo>
                    <a:pt x="7232" y="1258"/>
                  </a:lnTo>
                  <a:lnTo>
                    <a:pt x="8759" y="988"/>
                  </a:lnTo>
                  <a:lnTo>
                    <a:pt x="10421" y="764"/>
                  </a:lnTo>
                  <a:lnTo>
                    <a:pt x="12173" y="539"/>
                  </a:lnTo>
                  <a:lnTo>
                    <a:pt x="14059" y="359"/>
                  </a:lnTo>
                  <a:lnTo>
                    <a:pt x="16036" y="180"/>
                  </a:lnTo>
                  <a:lnTo>
                    <a:pt x="18147" y="90"/>
                  </a:lnTo>
                  <a:lnTo>
                    <a:pt x="20392" y="0"/>
                  </a:lnTo>
                  <a:lnTo>
                    <a:pt x="22728" y="0"/>
                  </a:lnTo>
                  <a:lnTo>
                    <a:pt x="22728" y="0"/>
                  </a:lnTo>
                  <a:lnTo>
                    <a:pt x="25019" y="0"/>
                  </a:lnTo>
                  <a:lnTo>
                    <a:pt x="27264" y="90"/>
                  </a:lnTo>
                  <a:lnTo>
                    <a:pt x="29375" y="180"/>
                  </a:lnTo>
                  <a:lnTo>
                    <a:pt x="31352" y="359"/>
                  </a:lnTo>
                  <a:lnTo>
                    <a:pt x="33238" y="539"/>
                  </a:lnTo>
                  <a:lnTo>
                    <a:pt x="35035" y="764"/>
                  </a:lnTo>
                  <a:lnTo>
                    <a:pt x="36652" y="988"/>
                  </a:lnTo>
                  <a:lnTo>
                    <a:pt x="38179" y="1258"/>
                  </a:lnTo>
                  <a:lnTo>
                    <a:pt x="39571" y="1572"/>
                  </a:lnTo>
                  <a:lnTo>
                    <a:pt x="40829" y="1887"/>
                  </a:lnTo>
                  <a:lnTo>
                    <a:pt x="41952" y="2201"/>
                  </a:lnTo>
                  <a:lnTo>
                    <a:pt x="42895" y="2560"/>
                  </a:lnTo>
                  <a:lnTo>
                    <a:pt x="43748" y="2920"/>
                  </a:lnTo>
                  <a:lnTo>
                    <a:pt x="44422" y="3279"/>
                  </a:lnTo>
                  <a:lnTo>
                    <a:pt x="44916" y="3638"/>
                  </a:lnTo>
                  <a:lnTo>
                    <a:pt x="45141" y="3818"/>
                  </a:lnTo>
                  <a:lnTo>
                    <a:pt x="45320" y="3998"/>
                  </a:lnTo>
                  <a:lnTo>
                    <a:pt x="45365" y="4132"/>
                  </a:lnTo>
                  <a:lnTo>
                    <a:pt x="45410" y="4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835;p43">
              <a:extLst>
                <a:ext uri="{FF2B5EF4-FFF2-40B4-BE49-F238E27FC236}">
                  <a16:creationId xmlns:a16="http://schemas.microsoft.com/office/drawing/2014/main" id="{FC8B5968-212B-4D55-A330-A1969625CD52}"/>
                </a:ext>
              </a:extLst>
            </p:cNvPr>
            <p:cNvSpPr/>
            <p:nvPr/>
          </p:nvSpPr>
          <p:spPr>
            <a:xfrm>
              <a:off x="5366300" y="1961425"/>
              <a:ext cx="1755075" cy="2072875"/>
            </a:xfrm>
            <a:custGeom>
              <a:avLst/>
              <a:gdLst/>
              <a:ahLst/>
              <a:cxnLst/>
              <a:rect l="l" t="t" r="r" b="b"/>
              <a:pathLst>
                <a:path w="70203" h="82915" extrusionOk="0">
                  <a:moveTo>
                    <a:pt x="11858" y="7367"/>
                  </a:moveTo>
                  <a:lnTo>
                    <a:pt x="11903" y="7457"/>
                  </a:lnTo>
                  <a:lnTo>
                    <a:pt x="11409" y="10825"/>
                  </a:lnTo>
                  <a:lnTo>
                    <a:pt x="11364" y="10870"/>
                  </a:lnTo>
                  <a:lnTo>
                    <a:pt x="11319" y="10825"/>
                  </a:lnTo>
                  <a:lnTo>
                    <a:pt x="11813" y="7412"/>
                  </a:lnTo>
                  <a:lnTo>
                    <a:pt x="11858" y="7367"/>
                  </a:lnTo>
                  <a:close/>
                  <a:moveTo>
                    <a:pt x="56414" y="8535"/>
                  </a:moveTo>
                  <a:lnTo>
                    <a:pt x="56459" y="8580"/>
                  </a:lnTo>
                  <a:lnTo>
                    <a:pt x="57132" y="11948"/>
                  </a:lnTo>
                  <a:lnTo>
                    <a:pt x="57087" y="12038"/>
                  </a:lnTo>
                  <a:lnTo>
                    <a:pt x="57043" y="12218"/>
                  </a:lnTo>
                  <a:lnTo>
                    <a:pt x="56998" y="11993"/>
                  </a:lnTo>
                  <a:lnTo>
                    <a:pt x="56369" y="8580"/>
                  </a:lnTo>
                  <a:lnTo>
                    <a:pt x="56414" y="8535"/>
                  </a:lnTo>
                  <a:close/>
                  <a:moveTo>
                    <a:pt x="40065" y="11903"/>
                  </a:moveTo>
                  <a:lnTo>
                    <a:pt x="40110" y="11948"/>
                  </a:lnTo>
                  <a:lnTo>
                    <a:pt x="40110" y="13610"/>
                  </a:lnTo>
                  <a:lnTo>
                    <a:pt x="40065" y="13655"/>
                  </a:lnTo>
                  <a:lnTo>
                    <a:pt x="40020" y="13610"/>
                  </a:lnTo>
                  <a:lnTo>
                    <a:pt x="40020" y="11948"/>
                  </a:lnTo>
                  <a:lnTo>
                    <a:pt x="40065" y="11903"/>
                  </a:lnTo>
                  <a:close/>
                  <a:moveTo>
                    <a:pt x="30677" y="11589"/>
                  </a:moveTo>
                  <a:lnTo>
                    <a:pt x="30722" y="11634"/>
                  </a:lnTo>
                  <a:lnTo>
                    <a:pt x="30722" y="14419"/>
                  </a:lnTo>
                  <a:lnTo>
                    <a:pt x="30677" y="14419"/>
                  </a:lnTo>
                  <a:lnTo>
                    <a:pt x="30632" y="14463"/>
                  </a:lnTo>
                  <a:lnTo>
                    <a:pt x="30632" y="14419"/>
                  </a:lnTo>
                  <a:lnTo>
                    <a:pt x="30588" y="14419"/>
                  </a:lnTo>
                  <a:lnTo>
                    <a:pt x="30588" y="11634"/>
                  </a:lnTo>
                  <a:lnTo>
                    <a:pt x="30632" y="11589"/>
                  </a:lnTo>
                  <a:close/>
                  <a:moveTo>
                    <a:pt x="8804" y="6558"/>
                  </a:moveTo>
                  <a:lnTo>
                    <a:pt x="8849" y="6648"/>
                  </a:lnTo>
                  <a:lnTo>
                    <a:pt x="7501" y="15856"/>
                  </a:lnTo>
                  <a:lnTo>
                    <a:pt x="7411" y="15901"/>
                  </a:lnTo>
                  <a:lnTo>
                    <a:pt x="7366" y="15856"/>
                  </a:lnTo>
                  <a:lnTo>
                    <a:pt x="8714" y="6603"/>
                  </a:lnTo>
                  <a:lnTo>
                    <a:pt x="8759" y="6558"/>
                  </a:lnTo>
                  <a:close/>
                  <a:moveTo>
                    <a:pt x="34585" y="10152"/>
                  </a:moveTo>
                  <a:lnTo>
                    <a:pt x="34585" y="10196"/>
                  </a:lnTo>
                  <a:lnTo>
                    <a:pt x="34585" y="18281"/>
                  </a:lnTo>
                  <a:lnTo>
                    <a:pt x="34585" y="18326"/>
                  </a:lnTo>
                  <a:lnTo>
                    <a:pt x="34495" y="18326"/>
                  </a:lnTo>
                  <a:lnTo>
                    <a:pt x="34495" y="18281"/>
                  </a:lnTo>
                  <a:lnTo>
                    <a:pt x="34495" y="10196"/>
                  </a:lnTo>
                  <a:lnTo>
                    <a:pt x="34495" y="10152"/>
                  </a:lnTo>
                  <a:close/>
                  <a:moveTo>
                    <a:pt x="59693" y="6738"/>
                  </a:moveTo>
                  <a:lnTo>
                    <a:pt x="59737" y="6783"/>
                  </a:lnTo>
                  <a:lnTo>
                    <a:pt x="60142" y="8265"/>
                  </a:lnTo>
                  <a:lnTo>
                    <a:pt x="60546" y="9747"/>
                  </a:lnTo>
                  <a:lnTo>
                    <a:pt x="60905" y="11274"/>
                  </a:lnTo>
                  <a:lnTo>
                    <a:pt x="61220" y="12802"/>
                  </a:lnTo>
                  <a:lnTo>
                    <a:pt x="61489" y="14329"/>
                  </a:lnTo>
                  <a:lnTo>
                    <a:pt x="61759" y="15856"/>
                  </a:lnTo>
                  <a:lnTo>
                    <a:pt x="61983" y="17383"/>
                  </a:lnTo>
                  <a:lnTo>
                    <a:pt x="62163" y="18910"/>
                  </a:lnTo>
                  <a:lnTo>
                    <a:pt x="62163" y="18955"/>
                  </a:lnTo>
                  <a:lnTo>
                    <a:pt x="62118" y="19000"/>
                  </a:lnTo>
                  <a:lnTo>
                    <a:pt x="62073" y="18955"/>
                  </a:lnTo>
                  <a:lnTo>
                    <a:pt x="61893" y="17383"/>
                  </a:lnTo>
                  <a:lnTo>
                    <a:pt x="61669" y="15856"/>
                  </a:lnTo>
                  <a:lnTo>
                    <a:pt x="61399" y="14329"/>
                  </a:lnTo>
                  <a:lnTo>
                    <a:pt x="61130" y="12802"/>
                  </a:lnTo>
                  <a:lnTo>
                    <a:pt x="60771" y="11274"/>
                  </a:lnTo>
                  <a:lnTo>
                    <a:pt x="60456" y="9792"/>
                  </a:lnTo>
                  <a:lnTo>
                    <a:pt x="60052" y="8265"/>
                  </a:lnTo>
                  <a:lnTo>
                    <a:pt x="59648" y="6783"/>
                  </a:lnTo>
                  <a:lnTo>
                    <a:pt x="59648" y="6738"/>
                  </a:lnTo>
                  <a:close/>
                  <a:moveTo>
                    <a:pt x="62073" y="5301"/>
                  </a:moveTo>
                  <a:lnTo>
                    <a:pt x="62837" y="8490"/>
                  </a:lnTo>
                  <a:lnTo>
                    <a:pt x="63510" y="11634"/>
                  </a:lnTo>
                  <a:lnTo>
                    <a:pt x="64094" y="14823"/>
                  </a:lnTo>
                  <a:lnTo>
                    <a:pt x="64588" y="18012"/>
                  </a:lnTo>
                  <a:lnTo>
                    <a:pt x="65037" y="21246"/>
                  </a:lnTo>
                  <a:lnTo>
                    <a:pt x="65352" y="24479"/>
                  </a:lnTo>
                  <a:lnTo>
                    <a:pt x="65621" y="27668"/>
                  </a:lnTo>
                  <a:lnTo>
                    <a:pt x="65801" y="30902"/>
                  </a:lnTo>
                  <a:lnTo>
                    <a:pt x="65756" y="30947"/>
                  </a:lnTo>
                  <a:lnTo>
                    <a:pt x="65711" y="30992"/>
                  </a:lnTo>
                  <a:lnTo>
                    <a:pt x="65711" y="30947"/>
                  </a:lnTo>
                  <a:lnTo>
                    <a:pt x="65666" y="30947"/>
                  </a:lnTo>
                  <a:lnTo>
                    <a:pt x="65532" y="27713"/>
                  </a:lnTo>
                  <a:lnTo>
                    <a:pt x="65262" y="24479"/>
                  </a:lnTo>
                  <a:lnTo>
                    <a:pt x="64948" y="21246"/>
                  </a:lnTo>
                  <a:lnTo>
                    <a:pt x="64498" y="18057"/>
                  </a:lnTo>
                  <a:lnTo>
                    <a:pt x="64004" y="14823"/>
                  </a:lnTo>
                  <a:lnTo>
                    <a:pt x="63421" y="11679"/>
                  </a:lnTo>
                  <a:lnTo>
                    <a:pt x="62747" y="8490"/>
                  </a:lnTo>
                  <a:lnTo>
                    <a:pt x="61983" y="5346"/>
                  </a:lnTo>
                  <a:lnTo>
                    <a:pt x="61983" y="5301"/>
                  </a:lnTo>
                  <a:close/>
                  <a:moveTo>
                    <a:pt x="12307" y="50934"/>
                  </a:moveTo>
                  <a:lnTo>
                    <a:pt x="12352" y="51114"/>
                  </a:lnTo>
                  <a:lnTo>
                    <a:pt x="12397" y="51204"/>
                  </a:lnTo>
                  <a:lnTo>
                    <a:pt x="12352" y="52012"/>
                  </a:lnTo>
                  <a:lnTo>
                    <a:pt x="12352" y="52821"/>
                  </a:lnTo>
                  <a:lnTo>
                    <a:pt x="12397" y="53629"/>
                  </a:lnTo>
                  <a:lnTo>
                    <a:pt x="12487" y="54438"/>
                  </a:lnTo>
                  <a:lnTo>
                    <a:pt x="12622" y="55291"/>
                  </a:lnTo>
                  <a:lnTo>
                    <a:pt x="12801" y="56100"/>
                  </a:lnTo>
                  <a:lnTo>
                    <a:pt x="13026" y="56863"/>
                  </a:lnTo>
                  <a:lnTo>
                    <a:pt x="13295" y="57672"/>
                  </a:lnTo>
                  <a:lnTo>
                    <a:pt x="13565" y="58435"/>
                  </a:lnTo>
                  <a:lnTo>
                    <a:pt x="13879" y="59199"/>
                  </a:lnTo>
                  <a:lnTo>
                    <a:pt x="14283" y="59917"/>
                  </a:lnTo>
                  <a:lnTo>
                    <a:pt x="14643" y="60636"/>
                  </a:lnTo>
                  <a:lnTo>
                    <a:pt x="15092" y="61355"/>
                  </a:lnTo>
                  <a:lnTo>
                    <a:pt x="15586" y="62029"/>
                  </a:lnTo>
                  <a:lnTo>
                    <a:pt x="16080" y="62657"/>
                  </a:lnTo>
                  <a:lnTo>
                    <a:pt x="16619" y="63286"/>
                  </a:lnTo>
                  <a:lnTo>
                    <a:pt x="16619" y="63331"/>
                  </a:lnTo>
                  <a:lnTo>
                    <a:pt x="16574" y="63376"/>
                  </a:lnTo>
                  <a:lnTo>
                    <a:pt x="16529" y="63376"/>
                  </a:lnTo>
                  <a:lnTo>
                    <a:pt x="15990" y="62747"/>
                  </a:lnTo>
                  <a:lnTo>
                    <a:pt x="15496" y="62073"/>
                  </a:lnTo>
                  <a:lnTo>
                    <a:pt x="15002" y="61400"/>
                  </a:lnTo>
                  <a:lnTo>
                    <a:pt x="14553" y="60726"/>
                  </a:lnTo>
                  <a:lnTo>
                    <a:pt x="14194" y="59962"/>
                  </a:lnTo>
                  <a:lnTo>
                    <a:pt x="13789" y="59244"/>
                  </a:lnTo>
                  <a:lnTo>
                    <a:pt x="13475" y="58480"/>
                  </a:lnTo>
                  <a:lnTo>
                    <a:pt x="13205" y="57717"/>
                  </a:lnTo>
                  <a:lnTo>
                    <a:pt x="12936" y="56908"/>
                  </a:lnTo>
                  <a:lnTo>
                    <a:pt x="12711" y="56100"/>
                  </a:lnTo>
                  <a:lnTo>
                    <a:pt x="12532" y="55291"/>
                  </a:lnTo>
                  <a:lnTo>
                    <a:pt x="12397" y="54483"/>
                  </a:lnTo>
                  <a:lnTo>
                    <a:pt x="12307" y="53629"/>
                  </a:lnTo>
                  <a:lnTo>
                    <a:pt x="12262" y="52821"/>
                  </a:lnTo>
                  <a:lnTo>
                    <a:pt x="12262" y="52012"/>
                  </a:lnTo>
                  <a:lnTo>
                    <a:pt x="12262" y="51159"/>
                  </a:lnTo>
                  <a:lnTo>
                    <a:pt x="12307" y="51114"/>
                  </a:lnTo>
                  <a:lnTo>
                    <a:pt x="12307" y="50934"/>
                  </a:lnTo>
                  <a:close/>
                  <a:moveTo>
                    <a:pt x="60142" y="60052"/>
                  </a:moveTo>
                  <a:lnTo>
                    <a:pt x="60187" y="60097"/>
                  </a:lnTo>
                  <a:lnTo>
                    <a:pt x="60142" y="60816"/>
                  </a:lnTo>
                  <a:lnTo>
                    <a:pt x="60052" y="61534"/>
                  </a:lnTo>
                  <a:lnTo>
                    <a:pt x="59962" y="62253"/>
                  </a:lnTo>
                  <a:lnTo>
                    <a:pt x="59782" y="62972"/>
                  </a:lnTo>
                  <a:lnTo>
                    <a:pt x="59603" y="63645"/>
                  </a:lnTo>
                  <a:lnTo>
                    <a:pt x="59333" y="64364"/>
                  </a:lnTo>
                  <a:lnTo>
                    <a:pt x="59064" y="64993"/>
                  </a:lnTo>
                  <a:lnTo>
                    <a:pt x="58749" y="65667"/>
                  </a:lnTo>
                  <a:lnTo>
                    <a:pt x="58390" y="66295"/>
                  </a:lnTo>
                  <a:lnTo>
                    <a:pt x="57986" y="66924"/>
                  </a:lnTo>
                  <a:lnTo>
                    <a:pt x="57582" y="67508"/>
                  </a:lnTo>
                  <a:lnTo>
                    <a:pt x="57132" y="68047"/>
                  </a:lnTo>
                  <a:lnTo>
                    <a:pt x="56638" y="68586"/>
                  </a:lnTo>
                  <a:lnTo>
                    <a:pt x="56099" y="69125"/>
                  </a:lnTo>
                  <a:lnTo>
                    <a:pt x="55560" y="69574"/>
                  </a:lnTo>
                  <a:lnTo>
                    <a:pt x="54976" y="70023"/>
                  </a:lnTo>
                  <a:lnTo>
                    <a:pt x="55111" y="70203"/>
                  </a:lnTo>
                  <a:lnTo>
                    <a:pt x="54932" y="70023"/>
                  </a:lnTo>
                  <a:lnTo>
                    <a:pt x="54932" y="69934"/>
                  </a:lnTo>
                  <a:lnTo>
                    <a:pt x="55515" y="69529"/>
                  </a:lnTo>
                  <a:lnTo>
                    <a:pt x="56054" y="69035"/>
                  </a:lnTo>
                  <a:lnTo>
                    <a:pt x="56549" y="68541"/>
                  </a:lnTo>
                  <a:lnTo>
                    <a:pt x="57043" y="68002"/>
                  </a:lnTo>
                  <a:lnTo>
                    <a:pt x="57492" y="67463"/>
                  </a:lnTo>
                  <a:lnTo>
                    <a:pt x="57896" y="66879"/>
                  </a:lnTo>
                  <a:lnTo>
                    <a:pt x="58300" y="66251"/>
                  </a:lnTo>
                  <a:lnTo>
                    <a:pt x="58660" y="65622"/>
                  </a:lnTo>
                  <a:lnTo>
                    <a:pt x="58974" y="64993"/>
                  </a:lnTo>
                  <a:lnTo>
                    <a:pt x="59243" y="64319"/>
                  </a:lnTo>
                  <a:lnTo>
                    <a:pt x="59468" y="63645"/>
                  </a:lnTo>
                  <a:lnTo>
                    <a:pt x="59693" y="62927"/>
                  </a:lnTo>
                  <a:lnTo>
                    <a:pt x="59827" y="62253"/>
                  </a:lnTo>
                  <a:lnTo>
                    <a:pt x="59962" y="61534"/>
                  </a:lnTo>
                  <a:lnTo>
                    <a:pt x="60052" y="60816"/>
                  </a:lnTo>
                  <a:lnTo>
                    <a:pt x="60097" y="60097"/>
                  </a:lnTo>
                  <a:lnTo>
                    <a:pt x="60142" y="60052"/>
                  </a:lnTo>
                  <a:close/>
                  <a:moveTo>
                    <a:pt x="8804" y="44691"/>
                  </a:moveTo>
                  <a:lnTo>
                    <a:pt x="8804" y="44736"/>
                  </a:lnTo>
                  <a:lnTo>
                    <a:pt x="8534" y="46308"/>
                  </a:lnTo>
                  <a:lnTo>
                    <a:pt x="8355" y="47880"/>
                  </a:lnTo>
                  <a:lnTo>
                    <a:pt x="8310" y="49452"/>
                  </a:lnTo>
                  <a:lnTo>
                    <a:pt x="8355" y="51024"/>
                  </a:lnTo>
                  <a:lnTo>
                    <a:pt x="8489" y="52551"/>
                  </a:lnTo>
                  <a:lnTo>
                    <a:pt x="8714" y="54123"/>
                  </a:lnTo>
                  <a:lnTo>
                    <a:pt x="9028" y="55651"/>
                  </a:lnTo>
                  <a:lnTo>
                    <a:pt x="9433" y="57178"/>
                  </a:lnTo>
                  <a:lnTo>
                    <a:pt x="9927" y="58660"/>
                  </a:lnTo>
                  <a:lnTo>
                    <a:pt x="10511" y="60142"/>
                  </a:lnTo>
                  <a:lnTo>
                    <a:pt x="11184" y="61534"/>
                  </a:lnTo>
                  <a:lnTo>
                    <a:pt x="11948" y="62927"/>
                  </a:lnTo>
                  <a:lnTo>
                    <a:pt x="12801" y="64274"/>
                  </a:lnTo>
                  <a:lnTo>
                    <a:pt x="13699" y="65532"/>
                  </a:lnTo>
                  <a:lnTo>
                    <a:pt x="14688" y="66745"/>
                  </a:lnTo>
                  <a:lnTo>
                    <a:pt x="15766" y="67912"/>
                  </a:lnTo>
                  <a:lnTo>
                    <a:pt x="16619" y="68721"/>
                  </a:lnTo>
                  <a:lnTo>
                    <a:pt x="17517" y="69529"/>
                  </a:lnTo>
                  <a:lnTo>
                    <a:pt x="18460" y="70293"/>
                  </a:lnTo>
                  <a:lnTo>
                    <a:pt x="19449" y="70967"/>
                  </a:lnTo>
                  <a:lnTo>
                    <a:pt x="19449" y="71056"/>
                  </a:lnTo>
                  <a:lnTo>
                    <a:pt x="19404" y="71056"/>
                  </a:lnTo>
                  <a:lnTo>
                    <a:pt x="18460" y="70428"/>
                  </a:lnTo>
                  <a:lnTo>
                    <a:pt x="17607" y="69709"/>
                  </a:lnTo>
                  <a:lnTo>
                    <a:pt x="16754" y="68990"/>
                  </a:lnTo>
                  <a:lnTo>
                    <a:pt x="15900" y="68182"/>
                  </a:lnTo>
                  <a:lnTo>
                    <a:pt x="14822" y="67014"/>
                  </a:lnTo>
                  <a:lnTo>
                    <a:pt x="13789" y="65801"/>
                  </a:lnTo>
                  <a:lnTo>
                    <a:pt x="12846" y="64499"/>
                  </a:lnTo>
                  <a:lnTo>
                    <a:pt x="11993" y="63196"/>
                  </a:lnTo>
                  <a:lnTo>
                    <a:pt x="11184" y="61804"/>
                  </a:lnTo>
                  <a:lnTo>
                    <a:pt x="10511" y="60367"/>
                  </a:lnTo>
                  <a:lnTo>
                    <a:pt x="9882" y="58884"/>
                  </a:lnTo>
                  <a:lnTo>
                    <a:pt x="9388" y="57357"/>
                  </a:lnTo>
                  <a:lnTo>
                    <a:pt x="8938" y="55830"/>
                  </a:lnTo>
                  <a:lnTo>
                    <a:pt x="8624" y="54258"/>
                  </a:lnTo>
                  <a:lnTo>
                    <a:pt x="8399" y="52686"/>
                  </a:lnTo>
                  <a:lnTo>
                    <a:pt x="8220" y="51069"/>
                  </a:lnTo>
                  <a:lnTo>
                    <a:pt x="8220" y="49497"/>
                  </a:lnTo>
                  <a:lnTo>
                    <a:pt x="8265" y="47880"/>
                  </a:lnTo>
                  <a:lnTo>
                    <a:pt x="8444" y="46308"/>
                  </a:lnTo>
                  <a:lnTo>
                    <a:pt x="8579" y="45500"/>
                  </a:lnTo>
                  <a:lnTo>
                    <a:pt x="8714" y="44736"/>
                  </a:lnTo>
                  <a:lnTo>
                    <a:pt x="8714" y="44691"/>
                  </a:lnTo>
                  <a:close/>
                  <a:moveTo>
                    <a:pt x="65172" y="54393"/>
                  </a:moveTo>
                  <a:lnTo>
                    <a:pt x="65217" y="54438"/>
                  </a:lnTo>
                  <a:lnTo>
                    <a:pt x="65082" y="56100"/>
                  </a:lnTo>
                  <a:lnTo>
                    <a:pt x="64858" y="57717"/>
                  </a:lnTo>
                  <a:lnTo>
                    <a:pt x="64498" y="59379"/>
                  </a:lnTo>
                  <a:lnTo>
                    <a:pt x="64049" y="60951"/>
                  </a:lnTo>
                  <a:lnTo>
                    <a:pt x="63510" y="62523"/>
                  </a:lnTo>
                  <a:lnTo>
                    <a:pt x="62882" y="64050"/>
                  </a:lnTo>
                  <a:lnTo>
                    <a:pt x="62163" y="65577"/>
                  </a:lnTo>
                  <a:lnTo>
                    <a:pt x="61354" y="67014"/>
                  </a:lnTo>
                  <a:lnTo>
                    <a:pt x="60456" y="68406"/>
                  </a:lnTo>
                  <a:lnTo>
                    <a:pt x="59468" y="69754"/>
                  </a:lnTo>
                  <a:lnTo>
                    <a:pt x="58435" y="71056"/>
                  </a:lnTo>
                  <a:lnTo>
                    <a:pt x="57312" y="72269"/>
                  </a:lnTo>
                  <a:lnTo>
                    <a:pt x="56099" y="73437"/>
                  </a:lnTo>
                  <a:lnTo>
                    <a:pt x="54842" y="74515"/>
                  </a:lnTo>
                  <a:lnTo>
                    <a:pt x="53494" y="75503"/>
                  </a:lnTo>
                  <a:lnTo>
                    <a:pt x="52102" y="76401"/>
                  </a:lnTo>
                  <a:lnTo>
                    <a:pt x="52057" y="76401"/>
                  </a:lnTo>
                  <a:lnTo>
                    <a:pt x="52057" y="76312"/>
                  </a:lnTo>
                  <a:lnTo>
                    <a:pt x="53449" y="75413"/>
                  </a:lnTo>
                  <a:lnTo>
                    <a:pt x="54752" y="74425"/>
                  </a:lnTo>
                  <a:lnTo>
                    <a:pt x="56054" y="73347"/>
                  </a:lnTo>
                  <a:lnTo>
                    <a:pt x="57222" y="72179"/>
                  </a:lnTo>
                  <a:lnTo>
                    <a:pt x="58345" y="70967"/>
                  </a:lnTo>
                  <a:lnTo>
                    <a:pt x="59378" y="69709"/>
                  </a:lnTo>
                  <a:lnTo>
                    <a:pt x="60366" y="68362"/>
                  </a:lnTo>
                  <a:lnTo>
                    <a:pt x="61265" y="66969"/>
                  </a:lnTo>
                  <a:lnTo>
                    <a:pt x="62073" y="65532"/>
                  </a:lnTo>
                  <a:lnTo>
                    <a:pt x="62792" y="64005"/>
                  </a:lnTo>
                  <a:lnTo>
                    <a:pt x="63421" y="62478"/>
                  </a:lnTo>
                  <a:lnTo>
                    <a:pt x="63960" y="60951"/>
                  </a:lnTo>
                  <a:lnTo>
                    <a:pt x="64409" y="59334"/>
                  </a:lnTo>
                  <a:lnTo>
                    <a:pt x="64723" y="57717"/>
                  </a:lnTo>
                  <a:lnTo>
                    <a:pt x="64993" y="56100"/>
                  </a:lnTo>
                  <a:lnTo>
                    <a:pt x="65127" y="54438"/>
                  </a:lnTo>
                  <a:lnTo>
                    <a:pt x="65172" y="54393"/>
                  </a:lnTo>
                  <a:close/>
                  <a:moveTo>
                    <a:pt x="5121" y="37999"/>
                  </a:moveTo>
                  <a:lnTo>
                    <a:pt x="5166" y="38044"/>
                  </a:lnTo>
                  <a:lnTo>
                    <a:pt x="5166" y="38089"/>
                  </a:lnTo>
                  <a:lnTo>
                    <a:pt x="4896" y="39571"/>
                  </a:lnTo>
                  <a:lnTo>
                    <a:pt x="4672" y="41053"/>
                  </a:lnTo>
                  <a:lnTo>
                    <a:pt x="4537" y="42535"/>
                  </a:lnTo>
                  <a:lnTo>
                    <a:pt x="4402" y="44018"/>
                  </a:lnTo>
                  <a:lnTo>
                    <a:pt x="4357" y="45500"/>
                  </a:lnTo>
                  <a:lnTo>
                    <a:pt x="4312" y="46937"/>
                  </a:lnTo>
                  <a:lnTo>
                    <a:pt x="4357" y="48419"/>
                  </a:lnTo>
                  <a:lnTo>
                    <a:pt x="4447" y="49857"/>
                  </a:lnTo>
                  <a:lnTo>
                    <a:pt x="4582" y="51249"/>
                  </a:lnTo>
                  <a:lnTo>
                    <a:pt x="4806" y="52686"/>
                  </a:lnTo>
                  <a:lnTo>
                    <a:pt x="5031" y="54079"/>
                  </a:lnTo>
                  <a:lnTo>
                    <a:pt x="5300" y="55426"/>
                  </a:lnTo>
                  <a:lnTo>
                    <a:pt x="5660" y="56773"/>
                  </a:lnTo>
                  <a:lnTo>
                    <a:pt x="6064" y="58121"/>
                  </a:lnTo>
                  <a:lnTo>
                    <a:pt x="6513" y="59423"/>
                  </a:lnTo>
                  <a:lnTo>
                    <a:pt x="7007" y="60726"/>
                  </a:lnTo>
                  <a:lnTo>
                    <a:pt x="7591" y="62118"/>
                  </a:lnTo>
                  <a:lnTo>
                    <a:pt x="8220" y="63421"/>
                  </a:lnTo>
                  <a:lnTo>
                    <a:pt x="8938" y="64723"/>
                  </a:lnTo>
                  <a:lnTo>
                    <a:pt x="9702" y="65981"/>
                  </a:lnTo>
                  <a:lnTo>
                    <a:pt x="10511" y="67239"/>
                  </a:lnTo>
                  <a:lnTo>
                    <a:pt x="11364" y="68406"/>
                  </a:lnTo>
                  <a:lnTo>
                    <a:pt x="12307" y="69529"/>
                  </a:lnTo>
                  <a:lnTo>
                    <a:pt x="13250" y="70607"/>
                  </a:lnTo>
                  <a:lnTo>
                    <a:pt x="14238" y="71640"/>
                  </a:lnTo>
                  <a:lnTo>
                    <a:pt x="15316" y="72584"/>
                  </a:lnTo>
                  <a:lnTo>
                    <a:pt x="16394" y="73527"/>
                  </a:lnTo>
                  <a:lnTo>
                    <a:pt x="17517" y="74380"/>
                  </a:lnTo>
                  <a:lnTo>
                    <a:pt x="18640" y="75189"/>
                  </a:lnTo>
                  <a:lnTo>
                    <a:pt x="19853" y="75907"/>
                  </a:lnTo>
                  <a:lnTo>
                    <a:pt x="21066" y="76581"/>
                  </a:lnTo>
                  <a:lnTo>
                    <a:pt x="22323" y="77210"/>
                  </a:lnTo>
                  <a:lnTo>
                    <a:pt x="22368" y="77210"/>
                  </a:lnTo>
                  <a:lnTo>
                    <a:pt x="22368" y="77255"/>
                  </a:lnTo>
                  <a:lnTo>
                    <a:pt x="22278" y="77300"/>
                  </a:lnTo>
                  <a:lnTo>
                    <a:pt x="21021" y="76671"/>
                  </a:lnTo>
                  <a:lnTo>
                    <a:pt x="19808" y="75997"/>
                  </a:lnTo>
                  <a:lnTo>
                    <a:pt x="18595" y="75278"/>
                  </a:lnTo>
                  <a:lnTo>
                    <a:pt x="17427" y="74470"/>
                  </a:lnTo>
                  <a:lnTo>
                    <a:pt x="16305" y="73617"/>
                  </a:lnTo>
                  <a:lnTo>
                    <a:pt x="15227" y="72673"/>
                  </a:lnTo>
                  <a:lnTo>
                    <a:pt x="14194" y="71685"/>
                  </a:lnTo>
                  <a:lnTo>
                    <a:pt x="13160" y="70652"/>
                  </a:lnTo>
                  <a:lnTo>
                    <a:pt x="12217" y="69574"/>
                  </a:lnTo>
                  <a:lnTo>
                    <a:pt x="11319" y="68451"/>
                  </a:lnTo>
                  <a:lnTo>
                    <a:pt x="10421" y="67284"/>
                  </a:lnTo>
                  <a:lnTo>
                    <a:pt x="9612" y="66071"/>
                  </a:lnTo>
                  <a:lnTo>
                    <a:pt x="8849" y="64813"/>
                  </a:lnTo>
                  <a:lnTo>
                    <a:pt x="8130" y="63511"/>
                  </a:lnTo>
                  <a:lnTo>
                    <a:pt x="7501" y="62163"/>
                  </a:lnTo>
                  <a:lnTo>
                    <a:pt x="6917" y="60771"/>
                  </a:lnTo>
                  <a:lnTo>
                    <a:pt x="6423" y="59468"/>
                  </a:lnTo>
                  <a:lnTo>
                    <a:pt x="5974" y="58166"/>
                  </a:lnTo>
                  <a:lnTo>
                    <a:pt x="5570" y="56818"/>
                  </a:lnTo>
                  <a:lnTo>
                    <a:pt x="5211" y="55471"/>
                  </a:lnTo>
                  <a:lnTo>
                    <a:pt x="4941" y="54079"/>
                  </a:lnTo>
                  <a:lnTo>
                    <a:pt x="4672" y="52686"/>
                  </a:lnTo>
                  <a:lnTo>
                    <a:pt x="4492" y="51294"/>
                  </a:lnTo>
                  <a:lnTo>
                    <a:pt x="4357" y="49857"/>
                  </a:lnTo>
                  <a:lnTo>
                    <a:pt x="4267" y="48419"/>
                  </a:lnTo>
                  <a:lnTo>
                    <a:pt x="4222" y="46982"/>
                  </a:lnTo>
                  <a:lnTo>
                    <a:pt x="4222" y="45500"/>
                  </a:lnTo>
                  <a:lnTo>
                    <a:pt x="4312" y="44018"/>
                  </a:lnTo>
                  <a:lnTo>
                    <a:pt x="4402" y="42535"/>
                  </a:lnTo>
                  <a:lnTo>
                    <a:pt x="4582" y="41053"/>
                  </a:lnTo>
                  <a:lnTo>
                    <a:pt x="4806" y="39571"/>
                  </a:lnTo>
                  <a:lnTo>
                    <a:pt x="5076" y="38044"/>
                  </a:lnTo>
                  <a:lnTo>
                    <a:pt x="5121" y="37999"/>
                  </a:lnTo>
                  <a:close/>
                  <a:moveTo>
                    <a:pt x="6917" y="1"/>
                  </a:moveTo>
                  <a:lnTo>
                    <a:pt x="6783" y="405"/>
                  </a:lnTo>
                  <a:lnTo>
                    <a:pt x="6199" y="2291"/>
                  </a:lnTo>
                  <a:lnTo>
                    <a:pt x="5480" y="4852"/>
                  </a:lnTo>
                  <a:lnTo>
                    <a:pt x="4627" y="8085"/>
                  </a:lnTo>
                  <a:lnTo>
                    <a:pt x="3728" y="11813"/>
                  </a:lnTo>
                  <a:lnTo>
                    <a:pt x="3279" y="13880"/>
                  </a:lnTo>
                  <a:lnTo>
                    <a:pt x="2830" y="16035"/>
                  </a:lnTo>
                  <a:lnTo>
                    <a:pt x="2381" y="18281"/>
                  </a:lnTo>
                  <a:lnTo>
                    <a:pt x="1932" y="20662"/>
                  </a:lnTo>
                  <a:lnTo>
                    <a:pt x="1572" y="23042"/>
                  </a:lnTo>
                  <a:lnTo>
                    <a:pt x="1168" y="25557"/>
                  </a:lnTo>
                  <a:lnTo>
                    <a:pt x="854" y="28118"/>
                  </a:lnTo>
                  <a:lnTo>
                    <a:pt x="584" y="30678"/>
                  </a:lnTo>
                  <a:lnTo>
                    <a:pt x="360" y="33328"/>
                  </a:lnTo>
                  <a:lnTo>
                    <a:pt x="180" y="35978"/>
                  </a:lnTo>
                  <a:lnTo>
                    <a:pt x="45" y="38673"/>
                  </a:lnTo>
                  <a:lnTo>
                    <a:pt x="0" y="41323"/>
                  </a:lnTo>
                  <a:lnTo>
                    <a:pt x="45" y="44018"/>
                  </a:lnTo>
                  <a:lnTo>
                    <a:pt x="180" y="46668"/>
                  </a:lnTo>
                  <a:lnTo>
                    <a:pt x="360" y="49318"/>
                  </a:lnTo>
                  <a:lnTo>
                    <a:pt x="674" y="51968"/>
                  </a:lnTo>
                  <a:lnTo>
                    <a:pt x="854" y="53225"/>
                  </a:lnTo>
                  <a:lnTo>
                    <a:pt x="1078" y="54528"/>
                  </a:lnTo>
                  <a:lnTo>
                    <a:pt x="1348" y="55785"/>
                  </a:lnTo>
                  <a:lnTo>
                    <a:pt x="1617" y="57043"/>
                  </a:lnTo>
                  <a:lnTo>
                    <a:pt x="1932" y="58301"/>
                  </a:lnTo>
                  <a:lnTo>
                    <a:pt x="2246" y="59513"/>
                  </a:lnTo>
                  <a:lnTo>
                    <a:pt x="2605" y="60726"/>
                  </a:lnTo>
                  <a:lnTo>
                    <a:pt x="3010" y="61894"/>
                  </a:lnTo>
                  <a:lnTo>
                    <a:pt x="3459" y="63062"/>
                  </a:lnTo>
                  <a:lnTo>
                    <a:pt x="3908" y="64229"/>
                  </a:lnTo>
                  <a:lnTo>
                    <a:pt x="4402" y="65352"/>
                  </a:lnTo>
                  <a:lnTo>
                    <a:pt x="4941" y="66430"/>
                  </a:lnTo>
                  <a:lnTo>
                    <a:pt x="5480" y="67508"/>
                  </a:lnTo>
                  <a:lnTo>
                    <a:pt x="6109" y="68586"/>
                  </a:lnTo>
                  <a:lnTo>
                    <a:pt x="6738" y="69574"/>
                  </a:lnTo>
                  <a:lnTo>
                    <a:pt x="7411" y="70562"/>
                  </a:lnTo>
                  <a:lnTo>
                    <a:pt x="8444" y="71910"/>
                  </a:lnTo>
                  <a:lnTo>
                    <a:pt x="9522" y="73167"/>
                  </a:lnTo>
                  <a:lnTo>
                    <a:pt x="10645" y="74380"/>
                  </a:lnTo>
                  <a:lnTo>
                    <a:pt x="11858" y="75458"/>
                  </a:lnTo>
                  <a:lnTo>
                    <a:pt x="13160" y="76491"/>
                  </a:lnTo>
                  <a:lnTo>
                    <a:pt x="14463" y="77434"/>
                  </a:lnTo>
                  <a:lnTo>
                    <a:pt x="15900" y="78333"/>
                  </a:lnTo>
                  <a:lnTo>
                    <a:pt x="17338" y="79141"/>
                  </a:lnTo>
                  <a:lnTo>
                    <a:pt x="18865" y="79860"/>
                  </a:lnTo>
                  <a:lnTo>
                    <a:pt x="20482" y="80489"/>
                  </a:lnTo>
                  <a:lnTo>
                    <a:pt x="22099" y="81073"/>
                  </a:lnTo>
                  <a:lnTo>
                    <a:pt x="23850" y="81567"/>
                  </a:lnTo>
                  <a:lnTo>
                    <a:pt x="25602" y="81971"/>
                  </a:lnTo>
                  <a:lnTo>
                    <a:pt x="27444" y="82330"/>
                  </a:lnTo>
                  <a:lnTo>
                    <a:pt x="29330" y="82600"/>
                  </a:lnTo>
                  <a:lnTo>
                    <a:pt x="31306" y="82779"/>
                  </a:lnTo>
                  <a:lnTo>
                    <a:pt x="33193" y="82869"/>
                  </a:lnTo>
                  <a:lnTo>
                    <a:pt x="35124" y="82914"/>
                  </a:lnTo>
                  <a:lnTo>
                    <a:pt x="36831" y="82869"/>
                  </a:lnTo>
                  <a:lnTo>
                    <a:pt x="38493" y="82779"/>
                  </a:lnTo>
                  <a:lnTo>
                    <a:pt x="40514" y="82600"/>
                  </a:lnTo>
                  <a:lnTo>
                    <a:pt x="42445" y="82375"/>
                  </a:lnTo>
                  <a:lnTo>
                    <a:pt x="44332" y="82061"/>
                  </a:lnTo>
                  <a:lnTo>
                    <a:pt x="46128" y="81611"/>
                  </a:lnTo>
                  <a:lnTo>
                    <a:pt x="47880" y="81162"/>
                  </a:lnTo>
                  <a:lnTo>
                    <a:pt x="49542" y="80578"/>
                  </a:lnTo>
                  <a:lnTo>
                    <a:pt x="51159" y="79950"/>
                  </a:lnTo>
                  <a:lnTo>
                    <a:pt x="52731" y="79186"/>
                  </a:lnTo>
                  <a:lnTo>
                    <a:pt x="54213" y="78423"/>
                  </a:lnTo>
                  <a:lnTo>
                    <a:pt x="55650" y="77524"/>
                  </a:lnTo>
                  <a:lnTo>
                    <a:pt x="56998" y="76581"/>
                  </a:lnTo>
                  <a:lnTo>
                    <a:pt x="58300" y="75503"/>
                  </a:lnTo>
                  <a:lnTo>
                    <a:pt x="59513" y="74425"/>
                  </a:lnTo>
                  <a:lnTo>
                    <a:pt x="60681" y="73212"/>
                  </a:lnTo>
                  <a:lnTo>
                    <a:pt x="61759" y="71955"/>
                  </a:lnTo>
                  <a:lnTo>
                    <a:pt x="62792" y="70562"/>
                  </a:lnTo>
                  <a:lnTo>
                    <a:pt x="63465" y="69574"/>
                  </a:lnTo>
                  <a:lnTo>
                    <a:pt x="64094" y="68586"/>
                  </a:lnTo>
                  <a:lnTo>
                    <a:pt x="64723" y="67508"/>
                  </a:lnTo>
                  <a:lnTo>
                    <a:pt x="65307" y="66430"/>
                  </a:lnTo>
                  <a:lnTo>
                    <a:pt x="65801" y="65352"/>
                  </a:lnTo>
                  <a:lnTo>
                    <a:pt x="66295" y="64229"/>
                  </a:lnTo>
                  <a:lnTo>
                    <a:pt x="66789" y="63062"/>
                  </a:lnTo>
                  <a:lnTo>
                    <a:pt x="67193" y="61894"/>
                  </a:lnTo>
                  <a:lnTo>
                    <a:pt x="67598" y="60726"/>
                  </a:lnTo>
                  <a:lnTo>
                    <a:pt x="67957" y="59513"/>
                  </a:lnTo>
                  <a:lnTo>
                    <a:pt x="68316" y="58301"/>
                  </a:lnTo>
                  <a:lnTo>
                    <a:pt x="68586" y="57043"/>
                  </a:lnTo>
                  <a:lnTo>
                    <a:pt x="68900" y="55785"/>
                  </a:lnTo>
                  <a:lnTo>
                    <a:pt x="69125" y="54528"/>
                  </a:lnTo>
                  <a:lnTo>
                    <a:pt x="69349" y="53225"/>
                  </a:lnTo>
                  <a:lnTo>
                    <a:pt x="69529" y="51968"/>
                  </a:lnTo>
                  <a:lnTo>
                    <a:pt x="69843" y="49318"/>
                  </a:lnTo>
                  <a:lnTo>
                    <a:pt x="70068" y="46668"/>
                  </a:lnTo>
                  <a:lnTo>
                    <a:pt x="70158" y="44018"/>
                  </a:lnTo>
                  <a:lnTo>
                    <a:pt x="70203" y="41323"/>
                  </a:lnTo>
                  <a:lnTo>
                    <a:pt x="70158" y="38628"/>
                  </a:lnTo>
                  <a:lnTo>
                    <a:pt x="70068" y="35978"/>
                  </a:lnTo>
                  <a:lnTo>
                    <a:pt x="69888" y="33328"/>
                  </a:lnTo>
                  <a:lnTo>
                    <a:pt x="69664" y="30678"/>
                  </a:lnTo>
                  <a:lnTo>
                    <a:pt x="69349" y="28073"/>
                  </a:lnTo>
                  <a:lnTo>
                    <a:pt x="69035" y="25557"/>
                  </a:lnTo>
                  <a:lnTo>
                    <a:pt x="68676" y="23042"/>
                  </a:lnTo>
                  <a:lnTo>
                    <a:pt x="68271" y="20617"/>
                  </a:lnTo>
                  <a:lnTo>
                    <a:pt x="67867" y="18281"/>
                  </a:lnTo>
                  <a:lnTo>
                    <a:pt x="67418" y="16035"/>
                  </a:lnTo>
                  <a:lnTo>
                    <a:pt x="66969" y="13880"/>
                  </a:lnTo>
                  <a:lnTo>
                    <a:pt x="66475" y="11813"/>
                  </a:lnTo>
                  <a:lnTo>
                    <a:pt x="65576" y="8085"/>
                  </a:lnTo>
                  <a:lnTo>
                    <a:pt x="64723" y="4852"/>
                  </a:lnTo>
                  <a:lnTo>
                    <a:pt x="64004" y="2247"/>
                  </a:lnTo>
                  <a:lnTo>
                    <a:pt x="63421" y="360"/>
                  </a:lnTo>
                  <a:lnTo>
                    <a:pt x="63331" y="1"/>
                  </a:lnTo>
                  <a:lnTo>
                    <a:pt x="63061" y="315"/>
                  </a:lnTo>
                  <a:lnTo>
                    <a:pt x="62792" y="674"/>
                  </a:lnTo>
                  <a:lnTo>
                    <a:pt x="62432" y="1034"/>
                  </a:lnTo>
                  <a:lnTo>
                    <a:pt x="62028" y="1393"/>
                  </a:lnTo>
                  <a:lnTo>
                    <a:pt x="61579" y="1708"/>
                  </a:lnTo>
                  <a:lnTo>
                    <a:pt x="61085" y="2022"/>
                  </a:lnTo>
                  <a:lnTo>
                    <a:pt x="60501" y="2336"/>
                  </a:lnTo>
                  <a:lnTo>
                    <a:pt x="59917" y="2651"/>
                  </a:lnTo>
                  <a:lnTo>
                    <a:pt x="59243" y="2920"/>
                  </a:lnTo>
                  <a:lnTo>
                    <a:pt x="57806" y="3459"/>
                  </a:lnTo>
                  <a:lnTo>
                    <a:pt x="56234" y="3953"/>
                  </a:lnTo>
                  <a:lnTo>
                    <a:pt x="54482" y="4402"/>
                  </a:lnTo>
                  <a:lnTo>
                    <a:pt x="52641" y="4852"/>
                  </a:lnTo>
                  <a:lnTo>
                    <a:pt x="50620" y="5211"/>
                  </a:lnTo>
                  <a:lnTo>
                    <a:pt x="48554" y="5525"/>
                  </a:lnTo>
                  <a:lnTo>
                    <a:pt x="46398" y="5795"/>
                  </a:lnTo>
                  <a:lnTo>
                    <a:pt x="44152" y="6019"/>
                  </a:lnTo>
                  <a:lnTo>
                    <a:pt x="41906" y="6199"/>
                  </a:lnTo>
                  <a:lnTo>
                    <a:pt x="39616" y="6289"/>
                  </a:lnTo>
                  <a:lnTo>
                    <a:pt x="37370" y="6379"/>
                  </a:lnTo>
                  <a:lnTo>
                    <a:pt x="35124" y="6424"/>
                  </a:lnTo>
                  <a:lnTo>
                    <a:pt x="32788" y="6379"/>
                  </a:lnTo>
                  <a:lnTo>
                    <a:pt x="30498" y="6289"/>
                  </a:lnTo>
                  <a:lnTo>
                    <a:pt x="28162" y="6154"/>
                  </a:lnTo>
                  <a:lnTo>
                    <a:pt x="25871" y="5974"/>
                  </a:lnTo>
                  <a:lnTo>
                    <a:pt x="23626" y="5750"/>
                  </a:lnTo>
                  <a:lnTo>
                    <a:pt x="21425" y="5480"/>
                  </a:lnTo>
                  <a:lnTo>
                    <a:pt x="19314" y="5166"/>
                  </a:lnTo>
                  <a:lnTo>
                    <a:pt x="17248" y="4762"/>
                  </a:lnTo>
                  <a:lnTo>
                    <a:pt x="15451" y="4358"/>
                  </a:lnTo>
                  <a:lnTo>
                    <a:pt x="13789" y="3908"/>
                  </a:lnTo>
                  <a:lnTo>
                    <a:pt x="12262" y="3414"/>
                  </a:lnTo>
                  <a:lnTo>
                    <a:pt x="10870" y="2875"/>
                  </a:lnTo>
                  <a:lnTo>
                    <a:pt x="10241" y="2606"/>
                  </a:lnTo>
                  <a:lnTo>
                    <a:pt x="9657" y="2291"/>
                  </a:lnTo>
                  <a:lnTo>
                    <a:pt x="9073" y="2022"/>
                  </a:lnTo>
                  <a:lnTo>
                    <a:pt x="8579" y="1708"/>
                  </a:lnTo>
                  <a:lnTo>
                    <a:pt x="8175" y="1348"/>
                  </a:lnTo>
                  <a:lnTo>
                    <a:pt x="7771" y="1034"/>
                  </a:lnTo>
                  <a:lnTo>
                    <a:pt x="7411" y="674"/>
                  </a:lnTo>
                  <a:lnTo>
                    <a:pt x="7142" y="315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6228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836;p43">
              <a:extLst>
                <a:ext uri="{FF2B5EF4-FFF2-40B4-BE49-F238E27FC236}">
                  <a16:creationId xmlns:a16="http://schemas.microsoft.com/office/drawing/2014/main" id="{DECAC538-B16F-45E1-8D10-D5AFF37A0F98}"/>
                </a:ext>
              </a:extLst>
            </p:cNvPr>
            <p:cNvSpPr/>
            <p:nvPr/>
          </p:nvSpPr>
          <p:spPr>
            <a:xfrm>
              <a:off x="5366300" y="1961425"/>
              <a:ext cx="1755075" cy="2072875"/>
            </a:xfrm>
            <a:custGeom>
              <a:avLst/>
              <a:gdLst/>
              <a:ahLst/>
              <a:cxnLst/>
              <a:rect l="l" t="t" r="r" b="b"/>
              <a:pathLst>
                <a:path w="70203" h="82915" fill="none" extrusionOk="0">
                  <a:moveTo>
                    <a:pt x="63421" y="360"/>
                  </a:moveTo>
                  <a:lnTo>
                    <a:pt x="63331" y="1"/>
                  </a:lnTo>
                  <a:lnTo>
                    <a:pt x="63061" y="315"/>
                  </a:lnTo>
                  <a:lnTo>
                    <a:pt x="63061" y="315"/>
                  </a:lnTo>
                  <a:lnTo>
                    <a:pt x="62792" y="674"/>
                  </a:lnTo>
                  <a:lnTo>
                    <a:pt x="62432" y="1034"/>
                  </a:lnTo>
                  <a:lnTo>
                    <a:pt x="62028" y="1393"/>
                  </a:lnTo>
                  <a:lnTo>
                    <a:pt x="61579" y="1708"/>
                  </a:lnTo>
                  <a:lnTo>
                    <a:pt x="61085" y="2022"/>
                  </a:lnTo>
                  <a:lnTo>
                    <a:pt x="60501" y="2336"/>
                  </a:lnTo>
                  <a:lnTo>
                    <a:pt x="59917" y="2651"/>
                  </a:lnTo>
                  <a:lnTo>
                    <a:pt x="59243" y="2920"/>
                  </a:lnTo>
                  <a:lnTo>
                    <a:pt x="57806" y="3459"/>
                  </a:lnTo>
                  <a:lnTo>
                    <a:pt x="56234" y="3953"/>
                  </a:lnTo>
                  <a:lnTo>
                    <a:pt x="54482" y="4402"/>
                  </a:lnTo>
                  <a:lnTo>
                    <a:pt x="52641" y="4852"/>
                  </a:lnTo>
                  <a:lnTo>
                    <a:pt x="52641" y="4852"/>
                  </a:lnTo>
                  <a:lnTo>
                    <a:pt x="50620" y="5211"/>
                  </a:lnTo>
                  <a:lnTo>
                    <a:pt x="48554" y="5525"/>
                  </a:lnTo>
                  <a:lnTo>
                    <a:pt x="46398" y="5795"/>
                  </a:lnTo>
                  <a:lnTo>
                    <a:pt x="44152" y="6019"/>
                  </a:lnTo>
                  <a:lnTo>
                    <a:pt x="41906" y="6199"/>
                  </a:lnTo>
                  <a:lnTo>
                    <a:pt x="39616" y="6289"/>
                  </a:lnTo>
                  <a:lnTo>
                    <a:pt x="37370" y="6379"/>
                  </a:lnTo>
                  <a:lnTo>
                    <a:pt x="35124" y="6424"/>
                  </a:lnTo>
                  <a:lnTo>
                    <a:pt x="35124" y="6424"/>
                  </a:lnTo>
                  <a:lnTo>
                    <a:pt x="32788" y="6379"/>
                  </a:lnTo>
                  <a:lnTo>
                    <a:pt x="30498" y="6289"/>
                  </a:lnTo>
                  <a:lnTo>
                    <a:pt x="28162" y="6154"/>
                  </a:lnTo>
                  <a:lnTo>
                    <a:pt x="25871" y="5974"/>
                  </a:lnTo>
                  <a:lnTo>
                    <a:pt x="23626" y="5750"/>
                  </a:lnTo>
                  <a:lnTo>
                    <a:pt x="21425" y="5480"/>
                  </a:lnTo>
                  <a:lnTo>
                    <a:pt x="19314" y="5166"/>
                  </a:lnTo>
                  <a:lnTo>
                    <a:pt x="17248" y="4762"/>
                  </a:lnTo>
                  <a:lnTo>
                    <a:pt x="17248" y="4762"/>
                  </a:lnTo>
                  <a:lnTo>
                    <a:pt x="15451" y="4358"/>
                  </a:lnTo>
                  <a:lnTo>
                    <a:pt x="13789" y="3908"/>
                  </a:lnTo>
                  <a:lnTo>
                    <a:pt x="12262" y="3414"/>
                  </a:lnTo>
                  <a:lnTo>
                    <a:pt x="10870" y="2875"/>
                  </a:lnTo>
                  <a:lnTo>
                    <a:pt x="10241" y="2606"/>
                  </a:lnTo>
                  <a:lnTo>
                    <a:pt x="9657" y="2291"/>
                  </a:lnTo>
                  <a:lnTo>
                    <a:pt x="9073" y="2022"/>
                  </a:lnTo>
                  <a:lnTo>
                    <a:pt x="8579" y="1708"/>
                  </a:lnTo>
                  <a:lnTo>
                    <a:pt x="8175" y="1348"/>
                  </a:lnTo>
                  <a:lnTo>
                    <a:pt x="7771" y="1034"/>
                  </a:lnTo>
                  <a:lnTo>
                    <a:pt x="7411" y="674"/>
                  </a:lnTo>
                  <a:lnTo>
                    <a:pt x="7142" y="315"/>
                  </a:lnTo>
                  <a:lnTo>
                    <a:pt x="6917" y="1"/>
                  </a:lnTo>
                  <a:lnTo>
                    <a:pt x="6783" y="405"/>
                  </a:lnTo>
                  <a:lnTo>
                    <a:pt x="6783" y="405"/>
                  </a:lnTo>
                  <a:lnTo>
                    <a:pt x="6199" y="2291"/>
                  </a:lnTo>
                  <a:lnTo>
                    <a:pt x="5480" y="4852"/>
                  </a:lnTo>
                  <a:lnTo>
                    <a:pt x="4627" y="8085"/>
                  </a:lnTo>
                  <a:lnTo>
                    <a:pt x="3728" y="11813"/>
                  </a:lnTo>
                  <a:lnTo>
                    <a:pt x="3279" y="13880"/>
                  </a:lnTo>
                  <a:lnTo>
                    <a:pt x="2830" y="16035"/>
                  </a:lnTo>
                  <a:lnTo>
                    <a:pt x="2381" y="18281"/>
                  </a:lnTo>
                  <a:lnTo>
                    <a:pt x="1932" y="20662"/>
                  </a:lnTo>
                  <a:lnTo>
                    <a:pt x="1572" y="23042"/>
                  </a:lnTo>
                  <a:lnTo>
                    <a:pt x="1168" y="25557"/>
                  </a:lnTo>
                  <a:lnTo>
                    <a:pt x="854" y="28118"/>
                  </a:lnTo>
                  <a:lnTo>
                    <a:pt x="584" y="30678"/>
                  </a:lnTo>
                  <a:lnTo>
                    <a:pt x="360" y="33328"/>
                  </a:lnTo>
                  <a:lnTo>
                    <a:pt x="180" y="35978"/>
                  </a:lnTo>
                  <a:lnTo>
                    <a:pt x="45" y="38673"/>
                  </a:lnTo>
                  <a:lnTo>
                    <a:pt x="0" y="41323"/>
                  </a:lnTo>
                  <a:lnTo>
                    <a:pt x="45" y="44018"/>
                  </a:lnTo>
                  <a:lnTo>
                    <a:pt x="180" y="46668"/>
                  </a:lnTo>
                  <a:lnTo>
                    <a:pt x="360" y="49318"/>
                  </a:lnTo>
                  <a:lnTo>
                    <a:pt x="674" y="51968"/>
                  </a:lnTo>
                  <a:lnTo>
                    <a:pt x="854" y="53225"/>
                  </a:lnTo>
                  <a:lnTo>
                    <a:pt x="1078" y="54528"/>
                  </a:lnTo>
                  <a:lnTo>
                    <a:pt x="1348" y="55785"/>
                  </a:lnTo>
                  <a:lnTo>
                    <a:pt x="1617" y="57043"/>
                  </a:lnTo>
                  <a:lnTo>
                    <a:pt x="1932" y="58301"/>
                  </a:lnTo>
                  <a:lnTo>
                    <a:pt x="2246" y="59513"/>
                  </a:lnTo>
                  <a:lnTo>
                    <a:pt x="2605" y="60726"/>
                  </a:lnTo>
                  <a:lnTo>
                    <a:pt x="3010" y="61894"/>
                  </a:lnTo>
                  <a:lnTo>
                    <a:pt x="3459" y="63062"/>
                  </a:lnTo>
                  <a:lnTo>
                    <a:pt x="3908" y="64229"/>
                  </a:lnTo>
                  <a:lnTo>
                    <a:pt x="4402" y="65352"/>
                  </a:lnTo>
                  <a:lnTo>
                    <a:pt x="4941" y="66430"/>
                  </a:lnTo>
                  <a:lnTo>
                    <a:pt x="5480" y="67508"/>
                  </a:lnTo>
                  <a:lnTo>
                    <a:pt x="6109" y="68586"/>
                  </a:lnTo>
                  <a:lnTo>
                    <a:pt x="6738" y="69574"/>
                  </a:lnTo>
                  <a:lnTo>
                    <a:pt x="7411" y="70562"/>
                  </a:lnTo>
                  <a:lnTo>
                    <a:pt x="7411" y="70562"/>
                  </a:lnTo>
                  <a:lnTo>
                    <a:pt x="8444" y="71910"/>
                  </a:lnTo>
                  <a:lnTo>
                    <a:pt x="9522" y="73167"/>
                  </a:lnTo>
                  <a:lnTo>
                    <a:pt x="10645" y="74380"/>
                  </a:lnTo>
                  <a:lnTo>
                    <a:pt x="11858" y="75458"/>
                  </a:lnTo>
                  <a:lnTo>
                    <a:pt x="13160" y="76491"/>
                  </a:lnTo>
                  <a:lnTo>
                    <a:pt x="14463" y="77434"/>
                  </a:lnTo>
                  <a:lnTo>
                    <a:pt x="15900" y="78333"/>
                  </a:lnTo>
                  <a:lnTo>
                    <a:pt x="17338" y="79141"/>
                  </a:lnTo>
                  <a:lnTo>
                    <a:pt x="18865" y="79860"/>
                  </a:lnTo>
                  <a:lnTo>
                    <a:pt x="20482" y="80489"/>
                  </a:lnTo>
                  <a:lnTo>
                    <a:pt x="22099" y="81073"/>
                  </a:lnTo>
                  <a:lnTo>
                    <a:pt x="23850" y="81567"/>
                  </a:lnTo>
                  <a:lnTo>
                    <a:pt x="25602" y="81971"/>
                  </a:lnTo>
                  <a:lnTo>
                    <a:pt x="27444" y="82330"/>
                  </a:lnTo>
                  <a:lnTo>
                    <a:pt x="29330" y="82600"/>
                  </a:lnTo>
                  <a:lnTo>
                    <a:pt x="31306" y="82779"/>
                  </a:lnTo>
                  <a:lnTo>
                    <a:pt x="31306" y="82779"/>
                  </a:lnTo>
                  <a:lnTo>
                    <a:pt x="33193" y="82869"/>
                  </a:lnTo>
                  <a:lnTo>
                    <a:pt x="35124" y="82914"/>
                  </a:lnTo>
                  <a:lnTo>
                    <a:pt x="35124" y="82914"/>
                  </a:lnTo>
                  <a:lnTo>
                    <a:pt x="36831" y="82869"/>
                  </a:lnTo>
                  <a:lnTo>
                    <a:pt x="38493" y="82779"/>
                  </a:lnTo>
                  <a:lnTo>
                    <a:pt x="38493" y="82779"/>
                  </a:lnTo>
                  <a:lnTo>
                    <a:pt x="38493" y="82779"/>
                  </a:lnTo>
                  <a:lnTo>
                    <a:pt x="40514" y="82600"/>
                  </a:lnTo>
                  <a:lnTo>
                    <a:pt x="42445" y="82375"/>
                  </a:lnTo>
                  <a:lnTo>
                    <a:pt x="44332" y="82061"/>
                  </a:lnTo>
                  <a:lnTo>
                    <a:pt x="46128" y="81611"/>
                  </a:lnTo>
                  <a:lnTo>
                    <a:pt x="47880" y="81162"/>
                  </a:lnTo>
                  <a:lnTo>
                    <a:pt x="49542" y="80578"/>
                  </a:lnTo>
                  <a:lnTo>
                    <a:pt x="51159" y="79950"/>
                  </a:lnTo>
                  <a:lnTo>
                    <a:pt x="52731" y="79186"/>
                  </a:lnTo>
                  <a:lnTo>
                    <a:pt x="54213" y="78423"/>
                  </a:lnTo>
                  <a:lnTo>
                    <a:pt x="55650" y="77524"/>
                  </a:lnTo>
                  <a:lnTo>
                    <a:pt x="56998" y="76581"/>
                  </a:lnTo>
                  <a:lnTo>
                    <a:pt x="58300" y="75503"/>
                  </a:lnTo>
                  <a:lnTo>
                    <a:pt x="59513" y="74425"/>
                  </a:lnTo>
                  <a:lnTo>
                    <a:pt x="60681" y="73212"/>
                  </a:lnTo>
                  <a:lnTo>
                    <a:pt x="61759" y="71955"/>
                  </a:lnTo>
                  <a:lnTo>
                    <a:pt x="62792" y="70562"/>
                  </a:lnTo>
                  <a:lnTo>
                    <a:pt x="62792" y="70562"/>
                  </a:lnTo>
                  <a:lnTo>
                    <a:pt x="63465" y="69574"/>
                  </a:lnTo>
                  <a:lnTo>
                    <a:pt x="64094" y="68586"/>
                  </a:lnTo>
                  <a:lnTo>
                    <a:pt x="64723" y="67508"/>
                  </a:lnTo>
                  <a:lnTo>
                    <a:pt x="65307" y="66430"/>
                  </a:lnTo>
                  <a:lnTo>
                    <a:pt x="65801" y="65352"/>
                  </a:lnTo>
                  <a:lnTo>
                    <a:pt x="66295" y="64229"/>
                  </a:lnTo>
                  <a:lnTo>
                    <a:pt x="66789" y="63062"/>
                  </a:lnTo>
                  <a:lnTo>
                    <a:pt x="67193" y="61894"/>
                  </a:lnTo>
                  <a:lnTo>
                    <a:pt x="67598" y="60726"/>
                  </a:lnTo>
                  <a:lnTo>
                    <a:pt x="67957" y="59513"/>
                  </a:lnTo>
                  <a:lnTo>
                    <a:pt x="68316" y="58301"/>
                  </a:lnTo>
                  <a:lnTo>
                    <a:pt x="68586" y="57043"/>
                  </a:lnTo>
                  <a:lnTo>
                    <a:pt x="68900" y="55785"/>
                  </a:lnTo>
                  <a:lnTo>
                    <a:pt x="69125" y="54528"/>
                  </a:lnTo>
                  <a:lnTo>
                    <a:pt x="69349" y="53225"/>
                  </a:lnTo>
                  <a:lnTo>
                    <a:pt x="69529" y="51968"/>
                  </a:lnTo>
                  <a:lnTo>
                    <a:pt x="69843" y="49318"/>
                  </a:lnTo>
                  <a:lnTo>
                    <a:pt x="70068" y="46668"/>
                  </a:lnTo>
                  <a:lnTo>
                    <a:pt x="70158" y="44018"/>
                  </a:lnTo>
                  <a:lnTo>
                    <a:pt x="70203" y="41323"/>
                  </a:lnTo>
                  <a:lnTo>
                    <a:pt x="70158" y="38628"/>
                  </a:lnTo>
                  <a:lnTo>
                    <a:pt x="70068" y="35978"/>
                  </a:lnTo>
                  <a:lnTo>
                    <a:pt x="69888" y="33328"/>
                  </a:lnTo>
                  <a:lnTo>
                    <a:pt x="69664" y="30678"/>
                  </a:lnTo>
                  <a:lnTo>
                    <a:pt x="69349" y="28073"/>
                  </a:lnTo>
                  <a:lnTo>
                    <a:pt x="69035" y="25557"/>
                  </a:lnTo>
                  <a:lnTo>
                    <a:pt x="68676" y="23042"/>
                  </a:lnTo>
                  <a:lnTo>
                    <a:pt x="68271" y="20617"/>
                  </a:lnTo>
                  <a:lnTo>
                    <a:pt x="67867" y="18281"/>
                  </a:lnTo>
                  <a:lnTo>
                    <a:pt x="67418" y="16035"/>
                  </a:lnTo>
                  <a:lnTo>
                    <a:pt x="66969" y="13880"/>
                  </a:lnTo>
                  <a:lnTo>
                    <a:pt x="66475" y="11813"/>
                  </a:lnTo>
                  <a:lnTo>
                    <a:pt x="65576" y="8085"/>
                  </a:lnTo>
                  <a:lnTo>
                    <a:pt x="64723" y="4852"/>
                  </a:lnTo>
                  <a:lnTo>
                    <a:pt x="64004" y="2247"/>
                  </a:lnTo>
                  <a:lnTo>
                    <a:pt x="63421" y="3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837;p43">
              <a:extLst>
                <a:ext uri="{FF2B5EF4-FFF2-40B4-BE49-F238E27FC236}">
                  <a16:creationId xmlns:a16="http://schemas.microsoft.com/office/drawing/2014/main" id="{93B65001-C76B-4CE5-85A1-A7ABCE7BBE61}"/>
                </a:ext>
              </a:extLst>
            </p:cNvPr>
            <p:cNvSpPr/>
            <p:nvPr/>
          </p:nvSpPr>
          <p:spPr>
            <a:xfrm>
              <a:off x="6130975" y="2251125"/>
              <a:ext cx="3400" cy="71900"/>
            </a:xfrm>
            <a:custGeom>
              <a:avLst/>
              <a:gdLst/>
              <a:ahLst/>
              <a:cxnLst/>
              <a:rect l="l" t="t" r="r" b="b"/>
              <a:pathLst>
                <a:path w="136" h="2876" fill="none" extrusionOk="0">
                  <a:moveTo>
                    <a:pt x="1" y="46"/>
                  </a:moveTo>
                  <a:lnTo>
                    <a:pt x="1" y="46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90" y="1"/>
                  </a:lnTo>
                  <a:lnTo>
                    <a:pt x="135" y="46"/>
                  </a:lnTo>
                  <a:lnTo>
                    <a:pt x="135" y="2831"/>
                  </a:lnTo>
                  <a:lnTo>
                    <a:pt x="135" y="2831"/>
                  </a:lnTo>
                  <a:lnTo>
                    <a:pt x="90" y="2831"/>
                  </a:lnTo>
                  <a:lnTo>
                    <a:pt x="45" y="2875"/>
                  </a:lnTo>
                  <a:lnTo>
                    <a:pt x="45" y="2875"/>
                  </a:lnTo>
                  <a:lnTo>
                    <a:pt x="45" y="2831"/>
                  </a:lnTo>
                  <a:lnTo>
                    <a:pt x="1" y="2831"/>
                  </a:lnTo>
                  <a:lnTo>
                    <a:pt x="1" y="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838;p43">
              <a:extLst>
                <a:ext uri="{FF2B5EF4-FFF2-40B4-BE49-F238E27FC236}">
                  <a16:creationId xmlns:a16="http://schemas.microsoft.com/office/drawing/2014/main" id="{9AF7CEA7-4425-4F1B-870E-DC227C15F6A0}"/>
                </a:ext>
              </a:extLst>
            </p:cNvPr>
            <p:cNvSpPr/>
            <p:nvPr/>
          </p:nvSpPr>
          <p:spPr>
            <a:xfrm>
              <a:off x="5571775" y="3078700"/>
              <a:ext cx="280750" cy="659150"/>
            </a:xfrm>
            <a:custGeom>
              <a:avLst/>
              <a:gdLst/>
              <a:ahLst/>
              <a:cxnLst/>
              <a:rect l="l" t="t" r="r" b="b"/>
              <a:pathLst>
                <a:path w="11230" h="26366" fill="none" extrusionOk="0">
                  <a:moveTo>
                    <a:pt x="11230" y="26276"/>
                  </a:moveTo>
                  <a:lnTo>
                    <a:pt x="11230" y="26365"/>
                  </a:lnTo>
                  <a:lnTo>
                    <a:pt x="11185" y="26365"/>
                  </a:lnTo>
                  <a:lnTo>
                    <a:pt x="11185" y="26365"/>
                  </a:lnTo>
                  <a:lnTo>
                    <a:pt x="10241" y="25737"/>
                  </a:lnTo>
                  <a:lnTo>
                    <a:pt x="9388" y="25018"/>
                  </a:lnTo>
                  <a:lnTo>
                    <a:pt x="8535" y="24299"/>
                  </a:lnTo>
                  <a:lnTo>
                    <a:pt x="7681" y="23491"/>
                  </a:lnTo>
                  <a:lnTo>
                    <a:pt x="7681" y="23491"/>
                  </a:lnTo>
                  <a:lnTo>
                    <a:pt x="6603" y="22323"/>
                  </a:lnTo>
                  <a:lnTo>
                    <a:pt x="5570" y="21110"/>
                  </a:lnTo>
                  <a:lnTo>
                    <a:pt x="4627" y="19808"/>
                  </a:lnTo>
                  <a:lnTo>
                    <a:pt x="3774" y="18505"/>
                  </a:lnTo>
                  <a:lnTo>
                    <a:pt x="2965" y="17113"/>
                  </a:lnTo>
                  <a:lnTo>
                    <a:pt x="2292" y="15676"/>
                  </a:lnTo>
                  <a:lnTo>
                    <a:pt x="1663" y="14193"/>
                  </a:lnTo>
                  <a:lnTo>
                    <a:pt x="1169" y="12666"/>
                  </a:lnTo>
                  <a:lnTo>
                    <a:pt x="719" y="11139"/>
                  </a:lnTo>
                  <a:lnTo>
                    <a:pt x="405" y="9567"/>
                  </a:lnTo>
                  <a:lnTo>
                    <a:pt x="180" y="7995"/>
                  </a:lnTo>
                  <a:lnTo>
                    <a:pt x="1" y="6378"/>
                  </a:lnTo>
                  <a:lnTo>
                    <a:pt x="1" y="4806"/>
                  </a:lnTo>
                  <a:lnTo>
                    <a:pt x="46" y="3189"/>
                  </a:lnTo>
                  <a:lnTo>
                    <a:pt x="225" y="1617"/>
                  </a:lnTo>
                  <a:lnTo>
                    <a:pt x="360" y="809"/>
                  </a:lnTo>
                  <a:lnTo>
                    <a:pt x="495" y="45"/>
                  </a:lnTo>
                  <a:lnTo>
                    <a:pt x="495" y="45"/>
                  </a:lnTo>
                  <a:lnTo>
                    <a:pt x="495" y="0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585" y="0"/>
                  </a:lnTo>
                  <a:lnTo>
                    <a:pt x="585" y="45"/>
                  </a:lnTo>
                  <a:lnTo>
                    <a:pt x="585" y="45"/>
                  </a:lnTo>
                  <a:lnTo>
                    <a:pt x="315" y="1617"/>
                  </a:lnTo>
                  <a:lnTo>
                    <a:pt x="136" y="3189"/>
                  </a:lnTo>
                  <a:lnTo>
                    <a:pt x="91" y="4761"/>
                  </a:lnTo>
                  <a:lnTo>
                    <a:pt x="136" y="6333"/>
                  </a:lnTo>
                  <a:lnTo>
                    <a:pt x="270" y="7860"/>
                  </a:lnTo>
                  <a:lnTo>
                    <a:pt x="495" y="9432"/>
                  </a:lnTo>
                  <a:lnTo>
                    <a:pt x="809" y="10960"/>
                  </a:lnTo>
                  <a:lnTo>
                    <a:pt x="1214" y="12487"/>
                  </a:lnTo>
                  <a:lnTo>
                    <a:pt x="1708" y="13969"/>
                  </a:lnTo>
                  <a:lnTo>
                    <a:pt x="2292" y="15451"/>
                  </a:lnTo>
                  <a:lnTo>
                    <a:pt x="2965" y="16843"/>
                  </a:lnTo>
                  <a:lnTo>
                    <a:pt x="3729" y="18236"/>
                  </a:lnTo>
                  <a:lnTo>
                    <a:pt x="4582" y="19583"/>
                  </a:lnTo>
                  <a:lnTo>
                    <a:pt x="5480" y="20841"/>
                  </a:lnTo>
                  <a:lnTo>
                    <a:pt x="6469" y="22054"/>
                  </a:lnTo>
                  <a:lnTo>
                    <a:pt x="7547" y="23221"/>
                  </a:lnTo>
                  <a:lnTo>
                    <a:pt x="7547" y="23221"/>
                  </a:lnTo>
                  <a:lnTo>
                    <a:pt x="8400" y="24030"/>
                  </a:lnTo>
                  <a:lnTo>
                    <a:pt x="9298" y="24838"/>
                  </a:lnTo>
                  <a:lnTo>
                    <a:pt x="10241" y="25602"/>
                  </a:lnTo>
                  <a:lnTo>
                    <a:pt x="11230" y="26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839;p43">
              <a:extLst>
                <a:ext uri="{FF2B5EF4-FFF2-40B4-BE49-F238E27FC236}">
                  <a16:creationId xmlns:a16="http://schemas.microsoft.com/office/drawing/2014/main" id="{469D59A2-3A90-496D-8007-780EA886A211}"/>
                </a:ext>
              </a:extLst>
            </p:cNvPr>
            <p:cNvSpPr/>
            <p:nvPr/>
          </p:nvSpPr>
          <p:spPr>
            <a:xfrm>
              <a:off x="5672850" y="3234775"/>
              <a:ext cx="108925" cy="311050"/>
            </a:xfrm>
            <a:custGeom>
              <a:avLst/>
              <a:gdLst/>
              <a:ahLst/>
              <a:cxnLst/>
              <a:rect l="l" t="t" r="r" b="b"/>
              <a:pathLst>
                <a:path w="4357" h="12442" fill="none" extrusionOk="0">
                  <a:moveTo>
                    <a:pt x="4357" y="12352"/>
                  </a:moveTo>
                  <a:lnTo>
                    <a:pt x="4357" y="12352"/>
                  </a:lnTo>
                  <a:lnTo>
                    <a:pt x="4357" y="12397"/>
                  </a:lnTo>
                  <a:lnTo>
                    <a:pt x="4312" y="12442"/>
                  </a:lnTo>
                  <a:lnTo>
                    <a:pt x="4267" y="12442"/>
                  </a:lnTo>
                  <a:lnTo>
                    <a:pt x="4267" y="12442"/>
                  </a:lnTo>
                  <a:lnTo>
                    <a:pt x="3728" y="11813"/>
                  </a:lnTo>
                  <a:lnTo>
                    <a:pt x="3234" y="11139"/>
                  </a:lnTo>
                  <a:lnTo>
                    <a:pt x="2740" y="10466"/>
                  </a:lnTo>
                  <a:lnTo>
                    <a:pt x="2291" y="9792"/>
                  </a:lnTo>
                  <a:lnTo>
                    <a:pt x="1932" y="9028"/>
                  </a:lnTo>
                  <a:lnTo>
                    <a:pt x="1527" y="8310"/>
                  </a:lnTo>
                  <a:lnTo>
                    <a:pt x="1213" y="7546"/>
                  </a:lnTo>
                  <a:lnTo>
                    <a:pt x="943" y="6783"/>
                  </a:lnTo>
                  <a:lnTo>
                    <a:pt x="674" y="5974"/>
                  </a:lnTo>
                  <a:lnTo>
                    <a:pt x="449" y="5166"/>
                  </a:lnTo>
                  <a:lnTo>
                    <a:pt x="270" y="4357"/>
                  </a:lnTo>
                  <a:lnTo>
                    <a:pt x="135" y="3549"/>
                  </a:lnTo>
                  <a:lnTo>
                    <a:pt x="45" y="2695"/>
                  </a:lnTo>
                  <a:lnTo>
                    <a:pt x="0" y="1887"/>
                  </a:lnTo>
                  <a:lnTo>
                    <a:pt x="0" y="1078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45" y="180"/>
                  </a:lnTo>
                  <a:lnTo>
                    <a:pt x="45" y="180"/>
                  </a:lnTo>
                  <a:lnTo>
                    <a:pt x="45" y="0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135" y="270"/>
                  </a:lnTo>
                  <a:lnTo>
                    <a:pt x="135" y="270"/>
                  </a:lnTo>
                  <a:lnTo>
                    <a:pt x="90" y="1078"/>
                  </a:lnTo>
                  <a:lnTo>
                    <a:pt x="90" y="1887"/>
                  </a:lnTo>
                  <a:lnTo>
                    <a:pt x="135" y="2695"/>
                  </a:lnTo>
                  <a:lnTo>
                    <a:pt x="225" y="3504"/>
                  </a:lnTo>
                  <a:lnTo>
                    <a:pt x="360" y="4357"/>
                  </a:lnTo>
                  <a:lnTo>
                    <a:pt x="539" y="5166"/>
                  </a:lnTo>
                  <a:lnTo>
                    <a:pt x="764" y="5929"/>
                  </a:lnTo>
                  <a:lnTo>
                    <a:pt x="1033" y="6738"/>
                  </a:lnTo>
                  <a:lnTo>
                    <a:pt x="1303" y="7501"/>
                  </a:lnTo>
                  <a:lnTo>
                    <a:pt x="1617" y="8265"/>
                  </a:lnTo>
                  <a:lnTo>
                    <a:pt x="2021" y="8983"/>
                  </a:lnTo>
                  <a:lnTo>
                    <a:pt x="2381" y="9702"/>
                  </a:lnTo>
                  <a:lnTo>
                    <a:pt x="2830" y="10421"/>
                  </a:lnTo>
                  <a:lnTo>
                    <a:pt x="3324" y="11095"/>
                  </a:lnTo>
                  <a:lnTo>
                    <a:pt x="3818" y="11723"/>
                  </a:lnTo>
                  <a:lnTo>
                    <a:pt x="4357" y="1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840;p43">
              <a:extLst>
                <a:ext uri="{FF2B5EF4-FFF2-40B4-BE49-F238E27FC236}">
                  <a16:creationId xmlns:a16="http://schemas.microsoft.com/office/drawing/2014/main" id="{A28E489B-834A-43F9-8803-465237A991B4}"/>
                </a:ext>
              </a:extLst>
            </p:cNvPr>
            <p:cNvSpPr/>
            <p:nvPr/>
          </p:nvSpPr>
          <p:spPr>
            <a:xfrm>
              <a:off x="5649250" y="2145575"/>
              <a:ext cx="14625" cy="87625"/>
            </a:xfrm>
            <a:custGeom>
              <a:avLst/>
              <a:gdLst/>
              <a:ahLst/>
              <a:cxnLst/>
              <a:rect l="l" t="t" r="r" b="b"/>
              <a:pathLst>
                <a:path w="585" h="3505" fill="none" extrusionOk="0">
                  <a:moveTo>
                    <a:pt x="495" y="46"/>
                  </a:moveTo>
                  <a:lnTo>
                    <a:pt x="495" y="46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85" y="91"/>
                  </a:lnTo>
                  <a:lnTo>
                    <a:pt x="91" y="3459"/>
                  </a:lnTo>
                  <a:lnTo>
                    <a:pt x="46" y="3504"/>
                  </a:lnTo>
                  <a:lnTo>
                    <a:pt x="46" y="3504"/>
                  </a:lnTo>
                  <a:lnTo>
                    <a:pt x="1" y="3459"/>
                  </a:lnTo>
                  <a:lnTo>
                    <a:pt x="495" y="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841;p43">
              <a:extLst>
                <a:ext uri="{FF2B5EF4-FFF2-40B4-BE49-F238E27FC236}">
                  <a16:creationId xmlns:a16="http://schemas.microsoft.com/office/drawing/2014/main" id="{607F1F04-A535-42AA-A252-6FEED6543119}"/>
                </a:ext>
              </a:extLst>
            </p:cNvPr>
            <p:cNvSpPr/>
            <p:nvPr/>
          </p:nvSpPr>
          <p:spPr>
            <a:xfrm>
              <a:off x="5550450" y="2125375"/>
              <a:ext cx="37075" cy="233575"/>
            </a:xfrm>
            <a:custGeom>
              <a:avLst/>
              <a:gdLst/>
              <a:ahLst/>
              <a:cxnLst/>
              <a:rect l="l" t="t" r="r" b="b"/>
              <a:pathLst>
                <a:path w="1483" h="9343" fill="none" extrusionOk="0">
                  <a:moveTo>
                    <a:pt x="1348" y="45"/>
                  </a:moveTo>
                  <a:lnTo>
                    <a:pt x="1348" y="45"/>
                  </a:lnTo>
                  <a:lnTo>
                    <a:pt x="1393" y="0"/>
                  </a:lnTo>
                  <a:lnTo>
                    <a:pt x="1438" y="0"/>
                  </a:lnTo>
                  <a:lnTo>
                    <a:pt x="1438" y="0"/>
                  </a:lnTo>
                  <a:lnTo>
                    <a:pt x="1483" y="90"/>
                  </a:lnTo>
                  <a:lnTo>
                    <a:pt x="135" y="9298"/>
                  </a:lnTo>
                  <a:lnTo>
                    <a:pt x="45" y="9343"/>
                  </a:lnTo>
                  <a:lnTo>
                    <a:pt x="45" y="9343"/>
                  </a:lnTo>
                  <a:lnTo>
                    <a:pt x="45" y="9343"/>
                  </a:lnTo>
                  <a:lnTo>
                    <a:pt x="0" y="9298"/>
                  </a:lnTo>
                  <a:lnTo>
                    <a:pt x="1348" y="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842;p43">
              <a:extLst>
                <a:ext uri="{FF2B5EF4-FFF2-40B4-BE49-F238E27FC236}">
                  <a16:creationId xmlns:a16="http://schemas.microsoft.com/office/drawing/2014/main" id="{ABEF2C18-FD3B-4AFB-A79E-4034E7F746B2}"/>
                </a:ext>
              </a:extLst>
            </p:cNvPr>
            <p:cNvSpPr/>
            <p:nvPr/>
          </p:nvSpPr>
          <p:spPr>
            <a:xfrm>
              <a:off x="5471850" y="2911375"/>
              <a:ext cx="453675" cy="982550"/>
            </a:xfrm>
            <a:custGeom>
              <a:avLst/>
              <a:gdLst/>
              <a:ahLst/>
              <a:cxnLst/>
              <a:rect l="l" t="t" r="r" b="b"/>
              <a:pathLst>
                <a:path w="18147" h="39302" fill="none" extrusionOk="0">
                  <a:moveTo>
                    <a:pt x="18146" y="39257"/>
                  </a:moveTo>
                  <a:lnTo>
                    <a:pt x="18056" y="39302"/>
                  </a:lnTo>
                  <a:lnTo>
                    <a:pt x="18056" y="39302"/>
                  </a:lnTo>
                  <a:lnTo>
                    <a:pt x="16799" y="38673"/>
                  </a:lnTo>
                  <a:lnTo>
                    <a:pt x="15586" y="37999"/>
                  </a:lnTo>
                  <a:lnTo>
                    <a:pt x="14373" y="37280"/>
                  </a:lnTo>
                  <a:lnTo>
                    <a:pt x="13205" y="36472"/>
                  </a:lnTo>
                  <a:lnTo>
                    <a:pt x="12083" y="35619"/>
                  </a:lnTo>
                  <a:lnTo>
                    <a:pt x="11005" y="34675"/>
                  </a:lnTo>
                  <a:lnTo>
                    <a:pt x="9972" y="33687"/>
                  </a:lnTo>
                  <a:lnTo>
                    <a:pt x="8938" y="32654"/>
                  </a:lnTo>
                  <a:lnTo>
                    <a:pt x="7995" y="31576"/>
                  </a:lnTo>
                  <a:lnTo>
                    <a:pt x="7097" y="30453"/>
                  </a:lnTo>
                  <a:lnTo>
                    <a:pt x="6199" y="29286"/>
                  </a:lnTo>
                  <a:lnTo>
                    <a:pt x="5390" y="28073"/>
                  </a:lnTo>
                  <a:lnTo>
                    <a:pt x="4627" y="26815"/>
                  </a:lnTo>
                  <a:lnTo>
                    <a:pt x="3908" y="25513"/>
                  </a:lnTo>
                  <a:lnTo>
                    <a:pt x="3279" y="24165"/>
                  </a:lnTo>
                  <a:lnTo>
                    <a:pt x="2695" y="22773"/>
                  </a:lnTo>
                  <a:lnTo>
                    <a:pt x="2695" y="22773"/>
                  </a:lnTo>
                  <a:lnTo>
                    <a:pt x="2201" y="21470"/>
                  </a:lnTo>
                  <a:lnTo>
                    <a:pt x="1752" y="20168"/>
                  </a:lnTo>
                  <a:lnTo>
                    <a:pt x="1348" y="18820"/>
                  </a:lnTo>
                  <a:lnTo>
                    <a:pt x="989" y="17473"/>
                  </a:lnTo>
                  <a:lnTo>
                    <a:pt x="719" y="16081"/>
                  </a:lnTo>
                  <a:lnTo>
                    <a:pt x="450" y="14688"/>
                  </a:lnTo>
                  <a:lnTo>
                    <a:pt x="270" y="13296"/>
                  </a:lnTo>
                  <a:lnTo>
                    <a:pt x="135" y="11859"/>
                  </a:lnTo>
                  <a:lnTo>
                    <a:pt x="45" y="10421"/>
                  </a:lnTo>
                  <a:lnTo>
                    <a:pt x="0" y="8984"/>
                  </a:lnTo>
                  <a:lnTo>
                    <a:pt x="0" y="7502"/>
                  </a:lnTo>
                  <a:lnTo>
                    <a:pt x="90" y="6020"/>
                  </a:lnTo>
                  <a:lnTo>
                    <a:pt x="180" y="4537"/>
                  </a:lnTo>
                  <a:lnTo>
                    <a:pt x="360" y="3055"/>
                  </a:lnTo>
                  <a:lnTo>
                    <a:pt x="584" y="1573"/>
                  </a:lnTo>
                  <a:lnTo>
                    <a:pt x="854" y="46"/>
                  </a:lnTo>
                  <a:lnTo>
                    <a:pt x="854" y="46"/>
                  </a:lnTo>
                  <a:lnTo>
                    <a:pt x="899" y="1"/>
                  </a:lnTo>
                  <a:lnTo>
                    <a:pt x="899" y="1"/>
                  </a:lnTo>
                  <a:lnTo>
                    <a:pt x="899" y="1"/>
                  </a:lnTo>
                  <a:lnTo>
                    <a:pt x="944" y="46"/>
                  </a:lnTo>
                  <a:lnTo>
                    <a:pt x="944" y="91"/>
                  </a:lnTo>
                  <a:lnTo>
                    <a:pt x="944" y="91"/>
                  </a:lnTo>
                  <a:lnTo>
                    <a:pt x="674" y="1573"/>
                  </a:lnTo>
                  <a:lnTo>
                    <a:pt x="450" y="3055"/>
                  </a:lnTo>
                  <a:lnTo>
                    <a:pt x="315" y="4537"/>
                  </a:lnTo>
                  <a:lnTo>
                    <a:pt x="180" y="6020"/>
                  </a:lnTo>
                  <a:lnTo>
                    <a:pt x="135" y="7502"/>
                  </a:lnTo>
                  <a:lnTo>
                    <a:pt x="90" y="8939"/>
                  </a:lnTo>
                  <a:lnTo>
                    <a:pt x="135" y="10421"/>
                  </a:lnTo>
                  <a:lnTo>
                    <a:pt x="225" y="11859"/>
                  </a:lnTo>
                  <a:lnTo>
                    <a:pt x="360" y="13251"/>
                  </a:lnTo>
                  <a:lnTo>
                    <a:pt x="584" y="14688"/>
                  </a:lnTo>
                  <a:lnTo>
                    <a:pt x="809" y="16081"/>
                  </a:lnTo>
                  <a:lnTo>
                    <a:pt x="1078" y="17428"/>
                  </a:lnTo>
                  <a:lnTo>
                    <a:pt x="1438" y="18775"/>
                  </a:lnTo>
                  <a:lnTo>
                    <a:pt x="1842" y="20123"/>
                  </a:lnTo>
                  <a:lnTo>
                    <a:pt x="2291" y="21425"/>
                  </a:lnTo>
                  <a:lnTo>
                    <a:pt x="2785" y="22728"/>
                  </a:lnTo>
                  <a:lnTo>
                    <a:pt x="2785" y="22728"/>
                  </a:lnTo>
                  <a:lnTo>
                    <a:pt x="3369" y="24120"/>
                  </a:lnTo>
                  <a:lnTo>
                    <a:pt x="3998" y="25423"/>
                  </a:lnTo>
                  <a:lnTo>
                    <a:pt x="4716" y="26725"/>
                  </a:lnTo>
                  <a:lnTo>
                    <a:pt x="5480" y="27983"/>
                  </a:lnTo>
                  <a:lnTo>
                    <a:pt x="6289" y="29241"/>
                  </a:lnTo>
                  <a:lnTo>
                    <a:pt x="7142" y="30408"/>
                  </a:lnTo>
                  <a:lnTo>
                    <a:pt x="8085" y="31531"/>
                  </a:lnTo>
                  <a:lnTo>
                    <a:pt x="9028" y="32609"/>
                  </a:lnTo>
                  <a:lnTo>
                    <a:pt x="10016" y="33642"/>
                  </a:lnTo>
                  <a:lnTo>
                    <a:pt x="11094" y="34586"/>
                  </a:lnTo>
                  <a:lnTo>
                    <a:pt x="12172" y="35529"/>
                  </a:lnTo>
                  <a:lnTo>
                    <a:pt x="13295" y="36382"/>
                  </a:lnTo>
                  <a:lnTo>
                    <a:pt x="14418" y="37191"/>
                  </a:lnTo>
                  <a:lnTo>
                    <a:pt x="15631" y="37909"/>
                  </a:lnTo>
                  <a:lnTo>
                    <a:pt x="16844" y="38583"/>
                  </a:lnTo>
                  <a:lnTo>
                    <a:pt x="18101" y="39212"/>
                  </a:lnTo>
                  <a:lnTo>
                    <a:pt x="18101" y="39212"/>
                  </a:lnTo>
                  <a:lnTo>
                    <a:pt x="18146" y="39212"/>
                  </a:lnTo>
                  <a:lnTo>
                    <a:pt x="18146" y="39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843;p43">
              <a:extLst>
                <a:ext uri="{FF2B5EF4-FFF2-40B4-BE49-F238E27FC236}">
                  <a16:creationId xmlns:a16="http://schemas.microsoft.com/office/drawing/2014/main" id="{D06F3A83-856A-4AF5-AFD8-A48B9925B064}"/>
                </a:ext>
              </a:extLst>
            </p:cNvPr>
            <p:cNvSpPr/>
            <p:nvPr/>
          </p:nvSpPr>
          <p:spPr>
            <a:xfrm>
              <a:off x="6228675" y="2215200"/>
              <a:ext cx="2250" cy="204400"/>
            </a:xfrm>
            <a:custGeom>
              <a:avLst/>
              <a:gdLst/>
              <a:ahLst/>
              <a:cxnLst/>
              <a:rect l="l" t="t" r="r" b="b"/>
              <a:pathLst>
                <a:path w="90" h="8176" fill="none" extrusionOk="0">
                  <a:moveTo>
                    <a:pt x="90" y="8130"/>
                  </a:moveTo>
                  <a:lnTo>
                    <a:pt x="90" y="8130"/>
                  </a:lnTo>
                  <a:lnTo>
                    <a:pt x="90" y="8175"/>
                  </a:lnTo>
                  <a:lnTo>
                    <a:pt x="45" y="8175"/>
                  </a:lnTo>
                  <a:lnTo>
                    <a:pt x="45" y="8175"/>
                  </a:lnTo>
                  <a:lnTo>
                    <a:pt x="0" y="8175"/>
                  </a:lnTo>
                  <a:lnTo>
                    <a:pt x="0" y="813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90" y="1"/>
                  </a:lnTo>
                  <a:lnTo>
                    <a:pt x="90" y="45"/>
                  </a:lnTo>
                  <a:lnTo>
                    <a:pt x="90" y="8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844;p43">
              <a:extLst>
                <a:ext uri="{FF2B5EF4-FFF2-40B4-BE49-F238E27FC236}">
                  <a16:creationId xmlns:a16="http://schemas.microsoft.com/office/drawing/2014/main" id="{AA30DFAC-04AB-420B-BFBE-2FCB9FDF8C35}"/>
                </a:ext>
              </a:extLst>
            </p:cNvPr>
            <p:cNvSpPr/>
            <p:nvPr/>
          </p:nvSpPr>
          <p:spPr>
            <a:xfrm>
              <a:off x="6857475" y="2129875"/>
              <a:ext cx="62900" cy="306550"/>
            </a:xfrm>
            <a:custGeom>
              <a:avLst/>
              <a:gdLst/>
              <a:ahLst/>
              <a:cxnLst/>
              <a:rect l="l" t="t" r="r" b="b"/>
              <a:pathLst>
                <a:path w="2516" h="12262" fill="none" extrusionOk="0">
                  <a:moveTo>
                    <a:pt x="1" y="0"/>
                  </a:moveTo>
                  <a:lnTo>
                    <a:pt x="46" y="0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495" y="1527"/>
                  </a:lnTo>
                  <a:lnTo>
                    <a:pt x="899" y="3009"/>
                  </a:lnTo>
                  <a:lnTo>
                    <a:pt x="1258" y="4536"/>
                  </a:lnTo>
                  <a:lnTo>
                    <a:pt x="1573" y="6064"/>
                  </a:lnTo>
                  <a:lnTo>
                    <a:pt x="1842" y="7591"/>
                  </a:lnTo>
                  <a:lnTo>
                    <a:pt x="2112" y="9118"/>
                  </a:lnTo>
                  <a:lnTo>
                    <a:pt x="2336" y="10645"/>
                  </a:lnTo>
                  <a:lnTo>
                    <a:pt x="2516" y="12172"/>
                  </a:lnTo>
                  <a:lnTo>
                    <a:pt x="2516" y="12172"/>
                  </a:lnTo>
                  <a:lnTo>
                    <a:pt x="2516" y="12217"/>
                  </a:lnTo>
                  <a:lnTo>
                    <a:pt x="2471" y="12262"/>
                  </a:lnTo>
                  <a:lnTo>
                    <a:pt x="2471" y="12262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246" y="10645"/>
                  </a:lnTo>
                  <a:lnTo>
                    <a:pt x="2022" y="9118"/>
                  </a:lnTo>
                  <a:lnTo>
                    <a:pt x="1752" y="7591"/>
                  </a:lnTo>
                  <a:lnTo>
                    <a:pt x="1483" y="6064"/>
                  </a:lnTo>
                  <a:lnTo>
                    <a:pt x="1124" y="4536"/>
                  </a:lnTo>
                  <a:lnTo>
                    <a:pt x="809" y="3054"/>
                  </a:lnTo>
                  <a:lnTo>
                    <a:pt x="405" y="1527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845;p43">
              <a:extLst>
                <a:ext uri="{FF2B5EF4-FFF2-40B4-BE49-F238E27FC236}">
                  <a16:creationId xmlns:a16="http://schemas.microsoft.com/office/drawing/2014/main" id="{74E39C9F-BD6B-42A3-A34B-BE07E90E0D43}"/>
                </a:ext>
              </a:extLst>
            </p:cNvPr>
            <p:cNvSpPr/>
            <p:nvPr/>
          </p:nvSpPr>
          <p:spPr>
            <a:xfrm>
              <a:off x="6739575" y="3462725"/>
              <a:ext cx="131400" cy="253800"/>
            </a:xfrm>
            <a:custGeom>
              <a:avLst/>
              <a:gdLst/>
              <a:ahLst/>
              <a:cxnLst/>
              <a:rect l="l" t="t" r="r" b="b"/>
              <a:pathLst>
                <a:path w="5256" h="10152" fill="none" extrusionOk="0">
                  <a:moveTo>
                    <a:pt x="180" y="10151"/>
                  </a:moveTo>
                  <a:lnTo>
                    <a:pt x="1" y="9971"/>
                  </a:lnTo>
                  <a:lnTo>
                    <a:pt x="1" y="9882"/>
                  </a:lnTo>
                  <a:lnTo>
                    <a:pt x="1" y="9882"/>
                  </a:lnTo>
                  <a:lnTo>
                    <a:pt x="584" y="9477"/>
                  </a:lnTo>
                  <a:lnTo>
                    <a:pt x="1123" y="8983"/>
                  </a:lnTo>
                  <a:lnTo>
                    <a:pt x="1618" y="8489"/>
                  </a:lnTo>
                  <a:lnTo>
                    <a:pt x="2112" y="7950"/>
                  </a:lnTo>
                  <a:lnTo>
                    <a:pt x="2561" y="7411"/>
                  </a:lnTo>
                  <a:lnTo>
                    <a:pt x="2965" y="6827"/>
                  </a:lnTo>
                  <a:lnTo>
                    <a:pt x="3369" y="6199"/>
                  </a:lnTo>
                  <a:lnTo>
                    <a:pt x="3729" y="5570"/>
                  </a:lnTo>
                  <a:lnTo>
                    <a:pt x="4043" y="4941"/>
                  </a:lnTo>
                  <a:lnTo>
                    <a:pt x="4312" y="4267"/>
                  </a:lnTo>
                  <a:lnTo>
                    <a:pt x="4537" y="3593"/>
                  </a:lnTo>
                  <a:lnTo>
                    <a:pt x="4762" y="2875"/>
                  </a:lnTo>
                  <a:lnTo>
                    <a:pt x="4896" y="2201"/>
                  </a:lnTo>
                  <a:lnTo>
                    <a:pt x="5031" y="1482"/>
                  </a:lnTo>
                  <a:lnTo>
                    <a:pt x="5121" y="764"/>
                  </a:lnTo>
                  <a:lnTo>
                    <a:pt x="5166" y="45"/>
                  </a:lnTo>
                  <a:lnTo>
                    <a:pt x="5166" y="45"/>
                  </a:lnTo>
                  <a:lnTo>
                    <a:pt x="5211" y="0"/>
                  </a:lnTo>
                  <a:lnTo>
                    <a:pt x="5211" y="0"/>
                  </a:lnTo>
                  <a:lnTo>
                    <a:pt x="5256" y="45"/>
                  </a:lnTo>
                  <a:lnTo>
                    <a:pt x="5256" y="45"/>
                  </a:lnTo>
                  <a:lnTo>
                    <a:pt x="5211" y="764"/>
                  </a:lnTo>
                  <a:lnTo>
                    <a:pt x="5121" y="1482"/>
                  </a:lnTo>
                  <a:lnTo>
                    <a:pt x="5031" y="2201"/>
                  </a:lnTo>
                  <a:lnTo>
                    <a:pt x="4851" y="2920"/>
                  </a:lnTo>
                  <a:lnTo>
                    <a:pt x="4672" y="3593"/>
                  </a:lnTo>
                  <a:lnTo>
                    <a:pt x="4402" y="4312"/>
                  </a:lnTo>
                  <a:lnTo>
                    <a:pt x="4133" y="4941"/>
                  </a:lnTo>
                  <a:lnTo>
                    <a:pt x="3818" y="5615"/>
                  </a:lnTo>
                  <a:lnTo>
                    <a:pt x="3459" y="6243"/>
                  </a:lnTo>
                  <a:lnTo>
                    <a:pt x="3055" y="6872"/>
                  </a:lnTo>
                  <a:lnTo>
                    <a:pt x="2651" y="7456"/>
                  </a:lnTo>
                  <a:lnTo>
                    <a:pt x="2201" y="7995"/>
                  </a:lnTo>
                  <a:lnTo>
                    <a:pt x="1707" y="8534"/>
                  </a:lnTo>
                  <a:lnTo>
                    <a:pt x="1168" y="9073"/>
                  </a:lnTo>
                  <a:lnTo>
                    <a:pt x="629" y="9522"/>
                  </a:lnTo>
                  <a:lnTo>
                    <a:pt x="45" y="9971"/>
                  </a:lnTo>
                  <a:lnTo>
                    <a:pt x="180" y="10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846;p43">
              <a:extLst>
                <a:ext uri="{FF2B5EF4-FFF2-40B4-BE49-F238E27FC236}">
                  <a16:creationId xmlns:a16="http://schemas.microsoft.com/office/drawing/2014/main" id="{F85B109A-5D73-45F9-A73F-B4421F8A34C4}"/>
                </a:ext>
              </a:extLst>
            </p:cNvPr>
            <p:cNvSpPr/>
            <p:nvPr/>
          </p:nvSpPr>
          <p:spPr>
            <a:xfrm>
              <a:off x="6775500" y="2169175"/>
              <a:ext cx="19125" cy="97700"/>
            </a:xfrm>
            <a:custGeom>
              <a:avLst/>
              <a:gdLst/>
              <a:ahLst/>
              <a:cxnLst/>
              <a:rect l="l" t="t" r="r" b="b"/>
              <a:pathLst>
                <a:path w="765" h="3908" fill="none" extrusionOk="0">
                  <a:moveTo>
                    <a:pt x="46" y="225"/>
                  </a:moveTo>
                  <a:lnTo>
                    <a:pt x="46" y="0"/>
                  </a:lnTo>
                  <a:lnTo>
                    <a:pt x="46" y="225"/>
                  </a:lnTo>
                  <a:lnTo>
                    <a:pt x="91" y="270"/>
                  </a:lnTo>
                  <a:lnTo>
                    <a:pt x="764" y="3638"/>
                  </a:lnTo>
                  <a:lnTo>
                    <a:pt x="764" y="3638"/>
                  </a:lnTo>
                  <a:lnTo>
                    <a:pt x="719" y="3728"/>
                  </a:lnTo>
                  <a:lnTo>
                    <a:pt x="675" y="3908"/>
                  </a:lnTo>
                  <a:lnTo>
                    <a:pt x="630" y="3683"/>
                  </a:lnTo>
                  <a:lnTo>
                    <a:pt x="1" y="270"/>
                  </a:lnTo>
                  <a:lnTo>
                    <a:pt x="46" y="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847;p43">
              <a:extLst>
                <a:ext uri="{FF2B5EF4-FFF2-40B4-BE49-F238E27FC236}">
                  <a16:creationId xmlns:a16="http://schemas.microsoft.com/office/drawing/2014/main" id="{F3B7B94F-0294-421D-B366-CDA993120187}"/>
                </a:ext>
              </a:extLst>
            </p:cNvPr>
            <p:cNvSpPr/>
            <p:nvPr/>
          </p:nvSpPr>
          <p:spPr>
            <a:xfrm>
              <a:off x="6366775" y="2259000"/>
              <a:ext cx="2275" cy="43800"/>
            </a:xfrm>
            <a:custGeom>
              <a:avLst/>
              <a:gdLst/>
              <a:ahLst/>
              <a:cxnLst/>
              <a:rect l="l" t="t" r="r" b="b"/>
              <a:pathLst>
                <a:path w="91" h="1752" fill="none" extrusionOk="0">
                  <a:moveTo>
                    <a:pt x="1" y="45"/>
                  </a:moveTo>
                  <a:lnTo>
                    <a:pt x="1" y="45"/>
                  </a:lnTo>
                  <a:lnTo>
                    <a:pt x="1" y="45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91" y="45"/>
                  </a:lnTo>
                  <a:lnTo>
                    <a:pt x="91" y="45"/>
                  </a:lnTo>
                  <a:lnTo>
                    <a:pt x="91" y="1707"/>
                  </a:lnTo>
                  <a:lnTo>
                    <a:pt x="91" y="1707"/>
                  </a:lnTo>
                  <a:lnTo>
                    <a:pt x="91" y="1707"/>
                  </a:lnTo>
                  <a:lnTo>
                    <a:pt x="46" y="1752"/>
                  </a:lnTo>
                  <a:lnTo>
                    <a:pt x="46" y="1752"/>
                  </a:lnTo>
                  <a:lnTo>
                    <a:pt x="1" y="1707"/>
                  </a:lnTo>
                  <a:lnTo>
                    <a:pt x="1" y="1707"/>
                  </a:lnTo>
                  <a:lnTo>
                    <a:pt x="1" y="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848;p43">
              <a:extLst>
                <a:ext uri="{FF2B5EF4-FFF2-40B4-BE49-F238E27FC236}">
                  <a16:creationId xmlns:a16="http://schemas.microsoft.com/office/drawing/2014/main" id="{AA33982D-EE2F-45D0-ACF3-A0BB53C2DAA6}"/>
                </a:ext>
              </a:extLst>
            </p:cNvPr>
            <p:cNvSpPr/>
            <p:nvPr/>
          </p:nvSpPr>
          <p:spPr>
            <a:xfrm>
              <a:off x="6667700" y="3321225"/>
              <a:ext cx="329050" cy="550250"/>
            </a:xfrm>
            <a:custGeom>
              <a:avLst/>
              <a:gdLst/>
              <a:ahLst/>
              <a:cxnLst/>
              <a:rect l="l" t="t" r="r" b="b"/>
              <a:pathLst>
                <a:path w="13162" h="22010" fill="none" extrusionOk="0">
                  <a:moveTo>
                    <a:pt x="46" y="22009"/>
                  </a:moveTo>
                  <a:lnTo>
                    <a:pt x="1" y="22009"/>
                  </a:lnTo>
                  <a:lnTo>
                    <a:pt x="1" y="21920"/>
                  </a:lnTo>
                  <a:lnTo>
                    <a:pt x="1" y="21920"/>
                  </a:lnTo>
                  <a:lnTo>
                    <a:pt x="1393" y="21021"/>
                  </a:lnTo>
                  <a:lnTo>
                    <a:pt x="2696" y="20033"/>
                  </a:lnTo>
                  <a:lnTo>
                    <a:pt x="3998" y="18955"/>
                  </a:lnTo>
                  <a:lnTo>
                    <a:pt x="5166" y="17787"/>
                  </a:lnTo>
                  <a:lnTo>
                    <a:pt x="6289" y="16575"/>
                  </a:lnTo>
                  <a:lnTo>
                    <a:pt x="7322" y="15317"/>
                  </a:lnTo>
                  <a:lnTo>
                    <a:pt x="8310" y="13970"/>
                  </a:lnTo>
                  <a:lnTo>
                    <a:pt x="9209" y="12577"/>
                  </a:lnTo>
                  <a:lnTo>
                    <a:pt x="10017" y="11140"/>
                  </a:lnTo>
                  <a:lnTo>
                    <a:pt x="10736" y="9613"/>
                  </a:lnTo>
                  <a:lnTo>
                    <a:pt x="11365" y="8086"/>
                  </a:lnTo>
                  <a:lnTo>
                    <a:pt x="11904" y="6559"/>
                  </a:lnTo>
                  <a:lnTo>
                    <a:pt x="12353" y="4942"/>
                  </a:lnTo>
                  <a:lnTo>
                    <a:pt x="12667" y="3325"/>
                  </a:lnTo>
                  <a:lnTo>
                    <a:pt x="12937" y="1708"/>
                  </a:lnTo>
                  <a:lnTo>
                    <a:pt x="13071" y="46"/>
                  </a:lnTo>
                  <a:lnTo>
                    <a:pt x="13071" y="46"/>
                  </a:lnTo>
                  <a:lnTo>
                    <a:pt x="13116" y="1"/>
                  </a:lnTo>
                  <a:lnTo>
                    <a:pt x="13116" y="1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026" y="1708"/>
                  </a:lnTo>
                  <a:lnTo>
                    <a:pt x="12802" y="3325"/>
                  </a:lnTo>
                  <a:lnTo>
                    <a:pt x="12442" y="4987"/>
                  </a:lnTo>
                  <a:lnTo>
                    <a:pt x="11993" y="6559"/>
                  </a:lnTo>
                  <a:lnTo>
                    <a:pt x="11454" y="8131"/>
                  </a:lnTo>
                  <a:lnTo>
                    <a:pt x="10826" y="9658"/>
                  </a:lnTo>
                  <a:lnTo>
                    <a:pt x="10107" y="11185"/>
                  </a:lnTo>
                  <a:lnTo>
                    <a:pt x="9298" y="12622"/>
                  </a:lnTo>
                  <a:lnTo>
                    <a:pt x="8400" y="14014"/>
                  </a:lnTo>
                  <a:lnTo>
                    <a:pt x="7412" y="15362"/>
                  </a:lnTo>
                  <a:lnTo>
                    <a:pt x="6379" y="16664"/>
                  </a:lnTo>
                  <a:lnTo>
                    <a:pt x="5256" y="17877"/>
                  </a:lnTo>
                  <a:lnTo>
                    <a:pt x="4043" y="19045"/>
                  </a:lnTo>
                  <a:lnTo>
                    <a:pt x="2786" y="20123"/>
                  </a:lnTo>
                  <a:lnTo>
                    <a:pt x="1438" y="21111"/>
                  </a:lnTo>
                  <a:lnTo>
                    <a:pt x="46" y="220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849;p43">
              <a:extLst>
                <a:ext uri="{FF2B5EF4-FFF2-40B4-BE49-F238E27FC236}">
                  <a16:creationId xmlns:a16="http://schemas.microsoft.com/office/drawing/2014/main" id="{C51CA8DB-A85D-46D1-A255-F53657CE6CF4}"/>
                </a:ext>
              </a:extLst>
            </p:cNvPr>
            <p:cNvSpPr/>
            <p:nvPr/>
          </p:nvSpPr>
          <p:spPr>
            <a:xfrm>
              <a:off x="6915875" y="2088325"/>
              <a:ext cx="95450" cy="647925"/>
            </a:xfrm>
            <a:custGeom>
              <a:avLst/>
              <a:gdLst/>
              <a:ahLst/>
              <a:cxnLst/>
              <a:rect l="l" t="t" r="r" b="b"/>
              <a:pathLst>
                <a:path w="3818" h="25917" fill="none" extrusionOk="0">
                  <a:moveTo>
                    <a:pt x="3728" y="25916"/>
                  </a:moveTo>
                  <a:lnTo>
                    <a:pt x="3728" y="25916"/>
                  </a:lnTo>
                  <a:lnTo>
                    <a:pt x="3728" y="25871"/>
                  </a:lnTo>
                  <a:lnTo>
                    <a:pt x="3683" y="25871"/>
                  </a:lnTo>
                  <a:lnTo>
                    <a:pt x="3683" y="25871"/>
                  </a:lnTo>
                  <a:lnTo>
                    <a:pt x="3549" y="22637"/>
                  </a:lnTo>
                  <a:lnTo>
                    <a:pt x="3279" y="19403"/>
                  </a:lnTo>
                  <a:lnTo>
                    <a:pt x="2965" y="16170"/>
                  </a:lnTo>
                  <a:lnTo>
                    <a:pt x="2515" y="12981"/>
                  </a:lnTo>
                  <a:lnTo>
                    <a:pt x="2021" y="9747"/>
                  </a:lnTo>
                  <a:lnTo>
                    <a:pt x="1438" y="6603"/>
                  </a:lnTo>
                  <a:lnTo>
                    <a:pt x="764" y="3414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25"/>
                  </a:lnTo>
                  <a:lnTo>
                    <a:pt x="45" y="225"/>
                  </a:lnTo>
                  <a:lnTo>
                    <a:pt x="45" y="0"/>
                  </a:lnTo>
                  <a:lnTo>
                    <a:pt x="45" y="225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854" y="3414"/>
                  </a:lnTo>
                  <a:lnTo>
                    <a:pt x="1527" y="6558"/>
                  </a:lnTo>
                  <a:lnTo>
                    <a:pt x="2111" y="9747"/>
                  </a:lnTo>
                  <a:lnTo>
                    <a:pt x="2605" y="12936"/>
                  </a:lnTo>
                  <a:lnTo>
                    <a:pt x="3054" y="16170"/>
                  </a:lnTo>
                  <a:lnTo>
                    <a:pt x="3369" y="19403"/>
                  </a:lnTo>
                  <a:lnTo>
                    <a:pt x="3638" y="22592"/>
                  </a:lnTo>
                  <a:lnTo>
                    <a:pt x="3818" y="25826"/>
                  </a:lnTo>
                  <a:lnTo>
                    <a:pt x="3818" y="25826"/>
                  </a:lnTo>
                  <a:lnTo>
                    <a:pt x="3773" y="25871"/>
                  </a:lnTo>
                  <a:lnTo>
                    <a:pt x="3728" y="259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850;p43">
              <a:extLst>
                <a:ext uri="{FF2B5EF4-FFF2-40B4-BE49-F238E27FC236}">
                  <a16:creationId xmlns:a16="http://schemas.microsoft.com/office/drawing/2014/main" id="{6F464B27-7763-4356-BDE7-FD3610B42059}"/>
                </a:ext>
              </a:extLst>
            </p:cNvPr>
            <p:cNvSpPr/>
            <p:nvPr/>
          </p:nvSpPr>
          <p:spPr>
            <a:xfrm>
              <a:off x="5471850" y="2125375"/>
              <a:ext cx="430075" cy="1756200"/>
            </a:xfrm>
            <a:custGeom>
              <a:avLst/>
              <a:gdLst/>
              <a:ahLst/>
              <a:cxnLst/>
              <a:rect l="l" t="t" r="r" b="b"/>
              <a:pathLst>
                <a:path w="17203" h="70248" extrusionOk="0">
                  <a:moveTo>
                    <a:pt x="7636" y="809"/>
                  </a:moveTo>
                  <a:lnTo>
                    <a:pt x="7591" y="854"/>
                  </a:lnTo>
                  <a:lnTo>
                    <a:pt x="7097" y="4267"/>
                  </a:lnTo>
                  <a:lnTo>
                    <a:pt x="7142" y="4312"/>
                  </a:lnTo>
                  <a:lnTo>
                    <a:pt x="7187" y="4267"/>
                  </a:lnTo>
                  <a:lnTo>
                    <a:pt x="7681" y="899"/>
                  </a:lnTo>
                  <a:lnTo>
                    <a:pt x="7636" y="809"/>
                  </a:lnTo>
                  <a:close/>
                  <a:moveTo>
                    <a:pt x="4537" y="0"/>
                  </a:moveTo>
                  <a:lnTo>
                    <a:pt x="4492" y="45"/>
                  </a:lnTo>
                  <a:lnTo>
                    <a:pt x="3144" y="9298"/>
                  </a:lnTo>
                  <a:lnTo>
                    <a:pt x="3189" y="9343"/>
                  </a:lnTo>
                  <a:lnTo>
                    <a:pt x="3279" y="9298"/>
                  </a:lnTo>
                  <a:lnTo>
                    <a:pt x="4627" y="90"/>
                  </a:lnTo>
                  <a:lnTo>
                    <a:pt x="4582" y="0"/>
                  </a:lnTo>
                  <a:close/>
                  <a:moveTo>
                    <a:pt x="4492" y="38133"/>
                  </a:moveTo>
                  <a:lnTo>
                    <a:pt x="4492" y="38178"/>
                  </a:lnTo>
                  <a:lnTo>
                    <a:pt x="4357" y="38942"/>
                  </a:lnTo>
                  <a:lnTo>
                    <a:pt x="4222" y="39750"/>
                  </a:lnTo>
                  <a:lnTo>
                    <a:pt x="4043" y="41322"/>
                  </a:lnTo>
                  <a:lnTo>
                    <a:pt x="3998" y="42939"/>
                  </a:lnTo>
                  <a:lnTo>
                    <a:pt x="3998" y="44511"/>
                  </a:lnTo>
                  <a:lnTo>
                    <a:pt x="4177" y="46128"/>
                  </a:lnTo>
                  <a:lnTo>
                    <a:pt x="4402" y="47700"/>
                  </a:lnTo>
                  <a:lnTo>
                    <a:pt x="4716" y="49272"/>
                  </a:lnTo>
                  <a:lnTo>
                    <a:pt x="5166" y="50799"/>
                  </a:lnTo>
                  <a:lnTo>
                    <a:pt x="5660" y="52326"/>
                  </a:lnTo>
                  <a:lnTo>
                    <a:pt x="6289" y="53809"/>
                  </a:lnTo>
                  <a:lnTo>
                    <a:pt x="6962" y="55246"/>
                  </a:lnTo>
                  <a:lnTo>
                    <a:pt x="7771" y="56638"/>
                  </a:lnTo>
                  <a:lnTo>
                    <a:pt x="8624" y="57941"/>
                  </a:lnTo>
                  <a:lnTo>
                    <a:pt x="9567" y="59243"/>
                  </a:lnTo>
                  <a:lnTo>
                    <a:pt x="10600" y="60456"/>
                  </a:lnTo>
                  <a:lnTo>
                    <a:pt x="11678" y="61624"/>
                  </a:lnTo>
                  <a:lnTo>
                    <a:pt x="11544" y="61354"/>
                  </a:lnTo>
                  <a:lnTo>
                    <a:pt x="10466" y="60187"/>
                  </a:lnTo>
                  <a:lnTo>
                    <a:pt x="9477" y="58974"/>
                  </a:lnTo>
                  <a:lnTo>
                    <a:pt x="8579" y="57716"/>
                  </a:lnTo>
                  <a:lnTo>
                    <a:pt x="7726" y="56369"/>
                  </a:lnTo>
                  <a:lnTo>
                    <a:pt x="6962" y="54976"/>
                  </a:lnTo>
                  <a:lnTo>
                    <a:pt x="6289" y="53584"/>
                  </a:lnTo>
                  <a:lnTo>
                    <a:pt x="5705" y="52102"/>
                  </a:lnTo>
                  <a:lnTo>
                    <a:pt x="5211" y="50620"/>
                  </a:lnTo>
                  <a:lnTo>
                    <a:pt x="4806" y="49093"/>
                  </a:lnTo>
                  <a:lnTo>
                    <a:pt x="4492" y="47565"/>
                  </a:lnTo>
                  <a:lnTo>
                    <a:pt x="4267" y="45993"/>
                  </a:lnTo>
                  <a:lnTo>
                    <a:pt x="4133" y="44466"/>
                  </a:lnTo>
                  <a:lnTo>
                    <a:pt x="4088" y="42894"/>
                  </a:lnTo>
                  <a:lnTo>
                    <a:pt x="4133" y="41322"/>
                  </a:lnTo>
                  <a:lnTo>
                    <a:pt x="4312" y="39750"/>
                  </a:lnTo>
                  <a:lnTo>
                    <a:pt x="4582" y="38178"/>
                  </a:lnTo>
                  <a:lnTo>
                    <a:pt x="4582" y="38133"/>
                  </a:lnTo>
                  <a:close/>
                  <a:moveTo>
                    <a:pt x="899" y="31441"/>
                  </a:moveTo>
                  <a:lnTo>
                    <a:pt x="854" y="31486"/>
                  </a:lnTo>
                  <a:lnTo>
                    <a:pt x="584" y="33013"/>
                  </a:lnTo>
                  <a:lnTo>
                    <a:pt x="360" y="34495"/>
                  </a:lnTo>
                  <a:lnTo>
                    <a:pt x="180" y="35977"/>
                  </a:lnTo>
                  <a:lnTo>
                    <a:pt x="90" y="37460"/>
                  </a:lnTo>
                  <a:lnTo>
                    <a:pt x="0" y="38942"/>
                  </a:lnTo>
                  <a:lnTo>
                    <a:pt x="0" y="40424"/>
                  </a:lnTo>
                  <a:lnTo>
                    <a:pt x="45" y="41861"/>
                  </a:lnTo>
                  <a:lnTo>
                    <a:pt x="135" y="43299"/>
                  </a:lnTo>
                  <a:lnTo>
                    <a:pt x="270" y="44736"/>
                  </a:lnTo>
                  <a:lnTo>
                    <a:pt x="450" y="46128"/>
                  </a:lnTo>
                  <a:lnTo>
                    <a:pt x="719" y="47521"/>
                  </a:lnTo>
                  <a:lnTo>
                    <a:pt x="989" y="48913"/>
                  </a:lnTo>
                  <a:lnTo>
                    <a:pt x="1348" y="50260"/>
                  </a:lnTo>
                  <a:lnTo>
                    <a:pt x="1752" y="51608"/>
                  </a:lnTo>
                  <a:lnTo>
                    <a:pt x="2201" y="52910"/>
                  </a:lnTo>
                  <a:lnTo>
                    <a:pt x="2695" y="54213"/>
                  </a:lnTo>
                  <a:lnTo>
                    <a:pt x="3234" y="55515"/>
                  </a:lnTo>
                  <a:lnTo>
                    <a:pt x="3863" y="56818"/>
                  </a:lnTo>
                  <a:lnTo>
                    <a:pt x="4537" y="58031"/>
                  </a:lnTo>
                  <a:lnTo>
                    <a:pt x="5255" y="59243"/>
                  </a:lnTo>
                  <a:lnTo>
                    <a:pt x="6019" y="60411"/>
                  </a:lnTo>
                  <a:lnTo>
                    <a:pt x="6827" y="61534"/>
                  </a:lnTo>
                  <a:lnTo>
                    <a:pt x="7681" y="62612"/>
                  </a:lnTo>
                  <a:lnTo>
                    <a:pt x="8534" y="63690"/>
                  </a:lnTo>
                  <a:lnTo>
                    <a:pt x="9477" y="64678"/>
                  </a:lnTo>
                  <a:lnTo>
                    <a:pt x="10466" y="65621"/>
                  </a:lnTo>
                  <a:lnTo>
                    <a:pt x="11499" y="66520"/>
                  </a:lnTo>
                  <a:lnTo>
                    <a:pt x="12532" y="67373"/>
                  </a:lnTo>
                  <a:lnTo>
                    <a:pt x="13610" y="68181"/>
                  </a:lnTo>
                  <a:lnTo>
                    <a:pt x="14733" y="68900"/>
                  </a:lnTo>
                  <a:lnTo>
                    <a:pt x="15855" y="69619"/>
                  </a:lnTo>
                  <a:lnTo>
                    <a:pt x="17023" y="70248"/>
                  </a:lnTo>
                  <a:lnTo>
                    <a:pt x="17203" y="70203"/>
                  </a:lnTo>
                  <a:lnTo>
                    <a:pt x="16035" y="69619"/>
                  </a:lnTo>
                  <a:lnTo>
                    <a:pt x="14912" y="68900"/>
                  </a:lnTo>
                  <a:lnTo>
                    <a:pt x="13789" y="68181"/>
                  </a:lnTo>
                  <a:lnTo>
                    <a:pt x="12666" y="67373"/>
                  </a:lnTo>
                  <a:lnTo>
                    <a:pt x="11633" y="66520"/>
                  </a:lnTo>
                  <a:lnTo>
                    <a:pt x="10600" y="65621"/>
                  </a:lnTo>
                  <a:lnTo>
                    <a:pt x="9612" y="64678"/>
                  </a:lnTo>
                  <a:lnTo>
                    <a:pt x="8669" y="63690"/>
                  </a:lnTo>
                  <a:lnTo>
                    <a:pt x="7771" y="62612"/>
                  </a:lnTo>
                  <a:lnTo>
                    <a:pt x="6917" y="61534"/>
                  </a:lnTo>
                  <a:lnTo>
                    <a:pt x="6109" y="60411"/>
                  </a:lnTo>
                  <a:lnTo>
                    <a:pt x="5345" y="59243"/>
                  </a:lnTo>
                  <a:lnTo>
                    <a:pt x="4627" y="58031"/>
                  </a:lnTo>
                  <a:lnTo>
                    <a:pt x="3953" y="56773"/>
                  </a:lnTo>
                  <a:lnTo>
                    <a:pt x="3324" y="55471"/>
                  </a:lnTo>
                  <a:lnTo>
                    <a:pt x="2785" y="54168"/>
                  </a:lnTo>
                  <a:lnTo>
                    <a:pt x="2291" y="52865"/>
                  </a:lnTo>
                  <a:lnTo>
                    <a:pt x="1842" y="51563"/>
                  </a:lnTo>
                  <a:lnTo>
                    <a:pt x="1438" y="50215"/>
                  </a:lnTo>
                  <a:lnTo>
                    <a:pt x="1078" y="48868"/>
                  </a:lnTo>
                  <a:lnTo>
                    <a:pt x="809" y="47521"/>
                  </a:lnTo>
                  <a:lnTo>
                    <a:pt x="584" y="46128"/>
                  </a:lnTo>
                  <a:lnTo>
                    <a:pt x="360" y="44691"/>
                  </a:lnTo>
                  <a:lnTo>
                    <a:pt x="225" y="43299"/>
                  </a:lnTo>
                  <a:lnTo>
                    <a:pt x="135" y="41861"/>
                  </a:lnTo>
                  <a:lnTo>
                    <a:pt x="90" y="40379"/>
                  </a:lnTo>
                  <a:lnTo>
                    <a:pt x="135" y="38942"/>
                  </a:lnTo>
                  <a:lnTo>
                    <a:pt x="180" y="37460"/>
                  </a:lnTo>
                  <a:lnTo>
                    <a:pt x="315" y="35977"/>
                  </a:lnTo>
                  <a:lnTo>
                    <a:pt x="450" y="34495"/>
                  </a:lnTo>
                  <a:lnTo>
                    <a:pt x="674" y="33013"/>
                  </a:lnTo>
                  <a:lnTo>
                    <a:pt x="944" y="31531"/>
                  </a:lnTo>
                  <a:lnTo>
                    <a:pt x="944" y="31486"/>
                  </a:lnTo>
                  <a:lnTo>
                    <a:pt x="899" y="31441"/>
                  </a:lnTo>
                  <a:close/>
                </a:path>
              </a:pathLst>
            </a:custGeom>
            <a:solidFill>
              <a:srgbClr val="D3D0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851;p43">
              <a:extLst>
                <a:ext uri="{FF2B5EF4-FFF2-40B4-BE49-F238E27FC236}">
                  <a16:creationId xmlns:a16="http://schemas.microsoft.com/office/drawing/2014/main" id="{8B817E50-4D7E-4EC4-9865-0B08592E8E49}"/>
                </a:ext>
              </a:extLst>
            </p:cNvPr>
            <p:cNvSpPr/>
            <p:nvPr/>
          </p:nvSpPr>
          <p:spPr>
            <a:xfrm>
              <a:off x="5571775" y="3078700"/>
              <a:ext cx="192050" cy="587275"/>
            </a:xfrm>
            <a:custGeom>
              <a:avLst/>
              <a:gdLst/>
              <a:ahLst/>
              <a:cxnLst/>
              <a:rect l="l" t="t" r="r" b="b"/>
              <a:pathLst>
                <a:path w="7682" h="23491" fill="none" extrusionOk="0">
                  <a:moveTo>
                    <a:pt x="540" y="0"/>
                  </a:moveTo>
                  <a:lnTo>
                    <a:pt x="540" y="0"/>
                  </a:lnTo>
                  <a:lnTo>
                    <a:pt x="540" y="0"/>
                  </a:lnTo>
                  <a:lnTo>
                    <a:pt x="495" y="0"/>
                  </a:lnTo>
                  <a:lnTo>
                    <a:pt x="495" y="45"/>
                  </a:lnTo>
                  <a:lnTo>
                    <a:pt x="495" y="45"/>
                  </a:lnTo>
                  <a:lnTo>
                    <a:pt x="360" y="809"/>
                  </a:lnTo>
                  <a:lnTo>
                    <a:pt x="225" y="1617"/>
                  </a:lnTo>
                  <a:lnTo>
                    <a:pt x="46" y="3189"/>
                  </a:lnTo>
                  <a:lnTo>
                    <a:pt x="1" y="4806"/>
                  </a:lnTo>
                  <a:lnTo>
                    <a:pt x="1" y="6378"/>
                  </a:lnTo>
                  <a:lnTo>
                    <a:pt x="180" y="7995"/>
                  </a:lnTo>
                  <a:lnTo>
                    <a:pt x="405" y="9567"/>
                  </a:lnTo>
                  <a:lnTo>
                    <a:pt x="719" y="11139"/>
                  </a:lnTo>
                  <a:lnTo>
                    <a:pt x="1169" y="12666"/>
                  </a:lnTo>
                  <a:lnTo>
                    <a:pt x="1663" y="14193"/>
                  </a:lnTo>
                  <a:lnTo>
                    <a:pt x="2292" y="15676"/>
                  </a:lnTo>
                  <a:lnTo>
                    <a:pt x="2965" y="17113"/>
                  </a:lnTo>
                  <a:lnTo>
                    <a:pt x="3774" y="18505"/>
                  </a:lnTo>
                  <a:lnTo>
                    <a:pt x="4627" y="19808"/>
                  </a:lnTo>
                  <a:lnTo>
                    <a:pt x="5570" y="21110"/>
                  </a:lnTo>
                  <a:lnTo>
                    <a:pt x="6603" y="22323"/>
                  </a:lnTo>
                  <a:lnTo>
                    <a:pt x="7681" y="23491"/>
                  </a:lnTo>
                  <a:lnTo>
                    <a:pt x="7681" y="23491"/>
                  </a:lnTo>
                  <a:lnTo>
                    <a:pt x="7681" y="23491"/>
                  </a:lnTo>
                  <a:lnTo>
                    <a:pt x="7681" y="23491"/>
                  </a:lnTo>
                  <a:lnTo>
                    <a:pt x="7547" y="23221"/>
                  </a:lnTo>
                  <a:lnTo>
                    <a:pt x="7547" y="23221"/>
                  </a:lnTo>
                  <a:lnTo>
                    <a:pt x="7547" y="23221"/>
                  </a:lnTo>
                  <a:lnTo>
                    <a:pt x="6469" y="22054"/>
                  </a:lnTo>
                  <a:lnTo>
                    <a:pt x="5480" y="20841"/>
                  </a:lnTo>
                  <a:lnTo>
                    <a:pt x="4582" y="19583"/>
                  </a:lnTo>
                  <a:lnTo>
                    <a:pt x="3729" y="18236"/>
                  </a:lnTo>
                  <a:lnTo>
                    <a:pt x="2965" y="16843"/>
                  </a:lnTo>
                  <a:lnTo>
                    <a:pt x="2292" y="15451"/>
                  </a:lnTo>
                  <a:lnTo>
                    <a:pt x="1708" y="13969"/>
                  </a:lnTo>
                  <a:lnTo>
                    <a:pt x="1214" y="12487"/>
                  </a:lnTo>
                  <a:lnTo>
                    <a:pt x="809" y="10960"/>
                  </a:lnTo>
                  <a:lnTo>
                    <a:pt x="495" y="9432"/>
                  </a:lnTo>
                  <a:lnTo>
                    <a:pt x="270" y="7860"/>
                  </a:lnTo>
                  <a:lnTo>
                    <a:pt x="136" y="6333"/>
                  </a:lnTo>
                  <a:lnTo>
                    <a:pt x="91" y="4761"/>
                  </a:lnTo>
                  <a:lnTo>
                    <a:pt x="136" y="3189"/>
                  </a:lnTo>
                  <a:lnTo>
                    <a:pt x="315" y="1617"/>
                  </a:lnTo>
                  <a:lnTo>
                    <a:pt x="585" y="45"/>
                  </a:lnTo>
                  <a:lnTo>
                    <a:pt x="585" y="45"/>
                  </a:lnTo>
                  <a:lnTo>
                    <a:pt x="585" y="0"/>
                  </a:lnTo>
                  <a:lnTo>
                    <a:pt x="5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852;p43">
              <a:extLst>
                <a:ext uri="{FF2B5EF4-FFF2-40B4-BE49-F238E27FC236}">
                  <a16:creationId xmlns:a16="http://schemas.microsoft.com/office/drawing/2014/main" id="{DC752E56-E11F-480E-944A-7A4D149EB68F}"/>
                </a:ext>
              </a:extLst>
            </p:cNvPr>
            <p:cNvSpPr/>
            <p:nvPr/>
          </p:nvSpPr>
          <p:spPr>
            <a:xfrm>
              <a:off x="5471850" y="2911375"/>
              <a:ext cx="430075" cy="970200"/>
            </a:xfrm>
            <a:custGeom>
              <a:avLst/>
              <a:gdLst/>
              <a:ahLst/>
              <a:cxnLst/>
              <a:rect l="l" t="t" r="r" b="b"/>
              <a:pathLst>
                <a:path w="17203" h="38808" fill="none" extrusionOk="0">
                  <a:moveTo>
                    <a:pt x="899" y="1"/>
                  </a:moveTo>
                  <a:lnTo>
                    <a:pt x="899" y="1"/>
                  </a:lnTo>
                  <a:lnTo>
                    <a:pt x="899" y="1"/>
                  </a:lnTo>
                  <a:lnTo>
                    <a:pt x="854" y="46"/>
                  </a:lnTo>
                  <a:lnTo>
                    <a:pt x="854" y="46"/>
                  </a:lnTo>
                  <a:lnTo>
                    <a:pt x="584" y="1573"/>
                  </a:lnTo>
                  <a:lnTo>
                    <a:pt x="360" y="3055"/>
                  </a:lnTo>
                  <a:lnTo>
                    <a:pt x="180" y="4537"/>
                  </a:lnTo>
                  <a:lnTo>
                    <a:pt x="90" y="6020"/>
                  </a:lnTo>
                  <a:lnTo>
                    <a:pt x="0" y="7502"/>
                  </a:lnTo>
                  <a:lnTo>
                    <a:pt x="0" y="8984"/>
                  </a:lnTo>
                  <a:lnTo>
                    <a:pt x="45" y="10421"/>
                  </a:lnTo>
                  <a:lnTo>
                    <a:pt x="135" y="11859"/>
                  </a:lnTo>
                  <a:lnTo>
                    <a:pt x="270" y="13296"/>
                  </a:lnTo>
                  <a:lnTo>
                    <a:pt x="450" y="14688"/>
                  </a:lnTo>
                  <a:lnTo>
                    <a:pt x="719" y="16081"/>
                  </a:lnTo>
                  <a:lnTo>
                    <a:pt x="989" y="17473"/>
                  </a:lnTo>
                  <a:lnTo>
                    <a:pt x="1348" y="18820"/>
                  </a:lnTo>
                  <a:lnTo>
                    <a:pt x="1752" y="20168"/>
                  </a:lnTo>
                  <a:lnTo>
                    <a:pt x="2201" y="21470"/>
                  </a:lnTo>
                  <a:lnTo>
                    <a:pt x="2695" y="22773"/>
                  </a:lnTo>
                  <a:lnTo>
                    <a:pt x="2695" y="22773"/>
                  </a:lnTo>
                  <a:lnTo>
                    <a:pt x="3234" y="24075"/>
                  </a:lnTo>
                  <a:lnTo>
                    <a:pt x="3863" y="25378"/>
                  </a:lnTo>
                  <a:lnTo>
                    <a:pt x="4537" y="26591"/>
                  </a:lnTo>
                  <a:lnTo>
                    <a:pt x="5255" y="27803"/>
                  </a:lnTo>
                  <a:lnTo>
                    <a:pt x="6019" y="28971"/>
                  </a:lnTo>
                  <a:lnTo>
                    <a:pt x="6827" y="30094"/>
                  </a:lnTo>
                  <a:lnTo>
                    <a:pt x="7681" y="31172"/>
                  </a:lnTo>
                  <a:lnTo>
                    <a:pt x="8534" y="32250"/>
                  </a:lnTo>
                  <a:lnTo>
                    <a:pt x="9477" y="33238"/>
                  </a:lnTo>
                  <a:lnTo>
                    <a:pt x="10466" y="34181"/>
                  </a:lnTo>
                  <a:lnTo>
                    <a:pt x="11499" y="35080"/>
                  </a:lnTo>
                  <a:lnTo>
                    <a:pt x="12532" y="35933"/>
                  </a:lnTo>
                  <a:lnTo>
                    <a:pt x="13610" y="36741"/>
                  </a:lnTo>
                  <a:lnTo>
                    <a:pt x="14733" y="37460"/>
                  </a:lnTo>
                  <a:lnTo>
                    <a:pt x="15855" y="38179"/>
                  </a:lnTo>
                  <a:lnTo>
                    <a:pt x="17023" y="38808"/>
                  </a:lnTo>
                  <a:lnTo>
                    <a:pt x="17023" y="38808"/>
                  </a:lnTo>
                  <a:lnTo>
                    <a:pt x="17203" y="38763"/>
                  </a:lnTo>
                  <a:lnTo>
                    <a:pt x="17203" y="38763"/>
                  </a:lnTo>
                  <a:lnTo>
                    <a:pt x="16035" y="38179"/>
                  </a:lnTo>
                  <a:lnTo>
                    <a:pt x="14912" y="37460"/>
                  </a:lnTo>
                  <a:lnTo>
                    <a:pt x="13789" y="36741"/>
                  </a:lnTo>
                  <a:lnTo>
                    <a:pt x="12666" y="35933"/>
                  </a:lnTo>
                  <a:lnTo>
                    <a:pt x="11633" y="35080"/>
                  </a:lnTo>
                  <a:lnTo>
                    <a:pt x="10600" y="34181"/>
                  </a:lnTo>
                  <a:lnTo>
                    <a:pt x="9612" y="33238"/>
                  </a:lnTo>
                  <a:lnTo>
                    <a:pt x="8669" y="32250"/>
                  </a:lnTo>
                  <a:lnTo>
                    <a:pt x="7771" y="31172"/>
                  </a:lnTo>
                  <a:lnTo>
                    <a:pt x="6917" y="30094"/>
                  </a:lnTo>
                  <a:lnTo>
                    <a:pt x="6109" y="28971"/>
                  </a:lnTo>
                  <a:lnTo>
                    <a:pt x="5345" y="27803"/>
                  </a:lnTo>
                  <a:lnTo>
                    <a:pt x="4627" y="26591"/>
                  </a:lnTo>
                  <a:lnTo>
                    <a:pt x="3953" y="25333"/>
                  </a:lnTo>
                  <a:lnTo>
                    <a:pt x="3324" y="24031"/>
                  </a:lnTo>
                  <a:lnTo>
                    <a:pt x="2785" y="22728"/>
                  </a:lnTo>
                  <a:lnTo>
                    <a:pt x="2785" y="22728"/>
                  </a:lnTo>
                  <a:lnTo>
                    <a:pt x="2291" y="21425"/>
                  </a:lnTo>
                  <a:lnTo>
                    <a:pt x="1842" y="20123"/>
                  </a:lnTo>
                  <a:lnTo>
                    <a:pt x="1438" y="18775"/>
                  </a:lnTo>
                  <a:lnTo>
                    <a:pt x="1078" y="17428"/>
                  </a:lnTo>
                  <a:lnTo>
                    <a:pt x="809" y="16081"/>
                  </a:lnTo>
                  <a:lnTo>
                    <a:pt x="584" y="14688"/>
                  </a:lnTo>
                  <a:lnTo>
                    <a:pt x="360" y="13251"/>
                  </a:lnTo>
                  <a:lnTo>
                    <a:pt x="225" y="11859"/>
                  </a:lnTo>
                  <a:lnTo>
                    <a:pt x="135" y="10421"/>
                  </a:lnTo>
                  <a:lnTo>
                    <a:pt x="90" y="8939"/>
                  </a:lnTo>
                  <a:lnTo>
                    <a:pt x="135" y="7502"/>
                  </a:lnTo>
                  <a:lnTo>
                    <a:pt x="180" y="6020"/>
                  </a:lnTo>
                  <a:lnTo>
                    <a:pt x="315" y="4537"/>
                  </a:lnTo>
                  <a:lnTo>
                    <a:pt x="450" y="3055"/>
                  </a:lnTo>
                  <a:lnTo>
                    <a:pt x="674" y="1573"/>
                  </a:lnTo>
                  <a:lnTo>
                    <a:pt x="944" y="91"/>
                  </a:lnTo>
                  <a:lnTo>
                    <a:pt x="944" y="91"/>
                  </a:lnTo>
                  <a:lnTo>
                    <a:pt x="944" y="46"/>
                  </a:lnTo>
                  <a:lnTo>
                    <a:pt x="8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53;p43">
              <a:extLst>
                <a:ext uri="{FF2B5EF4-FFF2-40B4-BE49-F238E27FC236}">
                  <a16:creationId xmlns:a16="http://schemas.microsoft.com/office/drawing/2014/main" id="{EE125233-5B21-4D74-B4ED-D7136F049672}"/>
                </a:ext>
              </a:extLst>
            </p:cNvPr>
            <p:cNvSpPr/>
            <p:nvPr/>
          </p:nvSpPr>
          <p:spPr>
            <a:xfrm>
              <a:off x="5649250" y="2145575"/>
              <a:ext cx="14625" cy="87625"/>
            </a:xfrm>
            <a:custGeom>
              <a:avLst/>
              <a:gdLst/>
              <a:ahLst/>
              <a:cxnLst/>
              <a:rect l="l" t="t" r="r" b="b"/>
              <a:pathLst>
                <a:path w="585" h="3505" fill="none" extrusionOk="0">
                  <a:moveTo>
                    <a:pt x="540" y="1"/>
                  </a:moveTo>
                  <a:lnTo>
                    <a:pt x="540" y="1"/>
                  </a:lnTo>
                  <a:lnTo>
                    <a:pt x="495" y="46"/>
                  </a:lnTo>
                  <a:lnTo>
                    <a:pt x="1" y="3459"/>
                  </a:lnTo>
                  <a:lnTo>
                    <a:pt x="1" y="3459"/>
                  </a:lnTo>
                  <a:lnTo>
                    <a:pt x="46" y="3504"/>
                  </a:lnTo>
                  <a:lnTo>
                    <a:pt x="91" y="3459"/>
                  </a:lnTo>
                  <a:lnTo>
                    <a:pt x="585" y="91"/>
                  </a:lnTo>
                  <a:lnTo>
                    <a:pt x="585" y="91"/>
                  </a:lnTo>
                  <a:lnTo>
                    <a:pt x="540" y="1"/>
                  </a:lnTo>
                  <a:lnTo>
                    <a:pt x="5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54;p43">
              <a:extLst>
                <a:ext uri="{FF2B5EF4-FFF2-40B4-BE49-F238E27FC236}">
                  <a16:creationId xmlns:a16="http://schemas.microsoft.com/office/drawing/2014/main" id="{868CD675-8310-42E3-8CB9-C765ED9176A1}"/>
                </a:ext>
              </a:extLst>
            </p:cNvPr>
            <p:cNvSpPr/>
            <p:nvPr/>
          </p:nvSpPr>
          <p:spPr>
            <a:xfrm>
              <a:off x="5550450" y="2125375"/>
              <a:ext cx="37075" cy="233575"/>
            </a:xfrm>
            <a:custGeom>
              <a:avLst/>
              <a:gdLst/>
              <a:ahLst/>
              <a:cxnLst/>
              <a:rect l="l" t="t" r="r" b="b"/>
              <a:pathLst>
                <a:path w="1483" h="9343" fill="none" extrusionOk="0">
                  <a:moveTo>
                    <a:pt x="1393" y="0"/>
                  </a:moveTo>
                  <a:lnTo>
                    <a:pt x="1393" y="0"/>
                  </a:lnTo>
                  <a:lnTo>
                    <a:pt x="1348" y="45"/>
                  </a:lnTo>
                  <a:lnTo>
                    <a:pt x="0" y="9298"/>
                  </a:lnTo>
                  <a:lnTo>
                    <a:pt x="0" y="9298"/>
                  </a:lnTo>
                  <a:lnTo>
                    <a:pt x="45" y="9343"/>
                  </a:lnTo>
                  <a:lnTo>
                    <a:pt x="45" y="9343"/>
                  </a:lnTo>
                  <a:lnTo>
                    <a:pt x="135" y="9298"/>
                  </a:lnTo>
                  <a:lnTo>
                    <a:pt x="1483" y="90"/>
                  </a:lnTo>
                  <a:lnTo>
                    <a:pt x="1483" y="90"/>
                  </a:lnTo>
                  <a:lnTo>
                    <a:pt x="1438" y="0"/>
                  </a:lnTo>
                  <a:lnTo>
                    <a:pt x="13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55;p43">
              <a:extLst>
                <a:ext uri="{FF2B5EF4-FFF2-40B4-BE49-F238E27FC236}">
                  <a16:creationId xmlns:a16="http://schemas.microsoft.com/office/drawing/2014/main" id="{866D951D-CCCA-4344-8027-7AA06FC1DC4B}"/>
                </a:ext>
              </a:extLst>
            </p:cNvPr>
            <p:cNvSpPr/>
            <p:nvPr/>
          </p:nvSpPr>
          <p:spPr>
            <a:xfrm>
              <a:off x="5897425" y="3880425"/>
              <a:ext cx="28100" cy="13500"/>
            </a:xfrm>
            <a:custGeom>
              <a:avLst/>
              <a:gdLst/>
              <a:ahLst/>
              <a:cxnLst/>
              <a:rect l="l" t="t" r="r" b="b"/>
              <a:pathLst>
                <a:path w="1124" h="540" extrusionOk="0">
                  <a:moveTo>
                    <a:pt x="180" y="1"/>
                  </a:moveTo>
                  <a:lnTo>
                    <a:pt x="0" y="46"/>
                  </a:lnTo>
                  <a:lnTo>
                    <a:pt x="1033" y="540"/>
                  </a:lnTo>
                  <a:lnTo>
                    <a:pt x="1123" y="495"/>
                  </a:lnTo>
                  <a:lnTo>
                    <a:pt x="1123" y="450"/>
                  </a:lnTo>
                  <a:lnTo>
                    <a:pt x="1078" y="45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C1B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56;p43">
              <a:extLst>
                <a:ext uri="{FF2B5EF4-FFF2-40B4-BE49-F238E27FC236}">
                  <a16:creationId xmlns:a16="http://schemas.microsoft.com/office/drawing/2014/main" id="{6E9365A0-B90D-4A1E-B095-F883F7C60290}"/>
                </a:ext>
              </a:extLst>
            </p:cNvPr>
            <p:cNvSpPr/>
            <p:nvPr/>
          </p:nvSpPr>
          <p:spPr>
            <a:xfrm>
              <a:off x="5897425" y="3880425"/>
              <a:ext cx="28100" cy="13500"/>
            </a:xfrm>
            <a:custGeom>
              <a:avLst/>
              <a:gdLst/>
              <a:ahLst/>
              <a:cxnLst/>
              <a:rect l="l" t="t" r="r" b="b"/>
              <a:pathLst>
                <a:path w="1124" h="540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33" y="540"/>
                  </a:lnTo>
                  <a:lnTo>
                    <a:pt x="1123" y="495"/>
                  </a:lnTo>
                  <a:lnTo>
                    <a:pt x="1123" y="495"/>
                  </a:lnTo>
                  <a:lnTo>
                    <a:pt x="1123" y="450"/>
                  </a:lnTo>
                  <a:lnTo>
                    <a:pt x="1078" y="450"/>
                  </a:lnTo>
                  <a:lnTo>
                    <a:pt x="1078" y="450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57;p43">
              <a:extLst>
                <a:ext uri="{FF2B5EF4-FFF2-40B4-BE49-F238E27FC236}">
                  <a16:creationId xmlns:a16="http://schemas.microsoft.com/office/drawing/2014/main" id="{6BE7542E-C46B-49CB-98C6-0D31CBCE84EF}"/>
                </a:ext>
              </a:extLst>
            </p:cNvPr>
            <p:cNvSpPr/>
            <p:nvPr/>
          </p:nvSpPr>
          <p:spPr>
            <a:xfrm>
              <a:off x="5366300" y="1961425"/>
              <a:ext cx="782675" cy="2069500"/>
            </a:xfrm>
            <a:custGeom>
              <a:avLst/>
              <a:gdLst/>
              <a:ahLst/>
              <a:cxnLst/>
              <a:rect l="l" t="t" r="r" b="b"/>
              <a:pathLst>
                <a:path w="31307" h="82780" extrusionOk="0">
                  <a:moveTo>
                    <a:pt x="11858" y="7367"/>
                  </a:moveTo>
                  <a:lnTo>
                    <a:pt x="11903" y="7457"/>
                  </a:lnTo>
                  <a:lnTo>
                    <a:pt x="11409" y="10825"/>
                  </a:lnTo>
                  <a:lnTo>
                    <a:pt x="11364" y="10870"/>
                  </a:lnTo>
                  <a:lnTo>
                    <a:pt x="11319" y="10825"/>
                  </a:lnTo>
                  <a:lnTo>
                    <a:pt x="11813" y="7412"/>
                  </a:lnTo>
                  <a:lnTo>
                    <a:pt x="11858" y="7367"/>
                  </a:lnTo>
                  <a:close/>
                  <a:moveTo>
                    <a:pt x="8804" y="6558"/>
                  </a:moveTo>
                  <a:lnTo>
                    <a:pt x="8849" y="6648"/>
                  </a:lnTo>
                  <a:lnTo>
                    <a:pt x="7501" y="15856"/>
                  </a:lnTo>
                  <a:lnTo>
                    <a:pt x="7411" y="15901"/>
                  </a:lnTo>
                  <a:lnTo>
                    <a:pt x="7366" y="15856"/>
                  </a:lnTo>
                  <a:lnTo>
                    <a:pt x="8714" y="6603"/>
                  </a:lnTo>
                  <a:lnTo>
                    <a:pt x="8759" y="6558"/>
                  </a:lnTo>
                  <a:close/>
                  <a:moveTo>
                    <a:pt x="5121" y="37999"/>
                  </a:moveTo>
                  <a:lnTo>
                    <a:pt x="5166" y="38044"/>
                  </a:lnTo>
                  <a:lnTo>
                    <a:pt x="5166" y="38089"/>
                  </a:lnTo>
                  <a:lnTo>
                    <a:pt x="4896" y="39571"/>
                  </a:lnTo>
                  <a:lnTo>
                    <a:pt x="4672" y="41053"/>
                  </a:lnTo>
                  <a:lnTo>
                    <a:pt x="4537" y="42535"/>
                  </a:lnTo>
                  <a:lnTo>
                    <a:pt x="4402" y="44018"/>
                  </a:lnTo>
                  <a:lnTo>
                    <a:pt x="4357" y="45500"/>
                  </a:lnTo>
                  <a:lnTo>
                    <a:pt x="4312" y="46937"/>
                  </a:lnTo>
                  <a:lnTo>
                    <a:pt x="4357" y="48419"/>
                  </a:lnTo>
                  <a:lnTo>
                    <a:pt x="4447" y="49857"/>
                  </a:lnTo>
                  <a:lnTo>
                    <a:pt x="4582" y="51249"/>
                  </a:lnTo>
                  <a:lnTo>
                    <a:pt x="4806" y="52686"/>
                  </a:lnTo>
                  <a:lnTo>
                    <a:pt x="5031" y="54079"/>
                  </a:lnTo>
                  <a:lnTo>
                    <a:pt x="5300" y="55426"/>
                  </a:lnTo>
                  <a:lnTo>
                    <a:pt x="5660" y="56773"/>
                  </a:lnTo>
                  <a:lnTo>
                    <a:pt x="6064" y="58121"/>
                  </a:lnTo>
                  <a:lnTo>
                    <a:pt x="6513" y="59423"/>
                  </a:lnTo>
                  <a:lnTo>
                    <a:pt x="7007" y="60726"/>
                  </a:lnTo>
                  <a:lnTo>
                    <a:pt x="7546" y="62029"/>
                  </a:lnTo>
                  <a:lnTo>
                    <a:pt x="8175" y="63331"/>
                  </a:lnTo>
                  <a:lnTo>
                    <a:pt x="8849" y="64589"/>
                  </a:lnTo>
                  <a:lnTo>
                    <a:pt x="9567" y="65801"/>
                  </a:lnTo>
                  <a:lnTo>
                    <a:pt x="10331" y="66969"/>
                  </a:lnTo>
                  <a:lnTo>
                    <a:pt x="11139" y="68092"/>
                  </a:lnTo>
                  <a:lnTo>
                    <a:pt x="11993" y="69170"/>
                  </a:lnTo>
                  <a:lnTo>
                    <a:pt x="12891" y="70248"/>
                  </a:lnTo>
                  <a:lnTo>
                    <a:pt x="13834" y="71236"/>
                  </a:lnTo>
                  <a:lnTo>
                    <a:pt x="14822" y="72179"/>
                  </a:lnTo>
                  <a:lnTo>
                    <a:pt x="15855" y="73078"/>
                  </a:lnTo>
                  <a:lnTo>
                    <a:pt x="16888" y="73931"/>
                  </a:lnTo>
                  <a:lnTo>
                    <a:pt x="18011" y="74739"/>
                  </a:lnTo>
                  <a:lnTo>
                    <a:pt x="19134" y="75458"/>
                  </a:lnTo>
                  <a:lnTo>
                    <a:pt x="20257" y="76177"/>
                  </a:lnTo>
                  <a:lnTo>
                    <a:pt x="21425" y="76761"/>
                  </a:lnTo>
                  <a:lnTo>
                    <a:pt x="22323" y="77210"/>
                  </a:lnTo>
                  <a:lnTo>
                    <a:pt x="22368" y="77210"/>
                  </a:lnTo>
                  <a:lnTo>
                    <a:pt x="22368" y="77255"/>
                  </a:lnTo>
                  <a:lnTo>
                    <a:pt x="22278" y="77300"/>
                  </a:lnTo>
                  <a:lnTo>
                    <a:pt x="21245" y="76806"/>
                  </a:lnTo>
                  <a:lnTo>
                    <a:pt x="20077" y="76177"/>
                  </a:lnTo>
                  <a:lnTo>
                    <a:pt x="18955" y="75458"/>
                  </a:lnTo>
                  <a:lnTo>
                    <a:pt x="17832" y="74739"/>
                  </a:lnTo>
                  <a:lnTo>
                    <a:pt x="16754" y="73931"/>
                  </a:lnTo>
                  <a:lnTo>
                    <a:pt x="15721" y="73078"/>
                  </a:lnTo>
                  <a:lnTo>
                    <a:pt x="14688" y="72179"/>
                  </a:lnTo>
                  <a:lnTo>
                    <a:pt x="13699" y="71236"/>
                  </a:lnTo>
                  <a:lnTo>
                    <a:pt x="12756" y="70248"/>
                  </a:lnTo>
                  <a:lnTo>
                    <a:pt x="11903" y="69170"/>
                  </a:lnTo>
                  <a:lnTo>
                    <a:pt x="11049" y="68092"/>
                  </a:lnTo>
                  <a:lnTo>
                    <a:pt x="10241" y="66969"/>
                  </a:lnTo>
                  <a:lnTo>
                    <a:pt x="9477" y="65801"/>
                  </a:lnTo>
                  <a:lnTo>
                    <a:pt x="8759" y="64589"/>
                  </a:lnTo>
                  <a:lnTo>
                    <a:pt x="8085" y="63376"/>
                  </a:lnTo>
                  <a:lnTo>
                    <a:pt x="7456" y="62073"/>
                  </a:lnTo>
                  <a:lnTo>
                    <a:pt x="6917" y="60771"/>
                  </a:lnTo>
                  <a:lnTo>
                    <a:pt x="6423" y="59468"/>
                  </a:lnTo>
                  <a:lnTo>
                    <a:pt x="5974" y="58166"/>
                  </a:lnTo>
                  <a:lnTo>
                    <a:pt x="5570" y="56818"/>
                  </a:lnTo>
                  <a:lnTo>
                    <a:pt x="5211" y="55471"/>
                  </a:lnTo>
                  <a:lnTo>
                    <a:pt x="4941" y="54079"/>
                  </a:lnTo>
                  <a:lnTo>
                    <a:pt x="4672" y="52686"/>
                  </a:lnTo>
                  <a:lnTo>
                    <a:pt x="4492" y="51294"/>
                  </a:lnTo>
                  <a:lnTo>
                    <a:pt x="4357" y="49857"/>
                  </a:lnTo>
                  <a:lnTo>
                    <a:pt x="4267" y="48419"/>
                  </a:lnTo>
                  <a:lnTo>
                    <a:pt x="4222" y="46982"/>
                  </a:lnTo>
                  <a:lnTo>
                    <a:pt x="4222" y="45500"/>
                  </a:lnTo>
                  <a:lnTo>
                    <a:pt x="4312" y="44018"/>
                  </a:lnTo>
                  <a:lnTo>
                    <a:pt x="4402" y="42535"/>
                  </a:lnTo>
                  <a:lnTo>
                    <a:pt x="4582" y="41053"/>
                  </a:lnTo>
                  <a:lnTo>
                    <a:pt x="4806" y="39571"/>
                  </a:lnTo>
                  <a:lnTo>
                    <a:pt x="5076" y="38044"/>
                  </a:lnTo>
                  <a:lnTo>
                    <a:pt x="5121" y="37999"/>
                  </a:lnTo>
                  <a:close/>
                  <a:moveTo>
                    <a:pt x="6917" y="1"/>
                  </a:moveTo>
                  <a:lnTo>
                    <a:pt x="6783" y="405"/>
                  </a:lnTo>
                  <a:lnTo>
                    <a:pt x="6019" y="2875"/>
                  </a:lnTo>
                  <a:lnTo>
                    <a:pt x="5076" y="6424"/>
                  </a:lnTo>
                  <a:lnTo>
                    <a:pt x="4492" y="8535"/>
                  </a:lnTo>
                  <a:lnTo>
                    <a:pt x="3953" y="10870"/>
                  </a:lnTo>
                  <a:lnTo>
                    <a:pt x="3369" y="13385"/>
                  </a:lnTo>
                  <a:lnTo>
                    <a:pt x="2785" y="16080"/>
                  </a:lnTo>
                  <a:lnTo>
                    <a:pt x="2246" y="18955"/>
                  </a:lnTo>
                  <a:lnTo>
                    <a:pt x="1752" y="21919"/>
                  </a:lnTo>
                  <a:lnTo>
                    <a:pt x="1258" y="25018"/>
                  </a:lnTo>
                  <a:lnTo>
                    <a:pt x="854" y="28207"/>
                  </a:lnTo>
                  <a:lnTo>
                    <a:pt x="494" y="31441"/>
                  </a:lnTo>
                  <a:lnTo>
                    <a:pt x="225" y="34765"/>
                  </a:lnTo>
                  <a:lnTo>
                    <a:pt x="90" y="38089"/>
                  </a:lnTo>
                  <a:lnTo>
                    <a:pt x="45" y="39796"/>
                  </a:lnTo>
                  <a:lnTo>
                    <a:pt x="0" y="41457"/>
                  </a:lnTo>
                  <a:lnTo>
                    <a:pt x="45" y="43479"/>
                  </a:lnTo>
                  <a:lnTo>
                    <a:pt x="90" y="45455"/>
                  </a:lnTo>
                  <a:lnTo>
                    <a:pt x="225" y="47431"/>
                  </a:lnTo>
                  <a:lnTo>
                    <a:pt x="405" y="49407"/>
                  </a:lnTo>
                  <a:lnTo>
                    <a:pt x="629" y="51384"/>
                  </a:lnTo>
                  <a:lnTo>
                    <a:pt x="899" y="53315"/>
                  </a:lnTo>
                  <a:lnTo>
                    <a:pt x="1213" y="55246"/>
                  </a:lnTo>
                  <a:lnTo>
                    <a:pt x="1617" y="57133"/>
                  </a:lnTo>
                  <a:lnTo>
                    <a:pt x="2111" y="58974"/>
                  </a:lnTo>
                  <a:lnTo>
                    <a:pt x="2650" y="60771"/>
                  </a:lnTo>
                  <a:lnTo>
                    <a:pt x="3234" y="62523"/>
                  </a:lnTo>
                  <a:lnTo>
                    <a:pt x="3908" y="64229"/>
                  </a:lnTo>
                  <a:lnTo>
                    <a:pt x="4672" y="65936"/>
                  </a:lnTo>
                  <a:lnTo>
                    <a:pt x="5525" y="67553"/>
                  </a:lnTo>
                  <a:lnTo>
                    <a:pt x="6423" y="69080"/>
                  </a:lnTo>
                  <a:lnTo>
                    <a:pt x="6917" y="69844"/>
                  </a:lnTo>
                  <a:lnTo>
                    <a:pt x="7411" y="70562"/>
                  </a:lnTo>
                  <a:lnTo>
                    <a:pt x="8444" y="71910"/>
                  </a:lnTo>
                  <a:lnTo>
                    <a:pt x="9522" y="73167"/>
                  </a:lnTo>
                  <a:lnTo>
                    <a:pt x="10645" y="74380"/>
                  </a:lnTo>
                  <a:lnTo>
                    <a:pt x="11858" y="75458"/>
                  </a:lnTo>
                  <a:lnTo>
                    <a:pt x="13160" y="76491"/>
                  </a:lnTo>
                  <a:lnTo>
                    <a:pt x="14463" y="77434"/>
                  </a:lnTo>
                  <a:lnTo>
                    <a:pt x="15900" y="78333"/>
                  </a:lnTo>
                  <a:lnTo>
                    <a:pt x="17338" y="79141"/>
                  </a:lnTo>
                  <a:lnTo>
                    <a:pt x="18865" y="79860"/>
                  </a:lnTo>
                  <a:lnTo>
                    <a:pt x="20482" y="80489"/>
                  </a:lnTo>
                  <a:lnTo>
                    <a:pt x="22099" y="81073"/>
                  </a:lnTo>
                  <a:lnTo>
                    <a:pt x="23850" y="81567"/>
                  </a:lnTo>
                  <a:lnTo>
                    <a:pt x="25602" y="81971"/>
                  </a:lnTo>
                  <a:lnTo>
                    <a:pt x="27444" y="82330"/>
                  </a:lnTo>
                  <a:lnTo>
                    <a:pt x="29330" y="82600"/>
                  </a:lnTo>
                  <a:lnTo>
                    <a:pt x="31306" y="82779"/>
                  </a:lnTo>
                  <a:lnTo>
                    <a:pt x="30004" y="82195"/>
                  </a:lnTo>
                  <a:lnTo>
                    <a:pt x="28746" y="81567"/>
                  </a:lnTo>
                  <a:lnTo>
                    <a:pt x="27533" y="80893"/>
                  </a:lnTo>
                  <a:lnTo>
                    <a:pt x="26366" y="80174"/>
                  </a:lnTo>
                  <a:lnTo>
                    <a:pt x="25243" y="79411"/>
                  </a:lnTo>
                  <a:lnTo>
                    <a:pt x="24165" y="78557"/>
                  </a:lnTo>
                  <a:lnTo>
                    <a:pt x="23132" y="77704"/>
                  </a:lnTo>
                  <a:lnTo>
                    <a:pt x="22144" y="76806"/>
                  </a:lnTo>
                  <a:lnTo>
                    <a:pt x="21245" y="75862"/>
                  </a:lnTo>
                  <a:lnTo>
                    <a:pt x="20347" y="74829"/>
                  </a:lnTo>
                  <a:lnTo>
                    <a:pt x="19494" y="73796"/>
                  </a:lnTo>
                  <a:lnTo>
                    <a:pt x="18730" y="72763"/>
                  </a:lnTo>
                  <a:lnTo>
                    <a:pt x="17966" y="71640"/>
                  </a:lnTo>
                  <a:lnTo>
                    <a:pt x="17248" y="70517"/>
                  </a:lnTo>
                  <a:lnTo>
                    <a:pt x="16574" y="69395"/>
                  </a:lnTo>
                  <a:lnTo>
                    <a:pt x="15900" y="68182"/>
                  </a:lnTo>
                  <a:lnTo>
                    <a:pt x="14822" y="67014"/>
                  </a:lnTo>
                  <a:lnTo>
                    <a:pt x="13789" y="65801"/>
                  </a:lnTo>
                  <a:lnTo>
                    <a:pt x="12846" y="64499"/>
                  </a:lnTo>
                  <a:lnTo>
                    <a:pt x="11993" y="63196"/>
                  </a:lnTo>
                  <a:lnTo>
                    <a:pt x="11184" y="61804"/>
                  </a:lnTo>
                  <a:lnTo>
                    <a:pt x="10511" y="60367"/>
                  </a:lnTo>
                  <a:lnTo>
                    <a:pt x="9882" y="58884"/>
                  </a:lnTo>
                  <a:lnTo>
                    <a:pt x="9388" y="57357"/>
                  </a:lnTo>
                  <a:lnTo>
                    <a:pt x="8938" y="55830"/>
                  </a:lnTo>
                  <a:lnTo>
                    <a:pt x="8624" y="54258"/>
                  </a:lnTo>
                  <a:lnTo>
                    <a:pt x="8399" y="52686"/>
                  </a:lnTo>
                  <a:lnTo>
                    <a:pt x="8220" y="51069"/>
                  </a:lnTo>
                  <a:lnTo>
                    <a:pt x="8220" y="49497"/>
                  </a:lnTo>
                  <a:lnTo>
                    <a:pt x="8265" y="47880"/>
                  </a:lnTo>
                  <a:lnTo>
                    <a:pt x="8444" y="46308"/>
                  </a:lnTo>
                  <a:lnTo>
                    <a:pt x="8579" y="45500"/>
                  </a:lnTo>
                  <a:lnTo>
                    <a:pt x="8714" y="44736"/>
                  </a:lnTo>
                  <a:lnTo>
                    <a:pt x="8714" y="44691"/>
                  </a:lnTo>
                  <a:lnTo>
                    <a:pt x="8804" y="44691"/>
                  </a:lnTo>
                  <a:lnTo>
                    <a:pt x="8804" y="44736"/>
                  </a:lnTo>
                  <a:lnTo>
                    <a:pt x="8534" y="46308"/>
                  </a:lnTo>
                  <a:lnTo>
                    <a:pt x="8355" y="47880"/>
                  </a:lnTo>
                  <a:lnTo>
                    <a:pt x="8310" y="49452"/>
                  </a:lnTo>
                  <a:lnTo>
                    <a:pt x="8355" y="51024"/>
                  </a:lnTo>
                  <a:lnTo>
                    <a:pt x="8489" y="52551"/>
                  </a:lnTo>
                  <a:lnTo>
                    <a:pt x="8714" y="54123"/>
                  </a:lnTo>
                  <a:lnTo>
                    <a:pt x="9028" y="55651"/>
                  </a:lnTo>
                  <a:lnTo>
                    <a:pt x="9433" y="57178"/>
                  </a:lnTo>
                  <a:lnTo>
                    <a:pt x="9927" y="58660"/>
                  </a:lnTo>
                  <a:lnTo>
                    <a:pt x="10511" y="60142"/>
                  </a:lnTo>
                  <a:lnTo>
                    <a:pt x="11184" y="61534"/>
                  </a:lnTo>
                  <a:lnTo>
                    <a:pt x="11948" y="62927"/>
                  </a:lnTo>
                  <a:lnTo>
                    <a:pt x="12801" y="64274"/>
                  </a:lnTo>
                  <a:lnTo>
                    <a:pt x="13699" y="65532"/>
                  </a:lnTo>
                  <a:lnTo>
                    <a:pt x="14688" y="66745"/>
                  </a:lnTo>
                  <a:lnTo>
                    <a:pt x="15766" y="67912"/>
                  </a:lnTo>
                  <a:lnTo>
                    <a:pt x="15766" y="67912"/>
                  </a:lnTo>
                  <a:lnTo>
                    <a:pt x="14867" y="66071"/>
                  </a:lnTo>
                  <a:lnTo>
                    <a:pt x="14059" y="64184"/>
                  </a:lnTo>
                  <a:lnTo>
                    <a:pt x="13340" y="62253"/>
                  </a:lnTo>
                  <a:lnTo>
                    <a:pt x="12711" y="60277"/>
                  </a:lnTo>
                  <a:lnTo>
                    <a:pt x="12127" y="58301"/>
                  </a:lnTo>
                  <a:lnTo>
                    <a:pt x="11588" y="56324"/>
                  </a:lnTo>
                  <a:lnTo>
                    <a:pt x="11184" y="54303"/>
                  </a:lnTo>
                  <a:lnTo>
                    <a:pt x="10780" y="52282"/>
                  </a:lnTo>
                  <a:lnTo>
                    <a:pt x="10466" y="50306"/>
                  </a:lnTo>
                  <a:lnTo>
                    <a:pt x="10196" y="48284"/>
                  </a:lnTo>
                  <a:lnTo>
                    <a:pt x="9972" y="46353"/>
                  </a:lnTo>
                  <a:lnTo>
                    <a:pt x="9837" y="44422"/>
                  </a:lnTo>
                  <a:lnTo>
                    <a:pt x="9702" y="42490"/>
                  </a:lnTo>
                  <a:lnTo>
                    <a:pt x="9612" y="40649"/>
                  </a:lnTo>
                  <a:lnTo>
                    <a:pt x="9567" y="38852"/>
                  </a:lnTo>
                  <a:lnTo>
                    <a:pt x="9567" y="37101"/>
                  </a:lnTo>
                  <a:lnTo>
                    <a:pt x="9612" y="35708"/>
                  </a:lnTo>
                  <a:lnTo>
                    <a:pt x="9702" y="34361"/>
                  </a:lnTo>
                  <a:lnTo>
                    <a:pt x="9792" y="33013"/>
                  </a:lnTo>
                  <a:lnTo>
                    <a:pt x="9927" y="31666"/>
                  </a:lnTo>
                  <a:lnTo>
                    <a:pt x="10061" y="30274"/>
                  </a:lnTo>
                  <a:lnTo>
                    <a:pt x="10241" y="28926"/>
                  </a:lnTo>
                  <a:lnTo>
                    <a:pt x="10690" y="26276"/>
                  </a:lnTo>
                  <a:lnTo>
                    <a:pt x="11229" y="23626"/>
                  </a:lnTo>
                  <a:lnTo>
                    <a:pt x="11813" y="21111"/>
                  </a:lnTo>
                  <a:lnTo>
                    <a:pt x="12442" y="18641"/>
                  </a:lnTo>
                  <a:lnTo>
                    <a:pt x="13116" y="16350"/>
                  </a:lnTo>
                  <a:lnTo>
                    <a:pt x="13789" y="14149"/>
                  </a:lnTo>
                  <a:lnTo>
                    <a:pt x="14463" y="12173"/>
                  </a:lnTo>
                  <a:lnTo>
                    <a:pt x="15092" y="10331"/>
                  </a:lnTo>
                  <a:lnTo>
                    <a:pt x="15676" y="8714"/>
                  </a:lnTo>
                  <a:lnTo>
                    <a:pt x="16664" y="6199"/>
                  </a:lnTo>
                  <a:lnTo>
                    <a:pt x="17248" y="4762"/>
                  </a:lnTo>
                  <a:lnTo>
                    <a:pt x="15451" y="4358"/>
                  </a:lnTo>
                  <a:lnTo>
                    <a:pt x="13789" y="3908"/>
                  </a:lnTo>
                  <a:lnTo>
                    <a:pt x="12262" y="3414"/>
                  </a:lnTo>
                  <a:lnTo>
                    <a:pt x="10870" y="2875"/>
                  </a:lnTo>
                  <a:lnTo>
                    <a:pt x="10241" y="2606"/>
                  </a:lnTo>
                  <a:lnTo>
                    <a:pt x="9657" y="2291"/>
                  </a:lnTo>
                  <a:lnTo>
                    <a:pt x="9073" y="2022"/>
                  </a:lnTo>
                  <a:lnTo>
                    <a:pt x="8579" y="1708"/>
                  </a:lnTo>
                  <a:lnTo>
                    <a:pt x="8175" y="1348"/>
                  </a:lnTo>
                  <a:lnTo>
                    <a:pt x="7771" y="1034"/>
                  </a:lnTo>
                  <a:lnTo>
                    <a:pt x="7411" y="674"/>
                  </a:lnTo>
                  <a:lnTo>
                    <a:pt x="7142" y="315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5624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58;p43">
              <a:extLst>
                <a:ext uri="{FF2B5EF4-FFF2-40B4-BE49-F238E27FC236}">
                  <a16:creationId xmlns:a16="http://schemas.microsoft.com/office/drawing/2014/main" id="{2A719BED-587A-4407-90E7-F3460C6734B4}"/>
                </a:ext>
              </a:extLst>
            </p:cNvPr>
            <p:cNvSpPr/>
            <p:nvPr/>
          </p:nvSpPr>
          <p:spPr>
            <a:xfrm>
              <a:off x="5471850" y="2911375"/>
              <a:ext cx="453675" cy="982550"/>
            </a:xfrm>
            <a:custGeom>
              <a:avLst/>
              <a:gdLst/>
              <a:ahLst/>
              <a:cxnLst/>
              <a:rect l="l" t="t" r="r" b="b"/>
              <a:pathLst>
                <a:path w="18147" h="39302" fill="none" extrusionOk="0">
                  <a:moveTo>
                    <a:pt x="17023" y="38808"/>
                  </a:moveTo>
                  <a:lnTo>
                    <a:pt x="17023" y="38808"/>
                  </a:lnTo>
                  <a:lnTo>
                    <a:pt x="15855" y="38179"/>
                  </a:lnTo>
                  <a:lnTo>
                    <a:pt x="14733" y="37460"/>
                  </a:lnTo>
                  <a:lnTo>
                    <a:pt x="13610" y="36741"/>
                  </a:lnTo>
                  <a:lnTo>
                    <a:pt x="12532" y="35933"/>
                  </a:lnTo>
                  <a:lnTo>
                    <a:pt x="11499" y="35080"/>
                  </a:lnTo>
                  <a:lnTo>
                    <a:pt x="10466" y="34181"/>
                  </a:lnTo>
                  <a:lnTo>
                    <a:pt x="9477" y="33238"/>
                  </a:lnTo>
                  <a:lnTo>
                    <a:pt x="8534" y="32250"/>
                  </a:lnTo>
                  <a:lnTo>
                    <a:pt x="7681" y="31172"/>
                  </a:lnTo>
                  <a:lnTo>
                    <a:pt x="6827" y="30094"/>
                  </a:lnTo>
                  <a:lnTo>
                    <a:pt x="6019" y="28971"/>
                  </a:lnTo>
                  <a:lnTo>
                    <a:pt x="5255" y="27803"/>
                  </a:lnTo>
                  <a:lnTo>
                    <a:pt x="4537" y="26591"/>
                  </a:lnTo>
                  <a:lnTo>
                    <a:pt x="3863" y="25378"/>
                  </a:lnTo>
                  <a:lnTo>
                    <a:pt x="3234" y="24075"/>
                  </a:lnTo>
                  <a:lnTo>
                    <a:pt x="2695" y="22773"/>
                  </a:lnTo>
                  <a:lnTo>
                    <a:pt x="2695" y="22773"/>
                  </a:lnTo>
                  <a:lnTo>
                    <a:pt x="2201" y="21470"/>
                  </a:lnTo>
                  <a:lnTo>
                    <a:pt x="1752" y="20168"/>
                  </a:lnTo>
                  <a:lnTo>
                    <a:pt x="1348" y="18820"/>
                  </a:lnTo>
                  <a:lnTo>
                    <a:pt x="989" y="17473"/>
                  </a:lnTo>
                  <a:lnTo>
                    <a:pt x="719" y="16081"/>
                  </a:lnTo>
                  <a:lnTo>
                    <a:pt x="450" y="14688"/>
                  </a:lnTo>
                  <a:lnTo>
                    <a:pt x="270" y="13296"/>
                  </a:lnTo>
                  <a:lnTo>
                    <a:pt x="135" y="11859"/>
                  </a:lnTo>
                  <a:lnTo>
                    <a:pt x="45" y="10421"/>
                  </a:lnTo>
                  <a:lnTo>
                    <a:pt x="0" y="8984"/>
                  </a:lnTo>
                  <a:lnTo>
                    <a:pt x="0" y="7502"/>
                  </a:lnTo>
                  <a:lnTo>
                    <a:pt x="90" y="6020"/>
                  </a:lnTo>
                  <a:lnTo>
                    <a:pt x="180" y="4537"/>
                  </a:lnTo>
                  <a:lnTo>
                    <a:pt x="360" y="3055"/>
                  </a:lnTo>
                  <a:lnTo>
                    <a:pt x="584" y="1573"/>
                  </a:lnTo>
                  <a:lnTo>
                    <a:pt x="854" y="46"/>
                  </a:lnTo>
                  <a:lnTo>
                    <a:pt x="854" y="46"/>
                  </a:lnTo>
                  <a:lnTo>
                    <a:pt x="899" y="1"/>
                  </a:lnTo>
                  <a:lnTo>
                    <a:pt x="899" y="1"/>
                  </a:lnTo>
                  <a:lnTo>
                    <a:pt x="899" y="1"/>
                  </a:lnTo>
                  <a:lnTo>
                    <a:pt x="944" y="46"/>
                  </a:lnTo>
                  <a:lnTo>
                    <a:pt x="944" y="91"/>
                  </a:lnTo>
                  <a:lnTo>
                    <a:pt x="944" y="91"/>
                  </a:lnTo>
                  <a:lnTo>
                    <a:pt x="674" y="1573"/>
                  </a:lnTo>
                  <a:lnTo>
                    <a:pt x="450" y="3055"/>
                  </a:lnTo>
                  <a:lnTo>
                    <a:pt x="315" y="4537"/>
                  </a:lnTo>
                  <a:lnTo>
                    <a:pt x="180" y="6020"/>
                  </a:lnTo>
                  <a:lnTo>
                    <a:pt x="135" y="7502"/>
                  </a:lnTo>
                  <a:lnTo>
                    <a:pt x="90" y="8939"/>
                  </a:lnTo>
                  <a:lnTo>
                    <a:pt x="135" y="10421"/>
                  </a:lnTo>
                  <a:lnTo>
                    <a:pt x="225" y="11859"/>
                  </a:lnTo>
                  <a:lnTo>
                    <a:pt x="360" y="13251"/>
                  </a:lnTo>
                  <a:lnTo>
                    <a:pt x="584" y="14688"/>
                  </a:lnTo>
                  <a:lnTo>
                    <a:pt x="809" y="16081"/>
                  </a:lnTo>
                  <a:lnTo>
                    <a:pt x="1078" y="17428"/>
                  </a:lnTo>
                  <a:lnTo>
                    <a:pt x="1438" y="18775"/>
                  </a:lnTo>
                  <a:lnTo>
                    <a:pt x="1842" y="20123"/>
                  </a:lnTo>
                  <a:lnTo>
                    <a:pt x="2291" y="21425"/>
                  </a:lnTo>
                  <a:lnTo>
                    <a:pt x="2785" y="22728"/>
                  </a:lnTo>
                  <a:lnTo>
                    <a:pt x="2785" y="22728"/>
                  </a:lnTo>
                  <a:lnTo>
                    <a:pt x="3324" y="24031"/>
                  </a:lnTo>
                  <a:lnTo>
                    <a:pt x="3953" y="25333"/>
                  </a:lnTo>
                  <a:lnTo>
                    <a:pt x="4627" y="26591"/>
                  </a:lnTo>
                  <a:lnTo>
                    <a:pt x="5345" y="27803"/>
                  </a:lnTo>
                  <a:lnTo>
                    <a:pt x="6109" y="28971"/>
                  </a:lnTo>
                  <a:lnTo>
                    <a:pt x="6917" y="30094"/>
                  </a:lnTo>
                  <a:lnTo>
                    <a:pt x="7771" y="31172"/>
                  </a:lnTo>
                  <a:lnTo>
                    <a:pt x="8669" y="32250"/>
                  </a:lnTo>
                  <a:lnTo>
                    <a:pt x="9612" y="33238"/>
                  </a:lnTo>
                  <a:lnTo>
                    <a:pt x="10600" y="34181"/>
                  </a:lnTo>
                  <a:lnTo>
                    <a:pt x="11633" y="35080"/>
                  </a:lnTo>
                  <a:lnTo>
                    <a:pt x="12666" y="35933"/>
                  </a:lnTo>
                  <a:lnTo>
                    <a:pt x="13789" y="36741"/>
                  </a:lnTo>
                  <a:lnTo>
                    <a:pt x="14912" y="37460"/>
                  </a:lnTo>
                  <a:lnTo>
                    <a:pt x="16035" y="38179"/>
                  </a:lnTo>
                  <a:lnTo>
                    <a:pt x="17203" y="38763"/>
                  </a:lnTo>
                  <a:lnTo>
                    <a:pt x="17203" y="38763"/>
                  </a:lnTo>
                  <a:lnTo>
                    <a:pt x="18101" y="39212"/>
                  </a:lnTo>
                  <a:lnTo>
                    <a:pt x="18101" y="39212"/>
                  </a:lnTo>
                  <a:lnTo>
                    <a:pt x="18146" y="39212"/>
                  </a:lnTo>
                  <a:lnTo>
                    <a:pt x="18146" y="39257"/>
                  </a:lnTo>
                  <a:lnTo>
                    <a:pt x="18056" y="39302"/>
                  </a:lnTo>
                  <a:lnTo>
                    <a:pt x="18056" y="39302"/>
                  </a:lnTo>
                  <a:lnTo>
                    <a:pt x="17023" y="388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59;p43">
              <a:extLst>
                <a:ext uri="{FF2B5EF4-FFF2-40B4-BE49-F238E27FC236}">
                  <a16:creationId xmlns:a16="http://schemas.microsoft.com/office/drawing/2014/main" id="{EA01A688-0D2E-444F-A491-99DEEFFECFF5}"/>
                </a:ext>
              </a:extLst>
            </p:cNvPr>
            <p:cNvSpPr/>
            <p:nvPr/>
          </p:nvSpPr>
          <p:spPr>
            <a:xfrm>
              <a:off x="5649250" y="2145575"/>
              <a:ext cx="14625" cy="87625"/>
            </a:xfrm>
            <a:custGeom>
              <a:avLst/>
              <a:gdLst/>
              <a:ahLst/>
              <a:cxnLst/>
              <a:rect l="l" t="t" r="r" b="b"/>
              <a:pathLst>
                <a:path w="585" h="3505" fill="none" extrusionOk="0">
                  <a:moveTo>
                    <a:pt x="46" y="3504"/>
                  </a:moveTo>
                  <a:lnTo>
                    <a:pt x="46" y="3504"/>
                  </a:lnTo>
                  <a:lnTo>
                    <a:pt x="1" y="3459"/>
                  </a:lnTo>
                  <a:lnTo>
                    <a:pt x="495" y="46"/>
                  </a:lnTo>
                  <a:lnTo>
                    <a:pt x="495" y="46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85" y="91"/>
                  </a:lnTo>
                  <a:lnTo>
                    <a:pt x="91" y="3459"/>
                  </a:lnTo>
                  <a:lnTo>
                    <a:pt x="46" y="3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60;p43">
              <a:extLst>
                <a:ext uri="{FF2B5EF4-FFF2-40B4-BE49-F238E27FC236}">
                  <a16:creationId xmlns:a16="http://schemas.microsoft.com/office/drawing/2014/main" id="{7F665755-08FA-419A-8769-C9EFB9F798D4}"/>
                </a:ext>
              </a:extLst>
            </p:cNvPr>
            <p:cNvSpPr/>
            <p:nvPr/>
          </p:nvSpPr>
          <p:spPr>
            <a:xfrm>
              <a:off x="5550450" y="2125375"/>
              <a:ext cx="37075" cy="233575"/>
            </a:xfrm>
            <a:custGeom>
              <a:avLst/>
              <a:gdLst/>
              <a:ahLst/>
              <a:cxnLst/>
              <a:rect l="l" t="t" r="r" b="b"/>
              <a:pathLst>
                <a:path w="1483" h="9343" fill="none" extrusionOk="0">
                  <a:moveTo>
                    <a:pt x="45" y="9343"/>
                  </a:moveTo>
                  <a:lnTo>
                    <a:pt x="45" y="9343"/>
                  </a:lnTo>
                  <a:lnTo>
                    <a:pt x="45" y="9343"/>
                  </a:lnTo>
                  <a:lnTo>
                    <a:pt x="0" y="9298"/>
                  </a:lnTo>
                  <a:lnTo>
                    <a:pt x="1348" y="45"/>
                  </a:lnTo>
                  <a:lnTo>
                    <a:pt x="1348" y="45"/>
                  </a:lnTo>
                  <a:lnTo>
                    <a:pt x="1393" y="0"/>
                  </a:lnTo>
                  <a:lnTo>
                    <a:pt x="1438" y="0"/>
                  </a:lnTo>
                  <a:lnTo>
                    <a:pt x="1438" y="0"/>
                  </a:lnTo>
                  <a:lnTo>
                    <a:pt x="1483" y="90"/>
                  </a:lnTo>
                  <a:lnTo>
                    <a:pt x="135" y="9298"/>
                  </a:lnTo>
                  <a:lnTo>
                    <a:pt x="45" y="93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61;p43">
              <a:extLst>
                <a:ext uri="{FF2B5EF4-FFF2-40B4-BE49-F238E27FC236}">
                  <a16:creationId xmlns:a16="http://schemas.microsoft.com/office/drawing/2014/main" id="{389189C5-F656-4D06-8499-284C58F4845A}"/>
                </a:ext>
              </a:extLst>
            </p:cNvPr>
            <p:cNvSpPr/>
            <p:nvPr/>
          </p:nvSpPr>
          <p:spPr>
            <a:xfrm>
              <a:off x="5366300" y="1961425"/>
              <a:ext cx="782675" cy="2069500"/>
            </a:xfrm>
            <a:custGeom>
              <a:avLst/>
              <a:gdLst/>
              <a:ahLst/>
              <a:cxnLst/>
              <a:rect l="l" t="t" r="r" b="b"/>
              <a:pathLst>
                <a:path w="31307" h="82780" fill="none" extrusionOk="0">
                  <a:moveTo>
                    <a:pt x="6917" y="1"/>
                  </a:moveTo>
                  <a:lnTo>
                    <a:pt x="6783" y="405"/>
                  </a:lnTo>
                  <a:lnTo>
                    <a:pt x="6783" y="405"/>
                  </a:lnTo>
                  <a:lnTo>
                    <a:pt x="6019" y="2875"/>
                  </a:lnTo>
                  <a:lnTo>
                    <a:pt x="5076" y="6424"/>
                  </a:lnTo>
                  <a:lnTo>
                    <a:pt x="4492" y="8535"/>
                  </a:lnTo>
                  <a:lnTo>
                    <a:pt x="3953" y="10870"/>
                  </a:lnTo>
                  <a:lnTo>
                    <a:pt x="3369" y="13385"/>
                  </a:lnTo>
                  <a:lnTo>
                    <a:pt x="2785" y="16080"/>
                  </a:lnTo>
                  <a:lnTo>
                    <a:pt x="2246" y="18955"/>
                  </a:lnTo>
                  <a:lnTo>
                    <a:pt x="1752" y="21919"/>
                  </a:lnTo>
                  <a:lnTo>
                    <a:pt x="1258" y="25018"/>
                  </a:lnTo>
                  <a:lnTo>
                    <a:pt x="854" y="28207"/>
                  </a:lnTo>
                  <a:lnTo>
                    <a:pt x="494" y="31441"/>
                  </a:lnTo>
                  <a:lnTo>
                    <a:pt x="225" y="34765"/>
                  </a:lnTo>
                  <a:lnTo>
                    <a:pt x="90" y="38089"/>
                  </a:lnTo>
                  <a:lnTo>
                    <a:pt x="45" y="39796"/>
                  </a:lnTo>
                  <a:lnTo>
                    <a:pt x="0" y="41457"/>
                  </a:lnTo>
                  <a:lnTo>
                    <a:pt x="0" y="41457"/>
                  </a:lnTo>
                  <a:lnTo>
                    <a:pt x="45" y="43479"/>
                  </a:lnTo>
                  <a:lnTo>
                    <a:pt x="90" y="45455"/>
                  </a:lnTo>
                  <a:lnTo>
                    <a:pt x="225" y="47431"/>
                  </a:lnTo>
                  <a:lnTo>
                    <a:pt x="405" y="49407"/>
                  </a:lnTo>
                  <a:lnTo>
                    <a:pt x="629" y="51384"/>
                  </a:lnTo>
                  <a:lnTo>
                    <a:pt x="899" y="53315"/>
                  </a:lnTo>
                  <a:lnTo>
                    <a:pt x="1213" y="55246"/>
                  </a:lnTo>
                  <a:lnTo>
                    <a:pt x="1617" y="57133"/>
                  </a:lnTo>
                  <a:lnTo>
                    <a:pt x="2111" y="58974"/>
                  </a:lnTo>
                  <a:lnTo>
                    <a:pt x="2650" y="60771"/>
                  </a:lnTo>
                  <a:lnTo>
                    <a:pt x="3234" y="62523"/>
                  </a:lnTo>
                  <a:lnTo>
                    <a:pt x="3908" y="64229"/>
                  </a:lnTo>
                  <a:lnTo>
                    <a:pt x="4672" y="65936"/>
                  </a:lnTo>
                  <a:lnTo>
                    <a:pt x="5525" y="67553"/>
                  </a:lnTo>
                  <a:lnTo>
                    <a:pt x="6423" y="69080"/>
                  </a:lnTo>
                  <a:lnTo>
                    <a:pt x="6917" y="69844"/>
                  </a:lnTo>
                  <a:lnTo>
                    <a:pt x="7411" y="70562"/>
                  </a:lnTo>
                  <a:lnTo>
                    <a:pt x="7411" y="70562"/>
                  </a:lnTo>
                  <a:lnTo>
                    <a:pt x="8444" y="71910"/>
                  </a:lnTo>
                  <a:lnTo>
                    <a:pt x="9522" y="73167"/>
                  </a:lnTo>
                  <a:lnTo>
                    <a:pt x="10645" y="74380"/>
                  </a:lnTo>
                  <a:lnTo>
                    <a:pt x="11858" y="75458"/>
                  </a:lnTo>
                  <a:lnTo>
                    <a:pt x="13160" y="76491"/>
                  </a:lnTo>
                  <a:lnTo>
                    <a:pt x="14463" y="77434"/>
                  </a:lnTo>
                  <a:lnTo>
                    <a:pt x="15900" y="78333"/>
                  </a:lnTo>
                  <a:lnTo>
                    <a:pt x="17338" y="79141"/>
                  </a:lnTo>
                  <a:lnTo>
                    <a:pt x="18865" y="79860"/>
                  </a:lnTo>
                  <a:lnTo>
                    <a:pt x="20482" y="80489"/>
                  </a:lnTo>
                  <a:lnTo>
                    <a:pt x="22099" y="81073"/>
                  </a:lnTo>
                  <a:lnTo>
                    <a:pt x="23850" y="81567"/>
                  </a:lnTo>
                  <a:lnTo>
                    <a:pt x="25602" y="81971"/>
                  </a:lnTo>
                  <a:lnTo>
                    <a:pt x="27444" y="82330"/>
                  </a:lnTo>
                  <a:lnTo>
                    <a:pt x="29330" y="82600"/>
                  </a:lnTo>
                  <a:lnTo>
                    <a:pt x="31306" y="82779"/>
                  </a:lnTo>
                  <a:lnTo>
                    <a:pt x="31306" y="82779"/>
                  </a:lnTo>
                  <a:lnTo>
                    <a:pt x="30004" y="82195"/>
                  </a:lnTo>
                  <a:lnTo>
                    <a:pt x="28746" y="81567"/>
                  </a:lnTo>
                  <a:lnTo>
                    <a:pt x="27533" y="80893"/>
                  </a:lnTo>
                  <a:lnTo>
                    <a:pt x="26366" y="80174"/>
                  </a:lnTo>
                  <a:lnTo>
                    <a:pt x="25243" y="79411"/>
                  </a:lnTo>
                  <a:lnTo>
                    <a:pt x="24165" y="78557"/>
                  </a:lnTo>
                  <a:lnTo>
                    <a:pt x="23132" y="77704"/>
                  </a:lnTo>
                  <a:lnTo>
                    <a:pt x="22144" y="76806"/>
                  </a:lnTo>
                  <a:lnTo>
                    <a:pt x="21245" y="75862"/>
                  </a:lnTo>
                  <a:lnTo>
                    <a:pt x="20347" y="74829"/>
                  </a:lnTo>
                  <a:lnTo>
                    <a:pt x="19494" y="73796"/>
                  </a:lnTo>
                  <a:lnTo>
                    <a:pt x="18730" y="72763"/>
                  </a:lnTo>
                  <a:lnTo>
                    <a:pt x="17966" y="71640"/>
                  </a:lnTo>
                  <a:lnTo>
                    <a:pt x="17248" y="70517"/>
                  </a:lnTo>
                  <a:lnTo>
                    <a:pt x="16574" y="69395"/>
                  </a:lnTo>
                  <a:lnTo>
                    <a:pt x="15900" y="68182"/>
                  </a:lnTo>
                  <a:lnTo>
                    <a:pt x="15900" y="68182"/>
                  </a:lnTo>
                  <a:lnTo>
                    <a:pt x="15900" y="68182"/>
                  </a:lnTo>
                  <a:lnTo>
                    <a:pt x="14822" y="67014"/>
                  </a:lnTo>
                  <a:lnTo>
                    <a:pt x="13789" y="65801"/>
                  </a:lnTo>
                  <a:lnTo>
                    <a:pt x="12846" y="64499"/>
                  </a:lnTo>
                  <a:lnTo>
                    <a:pt x="11993" y="63196"/>
                  </a:lnTo>
                  <a:lnTo>
                    <a:pt x="11184" y="61804"/>
                  </a:lnTo>
                  <a:lnTo>
                    <a:pt x="10511" y="60367"/>
                  </a:lnTo>
                  <a:lnTo>
                    <a:pt x="9882" y="58884"/>
                  </a:lnTo>
                  <a:lnTo>
                    <a:pt x="9388" y="57357"/>
                  </a:lnTo>
                  <a:lnTo>
                    <a:pt x="8938" y="55830"/>
                  </a:lnTo>
                  <a:lnTo>
                    <a:pt x="8624" y="54258"/>
                  </a:lnTo>
                  <a:lnTo>
                    <a:pt x="8399" y="52686"/>
                  </a:lnTo>
                  <a:lnTo>
                    <a:pt x="8220" y="51069"/>
                  </a:lnTo>
                  <a:lnTo>
                    <a:pt x="8220" y="49497"/>
                  </a:lnTo>
                  <a:lnTo>
                    <a:pt x="8265" y="47880"/>
                  </a:lnTo>
                  <a:lnTo>
                    <a:pt x="8444" y="46308"/>
                  </a:lnTo>
                  <a:lnTo>
                    <a:pt x="8579" y="45500"/>
                  </a:lnTo>
                  <a:lnTo>
                    <a:pt x="8714" y="44736"/>
                  </a:lnTo>
                  <a:lnTo>
                    <a:pt x="8714" y="44736"/>
                  </a:lnTo>
                  <a:lnTo>
                    <a:pt x="8714" y="44691"/>
                  </a:lnTo>
                  <a:lnTo>
                    <a:pt x="8759" y="44691"/>
                  </a:lnTo>
                  <a:lnTo>
                    <a:pt x="8759" y="44691"/>
                  </a:lnTo>
                  <a:lnTo>
                    <a:pt x="8759" y="44691"/>
                  </a:lnTo>
                  <a:lnTo>
                    <a:pt x="8804" y="44691"/>
                  </a:lnTo>
                  <a:lnTo>
                    <a:pt x="8804" y="44736"/>
                  </a:lnTo>
                  <a:lnTo>
                    <a:pt x="8804" y="44736"/>
                  </a:lnTo>
                  <a:lnTo>
                    <a:pt x="8534" y="46308"/>
                  </a:lnTo>
                  <a:lnTo>
                    <a:pt x="8355" y="47880"/>
                  </a:lnTo>
                  <a:lnTo>
                    <a:pt x="8310" y="49452"/>
                  </a:lnTo>
                  <a:lnTo>
                    <a:pt x="8355" y="51024"/>
                  </a:lnTo>
                  <a:lnTo>
                    <a:pt x="8489" y="52551"/>
                  </a:lnTo>
                  <a:lnTo>
                    <a:pt x="8714" y="54123"/>
                  </a:lnTo>
                  <a:lnTo>
                    <a:pt x="9028" y="55651"/>
                  </a:lnTo>
                  <a:lnTo>
                    <a:pt x="9433" y="57178"/>
                  </a:lnTo>
                  <a:lnTo>
                    <a:pt x="9927" y="58660"/>
                  </a:lnTo>
                  <a:lnTo>
                    <a:pt x="10511" y="60142"/>
                  </a:lnTo>
                  <a:lnTo>
                    <a:pt x="11184" y="61534"/>
                  </a:lnTo>
                  <a:lnTo>
                    <a:pt x="11948" y="62927"/>
                  </a:lnTo>
                  <a:lnTo>
                    <a:pt x="12801" y="64274"/>
                  </a:lnTo>
                  <a:lnTo>
                    <a:pt x="13699" y="65532"/>
                  </a:lnTo>
                  <a:lnTo>
                    <a:pt x="14688" y="66745"/>
                  </a:lnTo>
                  <a:lnTo>
                    <a:pt x="15766" y="67912"/>
                  </a:lnTo>
                  <a:lnTo>
                    <a:pt x="15766" y="67912"/>
                  </a:lnTo>
                  <a:lnTo>
                    <a:pt x="15766" y="67912"/>
                  </a:lnTo>
                  <a:lnTo>
                    <a:pt x="15766" y="67912"/>
                  </a:lnTo>
                  <a:lnTo>
                    <a:pt x="14867" y="66071"/>
                  </a:lnTo>
                  <a:lnTo>
                    <a:pt x="14059" y="64184"/>
                  </a:lnTo>
                  <a:lnTo>
                    <a:pt x="13340" y="62253"/>
                  </a:lnTo>
                  <a:lnTo>
                    <a:pt x="12711" y="60277"/>
                  </a:lnTo>
                  <a:lnTo>
                    <a:pt x="12127" y="58301"/>
                  </a:lnTo>
                  <a:lnTo>
                    <a:pt x="11588" y="56324"/>
                  </a:lnTo>
                  <a:lnTo>
                    <a:pt x="11184" y="54303"/>
                  </a:lnTo>
                  <a:lnTo>
                    <a:pt x="10780" y="52282"/>
                  </a:lnTo>
                  <a:lnTo>
                    <a:pt x="10466" y="50306"/>
                  </a:lnTo>
                  <a:lnTo>
                    <a:pt x="10196" y="48284"/>
                  </a:lnTo>
                  <a:lnTo>
                    <a:pt x="9972" y="46353"/>
                  </a:lnTo>
                  <a:lnTo>
                    <a:pt x="9837" y="44422"/>
                  </a:lnTo>
                  <a:lnTo>
                    <a:pt x="9702" y="42490"/>
                  </a:lnTo>
                  <a:lnTo>
                    <a:pt x="9612" y="40649"/>
                  </a:lnTo>
                  <a:lnTo>
                    <a:pt x="9567" y="38852"/>
                  </a:lnTo>
                  <a:lnTo>
                    <a:pt x="9567" y="37101"/>
                  </a:lnTo>
                  <a:lnTo>
                    <a:pt x="9567" y="37101"/>
                  </a:lnTo>
                  <a:lnTo>
                    <a:pt x="9612" y="35708"/>
                  </a:lnTo>
                  <a:lnTo>
                    <a:pt x="9702" y="34361"/>
                  </a:lnTo>
                  <a:lnTo>
                    <a:pt x="9792" y="33013"/>
                  </a:lnTo>
                  <a:lnTo>
                    <a:pt x="9927" y="31666"/>
                  </a:lnTo>
                  <a:lnTo>
                    <a:pt x="10061" y="30274"/>
                  </a:lnTo>
                  <a:lnTo>
                    <a:pt x="10241" y="28926"/>
                  </a:lnTo>
                  <a:lnTo>
                    <a:pt x="10690" y="26276"/>
                  </a:lnTo>
                  <a:lnTo>
                    <a:pt x="11229" y="23626"/>
                  </a:lnTo>
                  <a:lnTo>
                    <a:pt x="11813" y="21111"/>
                  </a:lnTo>
                  <a:lnTo>
                    <a:pt x="12442" y="18641"/>
                  </a:lnTo>
                  <a:lnTo>
                    <a:pt x="13116" y="16350"/>
                  </a:lnTo>
                  <a:lnTo>
                    <a:pt x="13789" y="14149"/>
                  </a:lnTo>
                  <a:lnTo>
                    <a:pt x="14463" y="12173"/>
                  </a:lnTo>
                  <a:lnTo>
                    <a:pt x="15092" y="10331"/>
                  </a:lnTo>
                  <a:lnTo>
                    <a:pt x="15676" y="8714"/>
                  </a:lnTo>
                  <a:lnTo>
                    <a:pt x="16664" y="6199"/>
                  </a:lnTo>
                  <a:lnTo>
                    <a:pt x="17248" y="4762"/>
                  </a:lnTo>
                  <a:lnTo>
                    <a:pt x="17248" y="4762"/>
                  </a:lnTo>
                  <a:lnTo>
                    <a:pt x="15451" y="4358"/>
                  </a:lnTo>
                  <a:lnTo>
                    <a:pt x="13789" y="3908"/>
                  </a:lnTo>
                  <a:lnTo>
                    <a:pt x="12262" y="3414"/>
                  </a:lnTo>
                  <a:lnTo>
                    <a:pt x="10870" y="2875"/>
                  </a:lnTo>
                  <a:lnTo>
                    <a:pt x="10241" y="2606"/>
                  </a:lnTo>
                  <a:lnTo>
                    <a:pt x="9657" y="2291"/>
                  </a:lnTo>
                  <a:lnTo>
                    <a:pt x="9073" y="2022"/>
                  </a:lnTo>
                  <a:lnTo>
                    <a:pt x="8579" y="1708"/>
                  </a:lnTo>
                  <a:lnTo>
                    <a:pt x="8175" y="1348"/>
                  </a:lnTo>
                  <a:lnTo>
                    <a:pt x="7771" y="1034"/>
                  </a:lnTo>
                  <a:lnTo>
                    <a:pt x="7411" y="674"/>
                  </a:lnTo>
                  <a:lnTo>
                    <a:pt x="7142" y="315"/>
                  </a:lnTo>
                  <a:lnTo>
                    <a:pt x="69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62;p43">
              <a:extLst>
                <a:ext uri="{FF2B5EF4-FFF2-40B4-BE49-F238E27FC236}">
                  <a16:creationId xmlns:a16="http://schemas.microsoft.com/office/drawing/2014/main" id="{50926BFD-C592-4BEC-8EF0-3CDF80476B92}"/>
                </a:ext>
              </a:extLst>
            </p:cNvPr>
            <p:cNvSpPr/>
            <p:nvPr/>
          </p:nvSpPr>
          <p:spPr>
            <a:xfrm>
              <a:off x="5647025" y="1922125"/>
              <a:ext cx="113425" cy="87625"/>
            </a:xfrm>
            <a:custGeom>
              <a:avLst/>
              <a:gdLst/>
              <a:ahLst/>
              <a:cxnLst/>
              <a:rect l="l" t="t" r="r" b="b"/>
              <a:pathLst>
                <a:path w="4537" h="3505" extrusionOk="0">
                  <a:moveTo>
                    <a:pt x="0" y="1"/>
                  </a:moveTo>
                  <a:lnTo>
                    <a:pt x="0" y="315"/>
                  </a:lnTo>
                  <a:lnTo>
                    <a:pt x="0" y="540"/>
                  </a:lnTo>
                  <a:lnTo>
                    <a:pt x="45" y="764"/>
                  </a:lnTo>
                  <a:lnTo>
                    <a:pt x="180" y="989"/>
                  </a:lnTo>
                  <a:lnTo>
                    <a:pt x="315" y="1213"/>
                  </a:lnTo>
                  <a:lnTo>
                    <a:pt x="449" y="1438"/>
                  </a:lnTo>
                  <a:lnTo>
                    <a:pt x="674" y="1663"/>
                  </a:lnTo>
                  <a:lnTo>
                    <a:pt x="1213" y="2067"/>
                  </a:lnTo>
                  <a:lnTo>
                    <a:pt x="1842" y="2471"/>
                  </a:lnTo>
                  <a:lnTo>
                    <a:pt x="2650" y="2830"/>
                  </a:lnTo>
                  <a:lnTo>
                    <a:pt x="3548" y="3190"/>
                  </a:lnTo>
                  <a:lnTo>
                    <a:pt x="4537" y="3504"/>
                  </a:lnTo>
                  <a:lnTo>
                    <a:pt x="3593" y="3145"/>
                  </a:lnTo>
                  <a:lnTo>
                    <a:pt x="2785" y="2741"/>
                  </a:lnTo>
                  <a:lnTo>
                    <a:pt x="2066" y="2291"/>
                  </a:lnTo>
                  <a:lnTo>
                    <a:pt x="1482" y="1842"/>
                  </a:lnTo>
                  <a:lnTo>
                    <a:pt x="988" y="1393"/>
                  </a:lnTo>
                  <a:lnTo>
                    <a:pt x="584" y="944"/>
                  </a:lnTo>
                  <a:lnTo>
                    <a:pt x="270" y="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0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63;p43">
              <a:extLst>
                <a:ext uri="{FF2B5EF4-FFF2-40B4-BE49-F238E27FC236}">
                  <a16:creationId xmlns:a16="http://schemas.microsoft.com/office/drawing/2014/main" id="{06343616-6789-4AB9-B3C3-07545E9B7811}"/>
                </a:ext>
              </a:extLst>
            </p:cNvPr>
            <p:cNvSpPr/>
            <p:nvPr/>
          </p:nvSpPr>
          <p:spPr>
            <a:xfrm>
              <a:off x="5647025" y="1922125"/>
              <a:ext cx="113425" cy="87625"/>
            </a:xfrm>
            <a:custGeom>
              <a:avLst/>
              <a:gdLst/>
              <a:ahLst/>
              <a:cxnLst/>
              <a:rect l="l" t="t" r="r" b="b"/>
              <a:pathLst>
                <a:path w="4537" h="350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540"/>
                  </a:lnTo>
                  <a:lnTo>
                    <a:pt x="45" y="764"/>
                  </a:lnTo>
                  <a:lnTo>
                    <a:pt x="180" y="989"/>
                  </a:lnTo>
                  <a:lnTo>
                    <a:pt x="315" y="1213"/>
                  </a:lnTo>
                  <a:lnTo>
                    <a:pt x="449" y="1438"/>
                  </a:lnTo>
                  <a:lnTo>
                    <a:pt x="674" y="1663"/>
                  </a:lnTo>
                  <a:lnTo>
                    <a:pt x="1213" y="2067"/>
                  </a:lnTo>
                  <a:lnTo>
                    <a:pt x="1842" y="2471"/>
                  </a:lnTo>
                  <a:lnTo>
                    <a:pt x="2650" y="2830"/>
                  </a:lnTo>
                  <a:lnTo>
                    <a:pt x="3548" y="3190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3593" y="3145"/>
                  </a:lnTo>
                  <a:lnTo>
                    <a:pt x="2785" y="2741"/>
                  </a:lnTo>
                  <a:lnTo>
                    <a:pt x="2066" y="2291"/>
                  </a:lnTo>
                  <a:lnTo>
                    <a:pt x="1482" y="1842"/>
                  </a:lnTo>
                  <a:lnTo>
                    <a:pt x="988" y="1393"/>
                  </a:lnTo>
                  <a:lnTo>
                    <a:pt x="584" y="944"/>
                  </a:lnTo>
                  <a:lnTo>
                    <a:pt x="270" y="45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64;p43">
              <a:extLst>
                <a:ext uri="{FF2B5EF4-FFF2-40B4-BE49-F238E27FC236}">
                  <a16:creationId xmlns:a16="http://schemas.microsoft.com/office/drawing/2014/main" id="{3AA45D16-1478-4FB4-84BC-79F0EE7C39FF}"/>
                </a:ext>
              </a:extLst>
            </p:cNvPr>
            <p:cNvSpPr/>
            <p:nvPr/>
          </p:nvSpPr>
          <p:spPr>
            <a:xfrm>
              <a:off x="5547075" y="1849150"/>
              <a:ext cx="330150" cy="220100"/>
            </a:xfrm>
            <a:custGeom>
              <a:avLst/>
              <a:gdLst/>
              <a:ahLst/>
              <a:cxnLst/>
              <a:rect l="l" t="t" r="r" b="b"/>
              <a:pathLst>
                <a:path w="13206" h="8804" extrusionOk="0">
                  <a:moveTo>
                    <a:pt x="3684" y="0"/>
                  </a:moveTo>
                  <a:lnTo>
                    <a:pt x="2830" y="404"/>
                  </a:lnTo>
                  <a:lnTo>
                    <a:pt x="2112" y="809"/>
                  </a:lnTo>
                  <a:lnTo>
                    <a:pt x="1483" y="1213"/>
                  </a:lnTo>
                  <a:lnTo>
                    <a:pt x="944" y="1662"/>
                  </a:lnTo>
                  <a:lnTo>
                    <a:pt x="540" y="2066"/>
                  </a:lnTo>
                  <a:lnTo>
                    <a:pt x="225" y="2515"/>
                  </a:lnTo>
                  <a:lnTo>
                    <a:pt x="135" y="2740"/>
                  </a:lnTo>
                  <a:lnTo>
                    <a:pt x="46" y="2965"/>
                  </a:lnTo>
                  <a:lnTo>
                    <a:pt x="1" y="3189"/>
                  </a:lnTo>
                  <a:lnTo>
                    <a:pt x="1" y="3369"/>
                  </a:lnTo>
                  <a:lnTo>
                    <a:pt x="46" y="3773"/>
                  </a:lnTo>
                  <a:lnTo>
                    <a:pt x="180" y="4132"/>
                  </a:lnTo>
                  <a:lnTo>
                    <a:pt x="405" y="4492"/>
                  </a:lnTo>
                  <a:lnTo>
                    <a:pt x="719" y="4896"/>
                  </a:lnTo>
                  <a:lnTo>
                    <a:pt x="1079" y="5255"/>
                  </a:lnTo>
                  <a:lnTo>
                    <a:pt x="1573" y="5615"/>
                  </a:lnTo>
                  <a:lnTo>
                    <a:pt x="2112" y="5974"/>
                  </a:lnTo>
                  <a:lnTo>
                    <a:pt x="2741" y="6333"/>
                  </a:lnTo>
                  <a:lnTo>
                    <a:pt x="3459" y="6693"/>
                  </a:lnTo>
                  <a:lnTo>
                    <a:pt x="4268" y="7007"/>
                  </a:lnTo>
                  <a:lnTo>
                    <a:pt x="5121" y="7321"/>
                  </a:lnTo>
                  <a:lnTo>
                    <a:pt x="6064" y="7681"/>
                  </a:lnTo>
                  <a:lnTo>
                    <a:pt x="7052" y="7950"/>
                  </a:lnTo>
                  <a:lnTo>
                    <a:pt x="8175" y="8265"/>
                  </a:lnTo>
                  <a:lnTo>
                    <a:pt x="9298" y="8534"/>
                  </a:lnTo>
                  <a:lnTo>
                    <a:pt x="10556" y="8804"/>
                  </a:lnTo>
                  <a:lnTo>
                    <a:pt x="13206" y="7501"/>
                  </a:lnTo>
                  <a:lnTo>
                    <a:pt x="13161" y="7456"/>
                  </a:lnTo>
                  <a:lnTo>
                    <a:pt x="11813" y="7276"/>
                  </a:lnTo>
                  <a:lnTo>
                    <a:pt x="10601" y="7007"/>
                  </a:lnTo>
                  <a:lnTo>
                    <a:pt x="9523" y="6738"/>
                  </a:lnTo>
                  <a:lnTo>
                    <a:pt x="8535" y="6423"/>
                  </a:lnTo>
                  <a:lnTo>
                    <a:pt x="7546" y="6109"/>
                  </a:lnTo>
                  <a:lnTo>
                    <a:pt x="6648" y="5749"/>
                  </a:lnTo>
                  <a:lnTo>
                    <a:pt x="5840" y="5390"/>
                  </a:lnTo>
                  <a:lnTo>
                    <a:pt x="5211" y="4986"/>
                  </a:lnTo>
                  <a:lnTo>
                    <a:pt x="4672" y="4582"/>
                  </a:lnTo>
                  <a:lnTo>
                    <a:pt x="4447" y="4357"/>
                  </a:lnTo>
                  <a:lnTo>
                    <a:pt x="4313" y="4132"/>
                  </a:lnTo>
                  <a:lnTo>
                    <a:pt x="4178" y="3908"/>
                  </a:lnTo>
                  <a:lnTo>
                    <a:pt x="4043" y="3683"/>
                  </a:lnTo>
                  <a:lnTo>
                    <a:pt x="3998" y="3459"/>
                  </a:lnTo>
                  <a:lnTo>
                    <a:pt x="3998" y="3234"/>
                  </a:lnTo>
                  <a:lnTo>
                    <a:pt x="3998" y="2920"/>
                  </a:lnTo>
                  <a:lnTo>
                    <a:pt x="3863" y="2471"/>
                  </a:lnTo>
                  <a:lnTo>
                    <a:pt x="3729" y="2066"/>
                  </a:lnTo>
                  <a:lnTo>
                    <a:pt x="3639" y="1662"/>
                  </a:lnTo>
                  <a:lnTo>
                    <a:pt x="3594" y="1303"/>
                  </a:lnTo>
                  <a:lnTo>
                    <a:pt x="3594" y="943"/>
                  </a:lnTo>
                  <a:lnTo>
                    <a:pt x="3594" y="584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9D4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65;p43">
              <a:extLst>
                <a:ext uri="{FF2B5EF4-FFF2-40B4-BE49-F238E27FC236}">
                  <a16:creationId xmlns:a16="http://schemas.microsoft.com/office/drawing/2014/main" id="{C53F52A4-9588-41F7-A3A2-40A462727B48}"/>
                </a:ext>
              </a:extLst>
            </p:cNvPr>
            <p:cNvSpPr/>
            <p:nvPr/>
          </p:nvSpPr>
          <p:spPr>
            <a:xfrm>
              <a:off x="5547075" y="1849150"/>
              <a:ext cx="330150" cy="220100"/>
            </a:xfrm>
            <a:custGeom>
              <a:avLst/>
              <a:gdLst/>
              <a:ahLst/>
              <a:cxnLst/>
              <a:rect l="l" t="t" r="r" b="b"/>
              <a:pathLst>
                <a:path w="13206" h="8804" fill="none" extrusionOk="0">
                  <a:moveTo>
                    <a:pt x="3684" y="0"/>
                  </a:moveTo>
                  <a:lnTo>
                    <a:pt x="3684" y="0"/>
                  </a:lnTo>
                  <a:lnTo>
                    <a:pt x="2830" y="404"/>
                  </a:lnTo>
                  <a:lnTo>
                    <a:pt x="2112" y="809"/>
                  </a:lnTo>
                  <a:lnTo>
                    <a:pt x="1483" y="1213"/>
                  </a:lnTo>
                  <a:lnTo>
                    <a:pt x="944" y="1662"/>
                  </a:lnTo>
                  <a:lnTo>
                    <a:pt x="540" y="2066"/>
                  </a:lnTo>
                  <a:lnTo>
                    <a:pt x="225" y="2515"/>
                  </a:lnTo>
                  <a:lnTo>
                    <a:pt x="135" y="2740"/>
                  </a:lnTo>
                  <a:lnTo>
                    <a:pt x="46" y="2965"/>
                  </a:lnTo>
                  <a:lnTo>
                    <a:pt x="1" y="3189"/>
                  </a:lnTo>
                  <a:lnTo>
                    <a:pt x="1" y="3369"/>
                  </a:lnTo>
                  <a:lnTo>
                    <a:pt x="1" y="3369"/>
                  </a:lnTo>
                  <a:lnTo>
                    <a:pt x="46" y="3773"/>
                  </a:lnTo>
                  <a:lnTo>
                    <a:pt x="180" y="4132"/>
                  </a:lnTo>
                  <a:lnTo>
                    <a:pt x="405" y="4492"/>
                  </a:lnTo>
                  <a:lnTo>
                    <a:pt x="719" y="4896"/>
                  </a:lnTo>
                  <a:lnTo>
                    <a:pt x="1079" y="5255"/>
                  </a:lnTo>
                  <a:lnTo>
                    <a:pt x="1573" y="5615"/>
                  </a:lnTo>
                  <a:lnTo>
                    <a:pt x="2112" y="5974"/>
                  </a:lnTo>
                  <a:lnTo>
                    <a:pt x="2741" y="6333"/>
                  </a:lnTo>
                  <a:lnTo>
                    <a:pt x="3459" y="6693"/>
                  </a:lnTo>
                  <a:lnTo>
                    <a:pt x="4268" y="7007"/>
                  </a:lnTo>
                  <a:lnTo>
                    <a:pt x="5121" y="7321"/>
                  </a:lnTo>
                  <a:lnTo>
                    <a:pt x="6064" y="7681"/>
                  </a:lnTo>
                  <a:lnTo>
                    <a:pt x="7052" y="7950"/>
                  </a:lnTo>
                  <a:lnTo>
                    <a:pt x="8175" y="8265"/>
                  </a:lnTo>
                  <a:lnTo>
                    <a:pt x="9298" y="8534"/>
                  </a:lnTo>
                  <a:lnTo>
                    <a:pt x="10556" y="8804"/>
                  </a:lnTo>
                  <a:lnTo>
                    <a:pt x="13206" y="7501"/>
                  </a:lnTo>
                  <a:lnTo>
                    <a:pt x="13206" y="7501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1813" y="7276"/>
                  </a:lnTo>
                  <a:lnTo>
                    <a:pt x="10601" y="7007"/>
                  </a:lnTo>
                  <a:lnTo>
                    <a:pt x="9523" y="6738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7546" y="6109"/>
                  </a:lnTo>
                  <a:lnTo>
                    <a:pt x="6648" y="5749"/>
                  </a:lnTo>
                  <a:lnTo>
                    <a:pt x="5840" y="5390"/>
                  </a:lnTo>
                  <a:lnTo>
                    <a:pt x="5211" y="4986"/>
                  </a:lnTo>
                  <a:lnTo>
                    <a:pt x="4672" y="4582"/>
                  </a:lnTo>
                  <a:lnTo>
                    <a:pt x="4447" y="4357"/>
                  </a:lnTo>
                  <a:lnTo>
                    <a:pt x="4313" y="4132"/>
                  </a:lnTo>
                  <a:lnTo>
                    <a:pt x="4178" y="3908"/>
                  </a:lnTo>
                  <a:lnTo>
                    <a:pt x="4043" y="3683"/>
                  </a:lnTo>
                  <a:lnTo>
                    <a:pt x="3998" y="3459"/>
                  </a:lnTo>
                  <a:lnTo>
                    <a:pt x="3998" y="3234"/>
                  </a:lnTo>
                  <a:lnTo>
                    <a:pt x="3998" y="3234"/>
                  </a:lnTo>
                  <a:lnTo>
                    <a:pt x="3998" y="2920"/>
                  </a:lnTo>
                  <a:lnTo>
                    <a:pt x="3998" y="2920"/>
                  </a:lnTo>
                  <a:lnTo>
                    <a:pt x="3998" y="2920"/>
                  </a:lnTo>
                  <a:lnTo>
                    <a:pt x="3998" y="2920"/>
                  </a:lnTo>
                  <a:lnTo>
                    <a:pt x="3863" y="2471"/>
                  </a:lnTo>
                  <a:lnTo>
                    <a:pt x="3729" y="2066"/>
                  </a:lnTo>
                  <a:lnTo>
                    <a:pt x="3639" y="1662"/>
                  </a:lnTo>
                  <a:lnTo>
                    <a:pt x="3594" y="1303"/>
                  </a:lnTo>
                  <a:lnTo>
                    <a:pt x="3594" y="943"/>
                  </a:lnTo>
                  <a:lnTo>
                    <a:pt x="3594" y="584"/>
                  </a:lnTo>
                  <a:lnTo>
                    <a:pt x="36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66;p43">
              <a:extLst>
                <a:ext uri="{FF2B5EF4-FFF2-40B4-BE49-F238E27FC236}">
                  <a16:creationId xmlns:a16="http://schemas.microsoft.com/office/drawing/2014/main" id="{F17AF025-C0AD-4D6D-9BC5-64AAA6497F66}"/>
                </a:ext>
              </a:extLst>
            </p:cNvPr>
            <p:cNvSpPr/>
            <p:nvPr/>
          </p:nvSpPr>
          <p:spPr>
            <a:xfrm>
              <a:off x="5904150" y="3999450"/>
              <a:ext cx="267275" cy="102200"/>
            </a:xfrm>
            <a:custGeom>
              <a:avLst/>
              <a:gdLst/>
              <a:ahLst/>
              <a:cxnLst/>
              <a:rect l="l" t="t" r="r" b="b"/>
              <a:pathLst>
                <a:path w="10691" h="4088" extrusionOk="0">
                  <a:moveTo>
                    <a:pt x="1" y="1"/>
                  </a:moveTo>
                  <a:lnTo>
                    <a:pt x="1" y="1528"/>
                  </a:lnTo>
                  <a:lnTo>
                    <a:pt x="91" y="1573"/>
                  </a:lnTo>
                  <a:lnTo>
                    <a:pt x="540" y="1842"/>
                  </a:lnTo>
                  <a:lnTo>
                    <a:pt x="1213" y="2112"/>
                  </a:lnTo>
                  <a:lnTo>
                    <a:pt x="2067" y="2471"/>
                  </a:lnTo>
                  <a:lnTo>
                    <a:pt x="3235" y="2875"/>
                  </a:lnTo>
                  <a:lnTo>
                    <a:pt x="4582" y="3235"/>
                  </a:lnTo>
                  <a:lnTo>
                    <a:pt x="6199" y="3594"/>
                  </a:lnTo>
                  <a:lnTo>
                    <a:pt x="7097" y="3729"/>
                  </a:lnTo>
                  <a:lnTo>
                    <a:pt x="8085" y="3863"/>
                  </a:lnTo>
                  <a:lnTo>
                    <a:pt x="9163" y="3998"/>
                  </a:lnTo>
                  <a:lnTo>
                    <a:pt x="10241" y="4088"/>
                  </a:lnTo>
                  <a:lnTo>
                    <a:pt x="10691" y="1887"/>
                  </a:lnTo>
                  <a:lnTo>
                    <a:pt x="9298" y="1797"/>
                  </a:lnTo>
                  <a:lnTo>
                    <a:pt x="7906" y="1663"/>
                  </a:lnTo>
                  <a:lnTo>
                    <a:pt x="6558" y="1483"/>
                  </a:lnTo>
                  <a:lnTo>
                    <a:pt x="5256" y="1303"/>
                  </a:lnTo>
                  <a:lnTo>
                    <a:pt x="3953" y="1034"/>
                  </a:lnTo>
                  <a:lnTo>
                    <a:pt x="2696" y="764"/>
                  </a:lnTo>
                  <a:lnTo>
                    <a:pt x="1483" y="450"/>
                  </a:lnTo>
                  <a:lnTo>
                    <a:pt x="270" y="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4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67;p43">
              <a:extLst>
                <a:ext uri="{FF2B5EF4-FFF2-40B4-BE49-F238E27FC236}">
                  <a16:creationId xmlns:a16="http://schemas.microsoft.com/office/drawing/2014/main" id="{0EE2972D-FDAC-4B3E-892A-A6449C618732}"/>
                </a:ext>
              </a:extLst>
            </p:cNvPr>
            <p:cNvSpPr/>
            <p:nvPr/>
          </p:nvSpPr>
          <p:spPr>
            <a:xfrm>
              <a:off x="5904150" y="3999450"/>
              <a:ext cx="267275" cy="102200"/>
            </a:xfrm>
            <a:custGeom>
              <a:avLst/>
              <a:gdLst/>
              <a:ahLst/>
              <a:cxnLst/>
              <a:rect l="l" t="t" r="r" b="b"/>
              <a:pathLst>
                <a:path w="10691" h="4088" fill="none" extrusionOk="0">
                  <a:moveTo>
                    <a:pt x="1" y="1"/>
                  </a:moveTo>
                  <a:lnTo>
                    <a:pt x="1" y="1528"/>
                  </a:lnTo>
                  <a:lnTo>
                    <a:pt x="91" y="1573"/>
                  </a:lnTo>
                  <a:lnTo>
                    <a:pt x="91" y="1573"/>
                  </a:lnTo>
                  <a:lnTo>
                    <a:pt x="540" y="1842"/>
                  </a:lnTo>
                  <a:lnTo>
                    <a:pt x="1213" y="2112"/>
                  </a:lnTo>
                  <a:lnTo>
                    <a:pt x="2067" y="2471"/>
                  </a:lnTo>
                  <a:lnTo>
                    <a:pt x="3235" y="2875"/>
                  </a:lnTo>
                  <a:lnTo>
                    <a:pt x="4582" y="3235"/>
                  </a:lnTo>
                  <a:lnTo>
                    <a:pt x="6199" y="3594"/>
                  </a:lnTo>
                  <a:lnTo>
                    <a:pt x="7097" y="3729"/>
                  </a:lnTo>
                  <a:lnTo>
                    <a:pt x="8085" y="3863"/>
                  </a:lnTo>
                  <a:lnTo>
                    <a:pt x="9163" y="3998"/>
                  </a:lnTo>
                  <a:lnTo>
                    <a:pt x="10241" y="4088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9298" y="1797"/>
                  </a:lnTo>
                  <a:lnTo>
                    <a:pt x="7906" y="1663"/>
                  </a:lnTo>
                  <a:lnTo>
                    <a:pt x="6558" y="1483"/>
                  </a:lnTo>
                  <a:lnTo>
                    <a:pt x="5256" y="1303"/>
                  </a:lnTo>
                  <a:lnTo>
                    <a:pt x="3953" y="1034"/>
                  </a:lnTo>
                  <a:lnTo>
                    <a:pt x="2696" y="764"/>
                  </a:lnTo>
                  <a:lnTo>
                    <a:pt x="1483" y="450"/>
                  </a:lnTo>
                  <a:lnTo>
                    <a:pt x="270" y="9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68;p43">
              <a:extLst>
                <a:ext uri="{FF2B5EF4-FFF2-40B4-BE49-F238E27FC236}">
                  <a16:creationId xmlns:a16="http://schemas.microsoft.com/office/drawing/2014/main" id="{ED2608BE-787C-4978-85E3-EF38701B25E5}"/>
                </a:ext>
              </a:extLst>
            </p:cNvPr>
            <p:cNvSpPr/>
            <p:nvPr/>
          </p:nvSpPr>
          <p:spPr>
            <a:xfrm>
              <a:off x="6308400" y="3999450"/>
              <a:ext cx="275125" cy="102200"/>
            </a:xfrm>
            <a:custGeom>
              <a:avLst/>
              <a:gdLst/>
              <a:ahLst/>
              <a:cxnLst/>
              <a:rect l="l" t="t" r="r" b="b"/>
              <a:pathLst>
                <a:path w="11005" h="4088" extrusionOk="0">
                  <a:moveTo>
                    <a:pt x="11004" y="1"/>
                  </a:moveTo>
                  <a:lnTo>
                    <a:pt x="10735" y="90"/>
                  </a:lnTo>
                  <a:lnTo>
                    <a:pt x="9522" y="450"/>
                  </a:lnTo>
                  <a:lnTo>
                    <a:pt x="8265" y="764"/>
                  </a:lnTo>
                  <a:lnTo>
                    <a:pt x="6962" y="1079"/>
                  </a:lnTo>
                  <a:lnTo>
                    <a:pt x="5615" y="1303"/>
                  </a:lnTo>
                  <a:lnTo>
                    <a:pt x="4267" y="1528"/>
                  </a:lnTo>
                  <a:lnTo>
                    <a:pt x="2875" y="1707"/>
                  </a:lnTo>
                  <a:lnTo>
                    <a:pt x="1437" y="1842"/>
                  </a:lnTo>
                  <a:lnTo>
                    <a:pt x="0" y="1932"/>
                  </a:lnTo>
                  <a:lnTo>
                    <a:pt x="449" y="4088"/>
                  </a:lnTo>
                  <a:lnTo>
                    <a:pt x="1572" y="3998"/>
                  </a:lnTo>
                  <a:lnTo>
                    <a:pt x="2695" y="3908"/>
                  </a:lnTo>
                  <a:lnTo>
                    <a:pt x="3683" y="3774"/>
                  </a:lnTo>
                  <a:lnTo>
                    <a:pt x="4626" y="3594"/>
                  </a:lnTo>
                  <a:lnTo>
                    <a:pt x="6288" y="3279"/>
                  </a:lnTo>
                  <a:lnTo>
                    <a:pt x="7726" y="2875"/>
                  </a:lnTo>
                  <a:lnTo>
                    <a:pt x="8893" y="2516"/>
                  </a:lnTo>
                  <a:lnTo>
                    <a:pt x="9792" y="2157"/>
                  </a:lnTo>
                  <a:lnTo>
                    <a:pt x="10465" y="1842"/>
                  </a:lnTo>
                  <a:lnTo>
                    <a:pt x="10915" y="1573"/>
                  </a:lnTo>
                  <a:lnTo>
                    <a:pt x="11004" y="1528"/>
                  </a:lnTo>
                  <a:lnTo>
                    <a:pt x="11004" y="1"/>
                  </a:lnTo>
                  <a:close/>
                </a:path>
              </a:pathLst>
            </a:custGeom>
            <a:solidFill>
              <a:srgbClr val="C96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69;p43">
              <a:extLst>
                <a:ext uri="{FF2B5EF4-FFF2-40B4-BE49-F238E27FC236}">
                  <a16:creationId xmlns:a16="http://schemas.microsoft.com/office/drawing/2014/main" id="{7818A509-15BD-4B85-870F-04489AAD641C}"/>
                </a:ext>
              </a:extLst>
            </p:cNvPr>
            <p:cNvSpPr/>
            <p:nvPr/>
          </p:nvSpPr>
          <p:spPr>
            <a:xfrm>
              <a:off x="6308400" y="3999450"/>
              <a:ext cx="275125" cy="102200"/>
            </a:xfrm>
            <a:custGeom>
              <a:avLst/>
              <a:gdLst/>
              <a:ahLst/>
              <a:cxnLst/>
              <a:rect l="l" t="t" r="r" b="b"/>
              <a:pathLst>
                <a:path w="11005" h="4088" fill="none" extrusionOk="0">
                  <a:moveTo>
                    <a:pt x="11004" y="1"/>
                  </a:moveTo>
                  <a:lnTo>
                    <a:pt x="10735" y="90"/>
                  </a:lnTo>
                  <a:lnTo>
                    <a:pt x="10735" y="90"/>
                  </a:lnTo>
                  <a:lnTo>
                    <a:pt x="9522" y="450"/>
                  </a:lnTo>
                  <a:lnTo>
                    <a:pt x="8265" y="764"/>
                  </a:lnTo>
                  <a:lnTo>
                    <a:pt x="6962" y="1079"/>
                  </a:lnTo>
                  <a:lnTo>
                    <a:pt x="5615" y="1303"/>
                  </a:lnTo>
                  <a:lnTo>
                    <a:pt x="4267" y="1528"/>
                  </a:lnTo>
                  <a:lnTo>
                    <a:pt x="2875" y="1707"/>
                  </a:lnTo>
                  <a:lnTo>
                    <a:pt x="1437" y="1842"/>
                  </a:lnTo>
                  <a:lnTo>
                    <a:pt x="0" y="1932"/>
                  </a:lnTo>
                  <a:lnTo>
                    <a:pt x="449" y="4088"/>
                  </a:lnTo>
                  <a:lnTo>
                    <a:pt x="449" y="4088"/>
                  </a:lnTo>
                  <a:lnTo>
                    <a:pt x="449" y="4088"/>
                  </a:lnTo>
                  <a:lnTo>
                    <a:pt x="1572" y="3998"/>
                  </a:lnTo>
                  <a:lnTo>
                    <a:pt x="2695" y="3908"/>
                  </a:lnTo>
                  <a:lnTo>
                    <a:pt x="3683" y="3774"/>
                  </a:lnTo>
                  <a:lnTo>
                    <a:pt x="4626" y="3594"/>
                  </a:lnTo>
                  <a:lnTo>
                    <a:pt x="6288" y="3279"/>
                  </a:lnTo>
                  <a:lnTo>
                    <a:pt x="7726" y="2875"/>
                  </a:lnTo>
                  <a:lnTo>
                    <a:pt x="8893" y="2516"/>
                  </a:lnTo>
                  <a:lnTo>
                    <a:pt x="9792" y="2157"/>
                  </a:lnTo>
                  <a:lnTo>
                    <a:pt x="10465" y="1842"/>
                  </a:lnTo>
                  <a:lnTo>
                    <a:pt x="10915" y="1573"/>
                  </a:lnTo>
                  <a:lnTo>
                    <a:pt x="11004" y="1528"/>
                  </a:lnTo>
                  <a:lnTo>
                    <a:pt x="110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70;p43">
              <a:extLst>
                <a:ext uri="{FF2B5EF4-FFF2-40B4-BE49-F238E27FC236}">
                  <a16:creationId xmlns:a16="http://schemas.microsoft.com/office/drawing/2014/main" id="{4623240A-3E58-49AD-84A8-A0429044D62B}"/>
                </a:ext>
              </a:extLst>
            </p:cNvPr>
            <p:cNvSpPr/>
            <p:nvPr/>
          </p:nvSpPr>
          <p:spPr>
            <a:xfrm>
              <a:off x="6604825" y="1844650"/>
              <a:ext cx="335775" cy="225725"/>
            </a:xfrm>
            <a:custGeom>
              <a:avLst/>
              <a:gdLst/>
              <a:ahLst/>
              <a:cxnLst/>
              <a:rect l="l" t="t" r="r" b="b"/>
              <a:pathLst>
                <a:path w="13431" h="9029" extrusionOk="0">
                  <a:moveTo>
                    <a:pt x="9388" y="1"/>
                  </a:moveTo>
                  <a:lnTo>
                    <a:pt x="9478" y="584"/>
                  </a:lnTo>
                  <a:lnTo>
                    <a:pt x="9523" y="1213"/>
                  </a:lnTo>
                  <a:lnTo>
                    <a:pt x="9523" y="1573"/>
                  </a:lnTo>
                  <a:lnTo>
                    <a:pt x="9478" y="1932"/>
                  </a:lnTo>
                  <a:lnTo>
                    <a:pt x="9388" y="2291"/>
                  </a:lnTo>
                  <a:lnTo>
                    <a:pt x="9253" y="2695"/>
                  </a:lnTo>
                  <a:lnTo>
                    <a:pt x="9388" y="3055"/>
                  </a:lnTo>
                  <a:lnTo>
                    <a:pt x="9478" y="3414"/>
                  </a:lnTo>
                  <a:lnTo>
                    <a:pt x="9433" y="3773"/>
                  </a:lnTo>
                  <a:lnTo>
                    <a:pt x="9298" y="4088"/>
                  </a:lnTo>
                  <a:lnTo>
                    <a:pt x="9074" y="4447"/>
                  </a:lnTo>
                  <a:lnTo>
                    <a:pt x="8759" y="4762"/>
                  </a:lnTo>
                  <a:lnTo>
                    <a:pt x="8400" y="5076"/>
                  </a:lnTo>
                  <a:lnTo>
                    <a:pt x="7906" y="5345"/>
                  </a:lnTo>
                  <a:lnTo>
                    <a:pt x="7412" y="5660"/>
                  </a:lnTo>
                  <a:lnTo>
                    <a:pt x="6783" y="5929"/>
                  </a:lnTo>
                  <a:lnTo>
                    <a:pt x="6154" y="6199"/>
                  </a:lnTo>
                  <a:lnTo>
                    <a:pt x="5435" y="6468"/>
                  </a:lnTo>
                  <a:lnTo>
                    <a:pt x="4627" y="6693"/>
                  </a:lnTo>
                  <a:lnTo>
                    <a:pt x="3819" y="6918"/>
                  </a:lnTo>
                  <a:lnTo>
                    <a:pt x="1977" y="7322"/>
                  </a:lnTo>
                  <a:lnTo>
                    <a:pt x="1" y="7726"/>
                  </a:lnTo>
                  <a:lnTo>
                    <a:pt x="2651" y="9029"/>
                  </a:lnTo>
                  <a:lnTo>
                    <a:pt x="3908" y="8759"/>
                  </a:lnTo>
                  <a:lnTo>
                    <a:pt x="5076" y="8490"/>
                  </a:lnTo>
                  <a:lnTo>
                    <a:pt x="6199" y="8175"/>
                  </a:lnTo>
                  <a:lnTo>
                    <a:pt x="7232" y="7906"/>
                  </a:lnTo>
                  <a:lnTo>
                    <a:pt x="8220" y="7546"/>
                  </a:lnTo>
                  <a:lnTo>
                    <a:pt x="9074" y="7232"/>
                  </a:lnTo>
                  <a:lnTo>
                    <a:pt x="9882" y="6873"/>
                  </a:lnTo>
                  <a:lnTo>
                    <a:pt x="10646" y="6558"/>
                  </a:lnTo>
                  <a:lnTo>
                    <a:pt x="11274" y="6199"/>
                  </a:lnTo>
                  <a:lnTo>
                    <a:pt x="11813" y="5840"/>
                  </a:lnTo>
                  <a:lnTo>
                    <a:pt x="12307" y="5435"/>
                  </a:lnTo>
                  <a:lnTo>
                    <a:pt x="12712" y="5076"/>
                  </a:lnTo>
                  <a:lnTo>
                    <a:pt x="13026" y="4717"/>
                  </a:lnTo>
                  <a:lnTo>
                    <a:pt x="13251" y="4312"/>
                  </a:lnTo>
                  <a:lnTo>
                    <a:pt x="13385" y="3953"/>
                  </a:lnTo>
                  <a:lnTo>
                    <a:pt x="13430" y="3549"/>
                  </a:lnTo>
                  <a:lnTo>
                    <a:pt x="13430" y="3324"/>
                  </a:lnTo>
                  <a:lnTo>
                    <a:pt x="13385" y="3100"/>
                  </a:lnTo>
                  <a:lnTo>
                    <a:pt x="13296" y="2875"/>
                  </a:lnTo>
                  <a:lnTo>
                    <a:pt x="13161" y="2651"/>
                  </a:lnTo>
                  <a:lnTo>
                    <a:pt x="12846" y="2201"/>
                  </a:lnTo>
                  <a:lnTo>
                    <a:pt x="12397" y="1752"/>
                  </a:lnTo>
                  <a:lnTo>
                    <a:pt x="11813" y="1303"/>
                  </a:lnTo>
                  <a:lnTo>
                    <a:pt x="11140" y="854"/>
                  </a:lnTo>
                  <a:lnTo>
                    <a:pt x="10331" y="450"/>
                  </a:lnTo>
                  <a:lnTo>
                    <a:pt x="9388" y="1"/>
                  </a:lnTo>
                  <a:close/>
                </a:path>
              </a:pathLst>
            </a:custGeom>
            <a:solidFill>
              <a:srgbClr val="C96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71;p43">
              <a:extLst>
                <a:ext uri="{FF2B5EF4-FFF2-40B4-BE49-F238E27FC236}">
                  <a16:creationId xmlns:a16="http://schemas.microsoft.com/office/drawing/2014/main" id="{7899D9A1-05D7-44D0-B0A0-11C38B23D372}"/>
                </a:ext>
              </a:extLst>
            </p:cNvPr>
            <p:cNvSpPr/>
            <p:nvPr/>
          </p:nvSpPr>
          <p:spPr>
            <a:xfrm>
              <a:off x="6604825" y="1844650"/>
              <a:ext cx="335775" cy="225725"/>
            </a:xfrm>
            <a:custGeom>
              <a:avLst/>
              <a:gdLst/>
              <a:ahLst/>
              <a:cxnLst/>
              <a:rect l="l" t="t" r="r" b="b"/>
              <a:pathLst>
                <a:path w="13431" h="9029" fill="none" extrusionOk="0">
                  <a:moveTo>
                    <a:pt x="9388" y="1"/>
                  </a:moveTo>
                  <a:lnTo>
                    <a:pt x="9388" y="1"/>
                  </a:lnTo>
                  <a:lnTo>
                    <a:pt x="9478" y="584"/>
                  </a:lnTo>
                  <a:lnTo>
                    <a:pt x="9523" y="1213"/>
                  </a:lnTo>
                  <a:lnTo>
                    <a:pt x="9523" y="1573"/>
                  </a:lnTo>
                  <a:lnTo>
                    <a:pt x="9478" y="1932"/>
                  </a:lnTo>
                  <a:lnTo>
                    <a:pt x="9388" y="2291"/>
                  </a:lnTo>
                  <a:lnTo>
                    <a:pt x="9253" y="2695"/>
                  </a:lnTo>
                  <a:lnTo>
                    <a:pt x="9253" y="2695"/>
                  </a:lnTo>
                  <a:lnTo>
                    <a:pt x="9388" y="3055"/>
                  </a:lnTo>
                  <a:lnTo>
                    <a:pt x="9478" y="3414"/>
                  </a:lnTo>
                  <a:lnTo>
                    <a:pt x="9478" y="3414"/>
                  </a:lnTo>
                  <a:lnTo>
                    <a:pt x="9478" y="3414"/>
                  </a:lnTo>
                  <a:lnTo>
                    <a:pt x="9478" y="3414"/>
                  </a:lnTo>
                  <a:lnTo>
                    <a:pt x="9433" y="3773"/>
                  </a:lnTo>
                  <a:lnTo>
                    <a:pt x="9298" y="4088"/>
                  </a:lnTo>
                  <a:lnTo>
                    <a:pt x="9074" y="4447"/>
                  </a:lnTo>
                  <a:lnTo>
                    <a:pt x="8759" y="4762"/>
                  </a:lnTo>
                  <a:lnTo>
                    <a:pt x="8400" y="5076"/>
                  </a:lnTo>
                  <a:lnTo>
                    <a:pt x="7906" y="5345"/>
                  </a:lnTo>
                  <a:lnTo>
                    <a:pt x="7412" y="5660"/>
                  </a:lnTo>
                  <a:lnTo>
                    <a:pt x="6783" y="5929"/>
                  </a:lnTo>
                  <a:lnTo>
                    <a:pt x="6154" y="6199"/>
                  </a:lnTo>
                  <a:lnTo>
                    <a:pt x="5435" y="6468"/>
                  </a:lnTo>
                  <a:lnTo>
                    <a:pt x="4627" y="6693"/>
                  </a:lnTo>
                  <a:lnTo>
                    <a:pt x="3819" y="6918"/>
                  </a:lnTo>
                  <a:lnTo>
                    <a:pt x="1977" y="7322"/>
                  </a:lnTo>
                  <a:lnTo>
                    <a:pt x="1" y="7726"/>
                  </a:lnTo>
                  <a:lnTo>
                    <a:pt x="2651" y="9029"/>
                  </a:lnTo>
                  <a:lnTo>
                    <a:pt x="2651" y="9029"/>
                  </a:lnTo>
                  <a:lnTo>
                    <a:pt x="3908" y="8759"/>
                  </a:lnTo>
                  <a:lnTo>
                    <a:pt x="5076" y="8490"/>
                  </a:lnTo>
                  <a:lnTo>
                    <a:pt x="6199" y="8175"/>
                  </a:lnTo>
                  <a:lnTo>
                    <a:pt x="7232" y="7906"/>
                  </a:lnTo>
                  <a:lnTo>
                    <a:pt x="8220" y="7546"/>
                  </a:lnTo>
                  <a:lnTo>
                    <a:pt x="9074" y="7232"/>
                  </a:lnTo>
                  <a:lnTo>
                    <a:pt x="9882" y="6873"/>
                  </a:lnTo>
                  <a:lnTo>
                    <a:pt x="10646" y="6558"/>
                  </a:lnTo>
                  <a:lnTo>
                    <a:pt x="11274" y="6199"/>
                  </a:lnTo>
                  <a:lnTo>
                    <a:pt x="11813" y="5840"/>
                  </a:lnTo>
                  <a:lnTo>
                    <a:pt x="12307" y="5435"/>
                  </a:lnTo>
                  <a:lnTo>
                    <a:pt x="12712" y="5076"/>
                  </a:lnTo>
                  <a:lnTo>
                    <a:pt x="13026" y="4717"/>
                  </a:lnTo>
                  <a:lnTo>
                    <a:pt x="13251" y="4312"/>
                  </a:lnTo>
                  <a:lnTo>
                    <a:pt x="13385" y="3953"/>
                  </a:lnTo>
                  <a:lnTo>
                    <a:pt x="13430" y="3549"/>
                  </a:lnTo>
                  <a:lnTo>
                    <a:pt x="13430" y="3549"/>
                  </a:lnTo>
                  <a:lnTo>
                    <a:pt x="13430" y="3324"/>
                  </a:lnTo>
                  <a:lnTo>
                    <a:pt x="13385" y="3100"/>
                  </a:lnTo>
                  <a:lnTo>
                    <a:pt x="13296" y="2875"/>
                  </a:lnTo>
                  <a:lnTo>
                    <a:pt x="13161" y="2651"/>
                  </a:lnTo>
                  <a:lnTo>
                    <a:pt x="12846" y="2201"/>
                  </a:lnTo>
                  <a:lnTo>
                    <a:pt x="12397" y="1752"/>
                  </a:lnTo>
                  <a:lnTo>
                    <a:pt x="11813" y="1303"/>
                  </a:lnTo>
                  <a:lnTo>
                    <a:pt x="11140" y="854"/>
                  </a:lnTo>
                  <a:lnTo>
                    <a:pt x="10331" y="450"/>
                  </a:lnTo>
                  <a:lnTo>
                    <a:pt x="93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72;p43">
              <a:extLst>
                <a:ext uri="{FF2B5EF4-FFF2-40B4-BE49-F238E27FC236}">
                  <a16:creationId xmlns:a16="http://schemas.microsoft.com/office/drawing/2014/main" id="{6851C2E5-3A64-4963-A3E4-82E694B487B3}"/>
                </a:ext>
              </a:extLst>
            </p:cNvPr>
            <p:cNvSpPr/>
            <p:nvPr/>
          </p:nvSpPr>
          <p:spPr>
            <a:xfrm>
              <a:off x="6667700" y="2093925"/>
              <a:ext cx="343625" cy="1777550"/>
            </a:xfrm>
            <a:custGeom>
              <a:avLst/>
              <a:gdLst/>
              <a:ahLst/>
              <a:cxnLst/>
              <a:rect l="l" t="t" r="r" b="b"/>
              <a:pathLst>
                <a:path w="13745" h="71102" extrusionOk="0">
                  <a:moveTo>
                    <a:pt x="4358" y="3235"/>
                  </a:moveTo>
                  <a:lnTo>
                    <a:pt x="4313" y="3280"/>
                  </a:lnTo>
                  <a:lnTo>
                    <a:pt x="4942" y="6693"/>
                  </a:lnTo>
                  <a:lnTo>
                    <a:pt x="4987" y="6918"/>
                  </a:lnTo>
                  <a:lnTo>
                    <a:pt x="5031" y="6738"/>
                  </a:lnTo>
                  <a:lnTo>
                    <a:pt x="5076" y="6648"/>
                  </a:lnTo>
                  <a:lnTo>
                    <a:pt x="4403" y="3280"/>
                  </a:lnTo>
                  <a:lnTo>
                    <a:pt x="4358" y="3235"/>
                  </a:lnTo>
                  <a:close/>
                  <a:moveTo>
                    <a:pt x="7592" y="1438"/>
                  </a:moveTo>
                  <a:lnTo>
                    <a:pt x="7592" y="1483"/>
                  </a:lnTo>
                  <a:lnTo>
                    <a:pt x="7996" y="2965"/>
                  </a:lnTo>
                  <a:lnTo>
                    <a:pt x="8400" y="4492"/>
                  </a:lnTo>
                  <a:lnTo>
                    <a:pt x="8715" y="5974"/>
                  </a:lnTo>
                  <a:lnTo>
                    <a:pt x="9074" y="7502"/>
                  </a:lnTo>
                  <a:lnTo>
                    <a:pt x="9343" y="9029"/>
                  </a:lnTo>
                  <a:lnTo>
                    <a:pt x="9613" y="10556"/>
                  </a:lnTo>
                  <a:lnTo>
                    <a:pt x="9837" y="12083"/>
                  </a:lnTo>
                  <a:lnTo>
                    <a:pt x="10017" y="13655"/>
                  </a:lnTo>
                  <a:lnTo>
                    <a:pt x="10062" y="13700"/>
                  </a:lnTo>
                  <a:lnTo>
                    <a:pt x="10107" y="13655"/>
                  </a:lnTo>
                  <a:lnTo>
                    <a:pt x="10107" y="13610"/>
                  </a:lnTo>
                  <a:lnTo>
                    <a:pt x="9927" y="12083"/>
                  </a:lnTo>
                  <a:lnTo>
                    <a:pt x="9703" y="10556"/>
                  </a:lnTo>
                  <a:lnTo>
                    <a:pt x="9433" y="9029"/>
                  </a:lnTo>
                  <a:lnTo>
                    <a:pt x="9164" y="7502"/>
                  </a:lnTo>
                  <a:lnTo>
                    <a:pt x="8849" y="5974"/>
                  </a:lnTo>
                  <a:lnTo>
                    <a:pt x="8490" y="4447"/>
                  </a:lnTo>
                  <a:lnTo>
                    <a:pt x="8086" y="2965"/>
                  </a:lnTo>
                  <a:lnTo>
                    <a:pt x="7681" y="1483"/>
                  </a:lnTo>
                  <a:lnTo>
                    <a:pt x="7637" y="1438"/>
                  </a:lnTo>
                  <a:close/>
                  <a:moveTo>
                    <a:pt x="9927" y="1"/>
                  </a:moveTo>
                  <a:lnTo>
                    <a:pt x="9927" y="46"/>
                  </a:lnTo>
                  <a:lnTo>
                    <a:pt x="10691" y="3190"/>
                  </a:lnTo>
                  <a:lnTo>
                    <a:pt x="11365" y="6379"/>
                  </a:lnTo>
                  <a:lnTo>
                    <a:pt x="11948" y="9523"/>
                  </a:lnTo>
                  <a:lnTo>
                    <a:pt x="12442" y="12757"/>
                  </a:lnTo>
                  <a:lnTo>
                    <a:pt x="12892" y="15946"/>
                  </a:lnTo>
                  <a:lnTo>
                    <a:pt x="13206" y="19179"/>
                  </a:lnTo>
                  <a:lnTo>
                    <a:pt x="13476" y="22413"/>
                  </a:lnTo>
                  <a:lnTo>
                    <a:pt x="13610" y="25647"/>
                  </a:lnTo>
                  <a:lnTo>
                    <a:pt x="13655" y="25647"/>
                  </a:lnTo>
                  <a:lnTo>
                    <a:pt x="13655" y="25692"/>
                  </a:lnTo>
                  <a:lnTo>
                    <a:pt x="13700" y="25647"/>
                  </a:lnTo>
                  <a:lnTo>
                    <a:pt x="13745" y="25602"/>
                  </a:lnTo>
                  <a:lnTo>
                    <a:pt x="13565" y="22368"/>
                  </a:lnTo>
                  <a:lnTo>
                    <a:pt x="13296" y="19179"/>
                  </a:lnTo>
                  <a:lnTo>
                    <a:pt x="12981" y="15946"/>
                  </a:lnTo>
                  <a:lnTo>
                    <a:pt x="12532" y="12712"/>
                  </a:lnTo>
                  <a:lnTo>
                    <a:pt x="12038" y="9523"/>
                  </a:lnTo>
                  <a:lnTo>
                    <a:pt x="11454" y="6334"/>
                  </a:lnTo>
                  <a:lnTo>
                    <a:pt x="10781" y="3190"/>
                  </a:lnTo>
                  <a:lnTo>
                    <a:pt x="10017" y="1"/>
                  </a:lnTo>
                  <a:close/>
                  <a:moveTo>
                    <a:pt x="8086" y="54752"/>
                  </a:moveTo>
                  <a:lnTo>
                    <a:pt x="8041" y="54797"/>
                  </a:lnTo>
                  <a:lnTo>
                    <a:pt x="7996" y="55516"/>
                  </a:lnTo>
                  <a:lnTo>
                    <a:pt x="7906" y="56234"/>
                  </a:lnTo>
                  <a:lnTo>
                    <a:pt x="7771" y="56953"/>
                  </a:lnTo>
                  <a:lnTo>
                    <a:pt x="7637" y="57627"/>
                  </a:lnTo>
                  <a:lnTo>
                    <a:pt x="7412" y="58345"/>
                  </a:lnTo>
                  <a:lnTo>
                    <a:pt x="7187" y="59019"/>
                  </a:lnTo>
                  <a:lnTo>
                    <a:pt x="6918" y="59693"/>
                  </a:lnTo>
                  <a:lnTo>
                    <a:pt x="6604" y="60322"/>
                  </a:lnTo>
                  <a:lnTo>
                    <a:pt x="6244" y="60951"/>
                  </a:lnTo>
                  <a:lnTo>
                    <a:pt x="5840" y="61579"/>
                  </a:lnTo>
                  <a:lnTo>
                    <a:pt x="5436" y="62163"/>
                  </a:lnTo>
                  <a:lnTo>
                    <a:pt x="4987" y="62702"/>
                  </a:lnTo>
                  <a:lnTo>
                    <a:pt x="4493" y="63241"/>
                  </a:lnTo>
                  <a:lnTo>
                    <a:pt x="3998" y="63735"/>
                  </a:lnTo>
                  <a:lnTo>
                    <a:pt x="3459" y="64229"/>
                  </a:lnTo>
                  <a:lnTo>
                    <a:pt x="2876" y="64634"/>
                  </a:lnTo>
                  <a:lnTo>
                    <a:pt x="2876" y="64723"/>
                  </a:lnTo>
                  <a:lnTo>
                    <a:pt x="3055" y="64903"/>
                  </a:lnTo>
                  <a:lnTo>
                    <a:pt x="2920" y="64723"/>
                  </a:lnTo>
                  <a:lnTo>
                    <a:pt x="3504" y="64274"/>
                  </a:lnTo>
                  <a:lnTo>
                    <a:pt x="4043" y="63825"/>
                  </a:lnTo>
                  <a:lnTo>
                    <a:pt x="4582" y="63286"/>
                  </a:lnTo>
                  <a:lnTo>
                    <a:pt x="5076" y="62747"/>
                  </a:lnTo>
                  <a:lnTo>
                    <a:pt x="5526" y="62208"/>
                  </a:lnTo>
                  <a:lnTo>
                    <a:pt x="5930" y="61624"/>
                  </a:lnTo>
                  <a:lnTo>
                    <a:pt x="6334" y="60995"/>
                  </a:lnTo>
                  <a:lnTo>
                    <a:pt x="6693" y="60367"/>
                  </a:lnTo>
                  <a:lnTo>
                    <a:pt x="7008" y="59693"/>
                  </a:lnTo>
                  <a:lnTo>
                    <a:pt x="7277" y="59064"/>
                  </a:lnTo>
                  <a:lnTo>
                    <a:pt x="7547" y="58345"/>
                  </a:lnTo>
                  <a:lnTo>
                    <a:pt x="7726" y="57672"/>
                  </a:lnTo>
                  <a:lnTo>
                    <a:pt x="7906" y="56953"/>
                  </a:lnTo>
                  <a:lnTo>
                    <a:pt x="7996" y="56234"/>
                  </a:lnTo>
                  <a:lnTo>
                    <a:pt x="8086" y="55516"/>
                  </a:lnTo>
                  <a:lnTo>
                    <a:pt x="8131" y="54797"/>
                  </a:lnTo>
                  <a:lnTo>
                    <a:pt x="8086" y="54752"/>
                  </a:lnTo>
                  <a:close/>
                  <a:moveTo>
                    <a:pt x="13116" y="49093"/>
                  </a:moveTo>
                  <a:lnTo>
                    <a:pt x="13071" y="49138"/>
                  </a:lnTo>
                  <a:lnTo>
                    <a:pt x="12937" y="50800"/>
                  </a:lnTo>
                  <a:lnTo>
                    <a:pt x="12667" y="52417"/>
                  </a:lnTo>
                  <a:lnTo>
                    <a:pt x="12353" y="54034"/>
                  </a:lnTo>
                  <a:lnTo>
                    <a:pt x="11904" y="55651"/>
                  </a:lnTo>
                  <a:lnTo>
                    <a:pt x="11365" y="57178"/>
                  </a:lnTo>
                  <a:lnTo>
                    <a:pt x="10736" y="58705"/>
                  </a:lnTo>
                  <a:lnTo>
                    <a:pt x="10017" y="60232"/>
                  </a:lnTo>
                  <a:lnTo>
                    <a:pt x="9209" y="61669"/>
                  </a:lnTo>
                  <a:lnTo>
                    <a:pt x="8310" y="63062"/>
                  </a:lnTo>
                  <a:lnTo>
                    <a:pt x="7322" y="64409"/>
                  </a:lnTo>
                  <a:lnTo>
                    <a:pt x="6289" y="65667"/>
                  </a:lnTo>
                  <a:lnTo>
                    <a:pt x="5166" y="66879"/>
                  </a:lnTo>
                  <a:lnTo>
                    <a:pt x="3998" y="68047"/>
                  </a:lnTo>
                  <a:lnTo>
                    <a:pt x="2696" y="69125"/>
                  </a:lnTo>
                  <a:lnTo>
                    <a:pt x="1393" y="70113"/>
                  </a:lnTo>
                  <a:lnTo>
                    <a:pt x="1" y="71012"/>
                  </a:lnTo>
                  <a:lnTo>
                    <a:pt x="1" y="71101"/>
                  </a:lnTo>
                  <a:lnTo>
                    <a:pt x="46" y="71101"/>
                  </a:lnTo>
                  <a:lnTo>
                    <a:pt x="1438" y="70203"/>
                  </a:lnTo>
                  <a:lnTo>
                    <a:pt x="2786" y="69215"/>
                  </a:lnTo>
                  <a:lnTo>
                    <a:pt x="4043" y="68137"/>
                  </a:lnTo>
                  <a:lnTo>
                    <a:pt x="5256" y="66969"/>
                  </a:lnTo>
                  <a:lnTo>
                    <a:pt x="6379" y="65756"/>
                  </a:lnTo>
                  <a:lnTo>
                    <a:pt x="7412" y="64454"/>
                  </a:lnTo>
                  <a:lnTo>
                    <a:pt x="8400" y="63106"/>
                  </a:lnTo>
                  <a:lnTo>
                    <a:pt x="9298" y="61714"/>
                  </a:lnTo>
                  <a:lnTo>
                    <a:pt x="10107" y="60277"/>
                  </a:lnTo>
                  <a:lnTo>
                    <a:pt x="10826" y="58750"/>
                  </a:lnTo>
                  <a:lnTo>
                    <a:pt x="11454" y="57223"/>
                  </a:lnTo>
                  <a:lnTo>
                    <a:pt x="11993" y="55651"/>
                  </a:lnTo>
                  <a:lnTo>
                    <a:pt x="12442" y="54079"/>
                  </a:lnTo>
                  <a:lnTo>
                    <a:pt x="12802" y="52417"/>
                  </a:lnTo>
                  <a:lnTo>
                    <a:pt x="13026" y="50800"/>
                  </a:lnTo>
                  <a:lnTo>
                    <a:pt x="13161" y="49138"/>
                  </a:lnTo>
                  <a:lnTo>
                    <a:pt x="13116" y="49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73;p43">
              <a:extLst>
                <a:ext uri="{FF2B5EF4-FFF2-40B4-BE49-F238E27FC236}">
                  <a16:creationId xmlns:a16="http://schemas.microsoft.com/office/drawing/2014/main" id="{7E8696C2-11E2-4666-8572-EE8E85D6CBDB}"/>
                </a:ext>
              </a:extLst>
            </p:cNvPr>
            <p:cNvSpPr/>
            <p:nvPr/>
          </p:nvSpPr>
          <p:spPr>
            <a:xfrm>
              <a:off x="6739575" y="3462725"/>
              <a:ext cx="131400" cy="253800"/>
            </a:xfrm>
            <a:custGeom>
              <a:avLst/>
              <a:gdLst/>
              <a:ahLst/>
              <a:cxnLst/>
              <a:rect l="l" t="t" r="r" b="b"/>
              <a:pathLst>
                <a:path w="5256" h="10152" fill="none" extrusionOk="0">
                  <a:moveTo>
                    <a:pt x="5211" y="0"/>
                  </a:moveTo>
                  <a:lnTo>
                    <a:pt x="5211" y="0"/>
                  </a:lnTo>
                  <a:lnTo>
                    <a:pt x="5166" y="45"/>
                  </a:lnTo>
                  <a:lnTo>
                    <a:pt x="5166" y="45"/>
                  </a:lnTo>
                  <a:lnTo>
                    <a:pt x="5121" y="764"/>
                  </a:lnTo>
                  <a:lnTo>
                    <a:pt x="5031" y="1482"/>
                  </a:lnTo>
                  <a:lnTo>
                    <a:pt x="4896" y="2201"/>
                  </a:lnTo>
                  <a:lnTo>
                    <a:pt x="4762" y="2875"/>
                  </a:lnTo>
                  <a:lnTo>
                    <a:pt x="4537" y="3593"/>
                  </a:lnTo>
                  <a:lnTo>
                    <a:pt x="4312" y="4267"/>
                  </a:lnTo>
                  <a:lnTo>
                    <a:pt x="4043" y="4941"/>
                  </a:lnTo>
                  <a:lnTo>
                    <a:pt x="3729" y="5570"/>
                  </a:lnTo>
                  <a:lnTo>
                    <a:pt x="3369" y="6199"/>
                  </a:lnTo>
                  <a:lnTo>
                    <a:pt x="2965" y="6827"/>
                  </a:lnTo>
                  <a:lnTo>
                    <a:pt x="2561" y="7411"/>
                  </a:lnTo>
                  <a:lnTo>
                    <a:pt x="2112" y="7950"/>
                  </a:lnTo>
                  <a:lnTo>
                    <a:pt x="1618" y="8489"/>
                  </a:lnTo>
                  <a:lnTo>
                    <a:pt x="1123" y="8983"/>
                  </a:lnTo>
                  <a:lnTo>
                    <a:pt x="584" y="9477"/>
                  </a:lnTo>
                  <a:lnTo>
                    <a:pt x="1" y="9882"/>
                  </a:lnTo>
                  <a:lnTo>
                    <a:pt x="1" y="9971"/>
                  </a:lnTo>
                  <a:lnTo>
                    <a:pt x="180" y="10151"/>
                  </a:lnTo>
                  <a:lnTo>
                    <a:pt x="45" y="9971"/>
                  </a:lnTo>
                  <a:lnTo>
                    <a:pt x="45" y="9971"/>
                  </a:lnTo>
                  <a:lnTo>
                    <a:pt x="629" y="9522"/>
                  </a:lnTo>
                  <a:lnTo>
                    <a:pt x="1168" y="9073"/>
                  </a:lnTo>
                  <a:lnTo>
                    <a:pt x="1707" y="8534"/>
                  </a:lnTo>
                  <a:lnTo>
                    <a:pt x="2201" y="7995"/>
                  </a:lnTo>
                  <a:lnTo>
                    <a:pt x="2651" y="7456"/>
                  </a:lnTo>
                  <a:lnTo>
                    <a:pt x="3055" y="6872"/>
                  </a:lnTo>
                  <a:lnTo>
                    <a:pt x="3459" y="6243"/>
                  </a:lnTo>
                  <a:lnTo>
                    <a:pt x="3818" y="5615"/>
                  </a:lnTo>
                  <a:lnTo>
                    <a:pt x="4133" y="4941"/>
                  </a:lnTo>
                  <a:lnTo>
                    <a:pt x="4402" y="4312"/>
                  </a:lnTo>
                  <a:lnTo>
                    <a:pt x="4672" y="3593"/>
                  </a:lnTo>
                  <a:lnTo>
                    <a:pt x="4851" y="2920"/>
                  </a:lnTo>
                  <a:lnTo>
                    <a:pt x="5031" y="2201"/>
                  </a:lnTo>
                  <a:lnTo>
                    <a:pt x="5121" y="1482"/>
                  </a:lnTo>
                  <a:lnTo>
                    <a:pt x="5211" y="764"/>
                  </a:lnTo>
                  <a:lnTo>
                    <a:pt x="5256" y="45"/>
                  </a:lnTo>
                  <a:lnTo>
                    <a:pt x="5256" y="45"/>
                  </a:lnTo>
                  <a:lnTo>
                    <a:pt x="52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74;p43">
              <a:extLst>
                <a:ext uri="{FF2B5EF4-FFF2-40B4-BE49-F238E27FC236}">
                  <a16:creationId xmlns:a16="http://schemas.microsoft.com/office/drawing/2014/main" id="{AE561C63-B8B5-4771-924E-CB1184FB95AB}"/>
                </a:ext>
              </a:extLst>
            </p:cNvPr>
            <p:cNvSpPr/>
            <p:nvPr/>
          </p:nvSpPr>
          <p:spPr>
            <a:xfrm>
              <a:off x="6667700" y="3321225"/>
              <a:ext cx="329050" cy="550250"/>
            </a:xfrm>
            <a:custGeom>
              <a:avLst/>
              <a:gdLst/>
              <a:ahLst/>
              <a:cxnLst/>
              <a:rect l="l" t="t" r="r" b="b"/>
              <a:pathLst>
                <a:path w="13162" h="22010" fill="none" extrusionOk="0">
                  <a:moveTo>
                    <a:pt x="13116" y="1"/>
                  </a:moveTo>
                  <a:lnTo>
                    <a:pt x="13116" y="1"/>
                  </a:lnTo>
                  <a:lnTo>
                    <a:pt x="13116" y="1"/>
                  </a:lnTo>
                  <a:lnTo>
                    <a:pt x="13071" y="46"/>
                  </a:lnTo>
                  <a:lnTo>
                    <a:pt x="13071" y="46"/>
                  </a:lnTo>
                  <a:lnTo>
                    <a:pt x="12937" y="1708"/>
                  </a:lnTo>
                  <a:lnTo>
                    <a:pt x="12667" y="3325"/>
                  </a:lnTo>
                  <a:lnTo>
                    <a:pt x="12353" y="4942"/>
                  </a:lnTo>
                  <a:lnTo>
                    <a:pt x="11904" y="6559"/>
                  </a:lnTo>
                  <a:lnTo>
                    <a:pt x="11365" y="8086"/>
                  </a:lnTo>
                  <a:lnTo>
                    <a:pt x="10736" y="9613"/>
                  </a:lnTo>
                  <a:lnTo>
                    <a:pt x="10017" y="11140"/>
                  </a:lnTo>
                  <a:lnTo>
                    <a:pt x="9209" y="12577"/>
                  </a:lnTo>
                  <a:lnTo>
                    <a:pt x="8310" y="13970"/>
                  </a:lnTo>
                  <a:lnTo>
                    <a:pt x="7322" y="15317"/>
                  </a:lnTo>
                  <a:lnTo>
                    <a:pt x="6289" y="16575"/>
                  </a:lnTo>
                  <a:lnTo>
                    <a:pt x="5166" y="17787"/>
                  </a:lnTo>
                  <a:lnTo>
                    <a:pt x="3998" y="18955"/>
                  </a:lnTo>
                  <a:lnTo>
                    <a:pt x="2696" y="20033"/>
                  </a:lnTo>
                  <a:lnTo>
                    <a:pt x="1393" y="21021"/>
                  </a:lnTo>
                  <a:lnTo>
                    <a:pt x="1" y="21920"/>
                  </a:lnTo>
                  <a:lnTo>
                    <a:pt x="1" y="22009"/>
                  </a:lnTo>
                  <a:lnTo>
                    <a:pt x="46" y="22009"/>
                  </a:lnTo>
                  <a:lnTo>
                    <a:pt x="46" y="22009"/>
                  </a:lnTo>
                  <a:lnTo>
                    <a:pt x="1438" y="21111"/>
                  </a:lnTo>
                  <a:lnTo>
                    <a:pt x="2786" y="20123"/>
                  </a:lnTo>
                  <a:lnTo>
                    <a:pt x="4043" y="19045"/>
                  </a:lnTo>
                  <a:lnTo>
                    <a:pt x="5256" y="17877"/>
                  </a:lnTo>
                  <a:lnTo>
                    <a:pt x="6379" y="16664"/>
                  </a:lnTo>
                  <a:lnTo>
                    <a:pt x="7412" y="15362"/>
                  </a:lnTo>
                  <a:lnTo>
                    <a:pt x="8400" y="14014"/>
                  </a:lnTo>
                  <a:lnTo>
                    <a:pt x="9298" y="12622"/>
                  </a:lnTo>
                  <a:lnTo>
                    <a:pt x="10107" y="11185"/>
                  </a:lnTo>
                  <a:lnTo>
                    <a:pt x="10826" y="9658"/>
                  </a:lnTo>
                  <a:lnTo>
                    <a:pt x="11454" y="8131"/>
                  </a:lnTo>
                  <a:lnTo>
                    <a:pt x="11993" y="6559"/>
                  </a:lnTo>
                  <a:lnTo>
                    <a:pt x="12442" y="4987"/>
                  </a:lnTo>
                  <a:lnTo>
                    <a:pt x="12802" y="3325"/>
                  </a:lnTo>
                  <a:lnTo>
                    <a:pt x="13026" y="1708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1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75;p43">
              <a:extLst>
                <a:ext uri="{FF2B5EF4-FFF2-40B4-BE49-F238E27FC236}">
                  <a16:creationId xmlns:a16="http://schemas.microsoft.com/office/drawing/2014/main" id="{06A218C5-B34D-4C9B-A3D1-422CBFFD6591}"/>
                </a:ext>
              </a:extLst>
            </p:cNvPr>
            <p:cNvSpPr/>
            <p:nvPr/>
          </p:nvSpPr>
          <p:spPr>
            <a:xfrm>
              <a:off x="6775500" y="2169175"/>
              <a:ext cx="19125" cy="97700"/>
            </a:xfrm>
            <a:custGeom>
              <a:avLst/>
              <a:gdLst/>
              <a:ahLst/>
              <a:cxnLst/>
              <a:rect l="l" t="t" r="r" b="b"/>
              <a:pathLst>
                <a:path w="765" h="3908" fill="none" extrusionOk="0">
                  <a:moveTo>
                    <a:pt x="46" y="0"/>
                  </a:moveTo>
                  <a:lnTo>
                    <a:pt x="46" y="225"/>
                  </a:lnTo>
                  <a:lnTo>
                    <a:pt x="1" y="270"/>
                  </a:lnTo>
                  <a:lnTo>
                    <a:pt x="630" y="3683"/>
                  </a:lnTo>
                  <a:lnTo>
                    <a:pt x="675" y="3908"/>
                  </a:lnTo>
                  <a:lnTo>
                    <a:pt x="719" y="3728"/>
                  </a:lnTo>
                  <a:lnTo>
                    <a:pt x="719" y="3728"/>
                  </a:lnTo>
                  <a:lnTo>
                    <a:pt x="764" y="3638"/>
                  </a:lnTo>
                  <a:lnTo>
                    <a:pt x="91" y="270"/>
                  </a:lnTo>
                  <a:lnTo>
                    <a:pt x="46" y="2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76;p43">
              <a:extLst>
                <a:ext uri="{FF2B5EF4-FFF2-40B4-BE49-F238E27FC236}">
                  <a16:creationId xmlns:a16="http://schemas.microsoft.com/office/drawing/2014/main" id="{2DB0F4D9-D011-4020-85DB-3DF2925132EA}"/>
                </a:ext>
              </a:extLst>
            </p:cNvPr>
            <p:cNvSpPr/>
            <p:nvPr/>
          </p:nvSpPr>
          <p:spPr>
            <a:xfrm>
              <a:off x="6857475" y="2129875"/>
              <a:ext cx="62900" cy="306550"/>
            </a:xfrm>
            <a:custGeom>
              <a:avLst/>
              <a:gdLst/>
              <a:ahLst/>
              <a:cxnLst/>
              <a:rect l="l" t="t" r="r" b="b"/>
              <a:pathLst>
                <a:path w="2516" h="12262" fill="none" extrusionOk="0">
                  <a:moveTo>
                    <a:pt x="4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405" y="1527"/>
                  </a:lnTo>
                  <a:lnTo>
                    <a:pt x="809" y="3054"/>
                  </a:lnTo>
                  <a:lnTo>
                    <a:pt x="1124" y="4536"/>
                  </a:lnTo>
                  <a:lnTo>
                    <a:pt x="1483" y="6064"/>
                  </a:lnTo>
                  <a:lnTo>
                    <a:pt x="1752" y="7591"/>
                  </a:lnTo>
                  <a:lnTo>
                    <a:pt x="2022" y="9118"/>
                  </a:lnTo>
                  <a:lnTo>
                    <a:pt x="2246" y="10645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471" y="12262"/>
                  </a:lnTo>
                  <a:lnTo>
                    <a:pt x="2471" y="12262"/>
                  </a:lnTo>
                  <a:lnTo>
                    <a:pt x="2516" y="12217"/>
                  </a:lnTo>
                  <a:lnTo>
                    <a:pt x="2516" y="12172"/>
                  </a:lnTo>
                  <a:lnTo>
                    <a:pt x="2516" y="12172"/>
                  </a:lnTo>
                  <a:lnTo>
                    <a:pt x="2336" y="10645"/>
                  </a:lnTo>
                  <a:lnTo>
                    <a:pt x="2112" y="9118"/>
                  </a:lnTo>
                  <a:lnTo>
                    <a:pt x="1842" y="7591"/>
                  </a:lnTo>
                  <a:lnTo>
                    <a:pt x="1573" y="6064"/>
                  </a:lnTo>
                  <a:lnTo>
                    <a:pt x="1258" y="4536"/>
                  </a:lnTo>
                  <a:lnTo>
                    <a:pt x="899" y="3009"/>
                  </a:lnTo>
                  <a:lnTo>
                    <a:pt x="495" y="1527"/>
                  </a:lnTo>
                  <a:lnTo>
                    <a:pt x="90" y="4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77;p43">
              <a:extLst>
                <a:ext uri="{FF2B5EF4-FFF2-40B4-BE49-F238E27FC236}">
                  <a16:creationId xmlns:a16="http://schemas.microsoft.com/office/drawing/2014/main" id="{4FFCA4B0-6BF5-420A-9C60-4B351DA51CFB}"/>
                </a:ext>
              </a:extLst>
            </p:cNvPr>
            <p:cNvSpPr/>
            <p:nvPr/>
          </p:nvSpPr>
          <p:spPr>
            <a:xfrm>
              <a:off x="6915875" y="2088325"/>
              <a:ext cx="95450" cy="647925"/>
            </a:xfrm>
            <a:custGeom>
              <a:avLst/>
              <a:gdLst/>
              <a:ahLst/>
              <a:cxnLst/>
              <a:rect l="l" t="t" r="r" b="b"/>
              <a:pathLst>
                <a:path w="3818" h="25917" fill="none" extrusionOk="0">
                  <a:moveTo>
                    <a:pt x="45" y="0"/>
                  </a:moveTo>
                  <a:lnTo>
                    <a:pt x="45" y="225"/>
                  </a:lnTo>
                  <a:lnTo>
                    <a:pt x="45" y="225"/>
                  </a:lnTo>
                  <a:lnTo>
                    <a:pt x="0" y="22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764" y="3414"/>
                  </a:lnTo>
                  <a:lnTo>
                    <a:pt x="1438" y="6603"/>
                  </a:lnTo>
                  <a:lnTo>
                    <a:pt x="2021" y="9747"/>
                  </a:lnTo>
                  <a:lnTo>
                    <a:pt x="2515" y="12981"/>
                  </a:lnTo>
                  <a:lnTo>
                    <a:pt x="2965" y="16170"/>
                  </a:lnTo>
                  <a:lnTo>
                    <a:pt x="3279" y="19403"/>
                  </a:lnTo>
                  <a:lnTo>
                    <a:pt x="3549" y="22637"/>
                  </a:lnTo>
                  <a:lnTo>
                    <a:pt x="3683" y="25871"/>
                  </a:lnTo>
                  <a:lnTo>
                    <a:pt x="3683" y="25871"/>
                  </a:lnTo>
                  <a:lnTo>
                    <a:pt x="3728" y="25871"/>
                  </a:lnTo>
                  <a:lnTo>
                    <a:pt x="3728" y="25916"/>
                  </a:lnTo>
                  <a:lnTo>
                    <a:pt x="3728" y="25916"/>
                  </a:lnTo>
                  <a:lnTo>
                    <a:pt x="3773" y="25871"/>
                  </a:lnTo>
                  <a:lnTo>
                    <a:pt x="3818" y="25826"/>
                  </a:lnTo>
                  <a:lnTo>
                    <a:pt x="3818" y="25826"/>
                  </a:lnTo>
                  <a:lnTo>
                    <a:pt x="3638" y="22592"/>
                  </a:lnTo>
                  <a:lnTo>
                    <a:pt x="3369" y="19403"/>
                  </a:lnTo>
                  <a:lnTo>
                    <a:pt x="3054" y="16170"/>
                  </a:lnTo>
                  <a:lnTo>
                    <a:pt x="2605" y="12936"/>
                  </a:lnTo>
                  <a:lnTo>
                    <a:pt x="2111" y="9747"/>
                  </a:lnTo>
                  <a:lnTo>
                    <a:pt x="1527" y="6558"/>
                  </a:lnTo>
                  <a:lnTo>
                    <a:pt x="854" y="3414"/>
                  </a:lnTo>
                  <a:lnTo>
                    <a:pt x="90" y="225"/>
                  </a:lnTo>
                  <a:lnTo>
                    <a:pt x="45" y="225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78;p43">
              <a:extLst>
                <a:ext uri="{FF2B5EF4-FFF2-40B4-BE49-F238E27FC236}">
                  <a16:creationId xmlns:a16="http://schemas.microsoft.com/office/drawing/2014/main" id="{5EACAF14-0966-4DE2-8E1F-71E06DCA09C7}"/>
                </a:ext>
              </a:extLst>
            </p:cNvPr>
            <p:cNvSpPr/>
            <p:nvPr/>
          </p:nvSpPr>
          <p:spPr>
            <a:xfrm>
              <a:off x="6328600" y="1961425"/>
              <a:ext cx="792775" cy="2069500"/>
            </a:xfrm>
            <a:custGeom>
              <a:avLst/>
              <a:gdLst/>
              <a:ahLst/>
              <a:cxnLst/>
              <a:rect l="l" t="t" r="r" b="b"/>
              <a:pathLst>
                <a:path w="31711" h="82780" extrusionOk="0">
                  <a:moveTo>
                    <a:pt x="17922" y="8535"/>
                  </a:moveTo>
                  <a:lnTo>
                    <a:pt x="17967" y="8580"/>
                  </a:lnTo>
                  <a:lnTo>
                    <a:pt x="18640" y="11948"/>
                  </a:lnTo>
                  <a:lnTo>
                    <a:pt x="18595" y="12038"/>
                  </a:lnTo>
                  <a:lnTo>
                    <a:pt x="18551" y="12218"/>
                  </a:lnTo>
                  <a:lnTo>
                    <a:pt x="18506" y="11993"/>
                  </a:lnTo>
                  <a:lnTo>
                    <a:pt x="17877" y="8580"/>
                  </a:lnTo>
                  <a:lnTo>
                    <a:pt x="17922" y="8535"/>
                  </a:lnTo>
                  <a:close/>
                  <a:moveTo>
                    <a:pt x="21201" y="6738"/>
                  </a:moveTo>
                  <a:lnTo>
                    <a:pt x="21245" y="6783"/>
                  </a:lnTo>
                  <a:lnTo>
                    <a:pt x="21650" y="8265"/>
                  </a:lnTo>
                  <a:lnTo>
                    <a:pt x="22054" y="9747"/>
                  </a:lnTo>
                  <a:lnTo>
                    <a:pt x="22413" y="11274"/>
                  </a:lnTo>
                  <a:lnTo>
                    <a:pt x="22728" y="12802"/>
                  </a:lnTo>
                  <a:lnTo>
                    <a:pt x="22997" y="14329"/>
                  </a:lnTo>
                  <a:lnTo>
                    <a:pt x="23267" y="15856"/>
                  </a:lnTo>
                  <a:lnTo>
                    <a:pt x="23491" y="17383"/>
                  </a:lnTo>
                  <a:lnTo>
                    <a:pt x="23671" y="18910"/>
                  </a:lnTo>
                  <a:lnTo>
                    <a:pt x="23671" y="18955"/>
                  </a:lnTo>
                  <a:lnTo>
                    <a:pt x="23626" y="19000"/>
                  </a:lnTo>
                  <a:lnTo>
                    <a:pt x="23581" y="18955"/>
                  </a:lnTo>
                  <a:lnTo>
                    <a:pt x="23401" y="17383"/>
                  </a:lnTo>
                  <a:lnTo>
                    <a:pt x="23177" y="15856"/>
                  </a:lnTo>
                  <a:lnTo>
                    <a:pt x="22907" y="14329"/>
                  </a:lnTo>
                  <a:lnTo>
                    <a:pt x="22638" y="12802"/>
                  </a:lnTo>
                  <a:lnTo>
                    <a:pt x="22279" y="11274"/>
                  </a:lnTo>
                  <a:lnTo>
                    <a:pt x="21964" y="9792"/>
                  </a:lnTo>
                  <a:lnTo>
                    <a:pt x="21560" y="8265"/>
                  </a:lnTo>
                  <a:lnTo>
                    <a:pt x="21156" y="6783"/>
                  </a:lnTo>
                  <a:lnTo>
                    <a:pt x="21156" y="6738"/>
                  </a:lnTo>
                  <a:close/>
                  <a:moveTo>
                    <a:pt x="23581" y="5301"/>
                  </a:moveTo>
                  <a:lnTo>
                    <a:pt x="24345" y="8490"/>
                  </a:lnTo>
                  <a:lnTo>
                    <a:pt x="25018" y="11634"/>
                  </a:lnTo>
                  <a:lnTo>
                    <a:pt x="25602" y="14823"/>
                  </a:lnTo>
                  <a:lnTo>
                    <a:pt x="26096" y="18012"/>
                  </a:lnTo>
                  <a:lnTo>
                    <a:pt x="26545" y="21246"/>
                  </a:lnTo>
                  <a:lnTo>
                    <a:pt x="26860" y="24479"/>
                  </a:lnTo>
                  <a:lnTo>
                    <a:pt x="27129" y="27668"/>
                  </a:lnTo>
                  <a:lnTo>
                    <a:pt x="27309" y="30902"/>
                  </a:lnTo>
                  <a:lnTo>
                    <a:pt x="27264" y="30947"/>
                  </a:lnTo>
                  <a:lnTo>
                    <a:pt x="27219" y="30992"/>
                  </a:lnTo>
                  <a:lnTo>
                    <a:pt x="27219" y="30947"/>
                  </a:lnTo>
                  <a:lnTo>
                    <a:pt x="27174" y="30947"/>
                  </a:lnTo>
                  <a:lnTo>
                    <a:pt x="27040" y="27713"/>
                  </a:lnTo>
                  <a:lnTo>
                    <a:pt x="26770" y="24479"/>
                  </a:lnTo>
                  <a:lnTo>
                    <a:pt x="26456" y="21246"/>
                  </a:lnTo>
                  <a:lnTo>
                    <a:pt x="26006" y="18057"/>
                  </a:lnTo>
                  <a:lnTo>
                    <a:pt x="25512" y="14823"/>
                  </a:lnTo>
                  <a:lnTo>
                    <a:pt x="24929" y="11679"/>
                  </a:lnTo>
                  <a:lnTo>
                    <a:pt x="24255" y="8490"/>
                  </a:lnTo>
                  <a:lnTo>
                    <a:pt x="23491" y="5346"/>
                  </a:lnTo>
                  <a:lnTo>
                    <a:pt x="23491" y="5301"/>
                  </a:lnTo>
                  <a:close/>
                  <a:moveTo>
                    <a:pt x="21650" y="60052"/>
                  </a:moveTo>
                  <a:lnTo>
                    <a:pt x="21695" y="60097"/>
                  </a:lnTo>
                  <a:lnTo>
                    <a:pt x="21650" y="60816"/>
                  </a:lnTo>
                  <a:lnTo>
                    <a:pt x="21560" y="61534"/>
                  </a:lnTo>
                  <a:lnTo>
                    <a:pt x="21470" y="62253"/>
                  </a:lnTo>
                  <a:lnTo>
                    <a:pt x="21290" y="62972"/>
                  </a:lnTo>
                  <a:lnTo>
                    <a:pt x="21111" y="63645"/>
                  </a:lnTo>
                  <a:lnTo>
                    <a:pt x="20841" y="64364"/>
                  </a:lnTo>
                  <a:lnTo>
                    <a:pt x="20572" y="64993"/>
                  </a:lnTo>
                  <a:lnTo>
                    <a:pt x="20257" y="65667"/>
                  </a:lnTo>
                  <a:lnTo>
                    <a:pt x="19898" y="66295"/>
                  </a:lnTo>
                  <a:lnTo>
                    <a:pt x="19494" y="66924"/>
                  </a:lnTo>
                  <a:lnTo>
                    <a:pt x="19090" y="67508"/>
                  </a:lnTo>
                  <a:lnTo>
                    <a:pt x="18640" y="68047"/>
                  </a:lnTo>
                  <a:lnTo>
                    <a:pt x="18146" y="68586"/>
                  </a:lnTo>
                  <a:lnTo>
                    <a:pt x="17607" y="69125"/>
                  </a:lnTo>
                  <a:lnTo>
                    <a:pt x="17068" y="69574"/>
                  </a:lnTo>
                  <a:lnTo>
                    <a:pt x="16484" y="70023"/>
                  </a:lnTo>
                  <a:lnTo>
                    <a:pt x="16619" y="70203"/>
                  </a:lnTo>
                  <a:lnTo>
                    <a:pt x="16440" y="70023"/>
                  </a:lnTo>
                  <a:lnTo>
                    <a:pt x="16440" y="69934"/>
                  </a:lnTo>
                  <a:lnTo>
                    <a:pt x="17023" y="69529"/>
                  </a:lnTo>
                  <a:lnTo>
                    <a:pt x="17562" y="69035"/>
                  </a:lnTo>
                  <a:lnTo>
                    <a:pt x="18057" y="68541"/>
                  </a:lnTo>
                  <a:lnTo>
                    <a:pt x="18551" y="68002"/>
                  </a:lnTo>
                  <a:lnTo>
                    <a:pt x="19000" y="67463"/>
                  </a:lnTo>
                  <a:lnTo>
                    <a:pt x="19404" y="66879"/>
                  </a:lnTo>
                  <a:lnTo>
                    <a:pt x="19808" y="66251"/>
                  </a:lnTo>
                  <a:lnTo>
                    <a:pt x="20168" y="65622"/>
                  </a:lnTo>
                  <a:lnTo>
                    <a:pt x="20482" y="64993"/>
                  </a:lnTo>
                  <a:lnTo>
                    <a:pt x="20751" y="64319"/>
                  </a:lnTo>
                  <a:lnTo>
                    <a:pt x="20976" y="63645"/>
                  </a:lnTo>
                  <a:lnTo>
                    <a:pt x="21201" y="62927"/>
                  </a:lnTo>
                  <a:lnTo>
                    <a:pt x="21335" y="62253"/>
                  </a:lnTo>
                  <a:lnTo>
                    <a:pt x="21470" y="61534"/>
                  </a:lnTo>
                  <a:lnTo>
                    <a:pt x="21560" y="60816"/>
                  </a:lnTo>
                  <a:lnTo>
                    <a:pt x="21605" y="60097"/>
                  </a:lnTo>
                  <a:lnTo>
                    <a:pt x="21650" y="60052"/>
                  </a:lnTo>
                  <a:close/>
                  <a:moveTo>
                    <a:pt x="26680" y="54393"/>
                  </a:moveTo>
                  <a:lnTo>
                    <a:pt x="26725" y="54438"/>
                  </a:lnTo>
                  <a:lnTo>
                    <a:pt x="26590" y="56100"/>
                  </a:lnTo>
                  <a:lnTo>
                    <a:pt x="26366" y="57717"/>
                  </a:lnTo>
                  <a:lnTo>
                    <a:pt x="26006" y="59379"/>
                  </a:lnTo>
                  <a:lnTo>
                    <a:pt x="25557" y="60951"/>
                  </a:lnTo>
                  <a:lnTo>
                    <a:pt x="25018" y="62523"/>
                  </a:lnTo>
                  <a:lnTo>
                    <a:pt x="24390" y="64050"/>
                  </a:lnTo>
                  <a:lnTo>
                    <a:pt x="23671" y="65577"/>
                  </a:lnTo>
                  <a:lnTo>
                    <a:pt x="22862" y="67014"/>
                  </a:lnTo>
                  <a:lnTo>
                    <a:pt x="21964" y="68406"/>
                  </a:lnTo>
                  <a:lnTo>
                    <a:pt x="20976" y="69754"/>
                  </a:lnTo>
                  <a:lnTo>
                    <a:pt x="19943" y="71056"/>
                  </a:lnTo>
                  <a:lnTo>
                    <a:pt x="18820" y="72269"/>
                  </a:lnTo>
                  <a:lnTo>
                    <a:pt x="17607" y="73437"/>
                  </a:lnTo>
                  <a:lnTo>
                    <a:pt x="16350" y="74515"/>
                  </a:lnTo>
                  <a:lnTo>
                    <a:pt x="15002" y="75503"/>
                  </a:lnTo>
                  <a:lnTo>
                    <a:pt x="13610" y="76401"/>
                  </a:lnTo>
                  <a:lnTo>
                    <a:pt x="13565" y="76401"/>
                  </a:lnTo>
                  <a:lnTo>
                    <a:pt x="13565" y="76312"/>
                  </a:lnTo>
                  <a:lnTo>
                    <a:pt x="14957" y="75413"/>
                  </a:lnTo>
                  <a:lnTo>
                    <a:pt x="16260" y="74425"/>
                  </a:lnTo>
                  <a:lnTo>
                    <a:pt x="17562" y="73347"/>
                  </a:lnTo>
                  <a:lnTo>
                    <a:pt x="18730" y="72179"/>
                  </a:lnTo>
                  <a:lnTo>
                    <a:pt x="19853" y="70967"/>
                  </a:lnTo>
                  <a:lnTo>
                    <a:pt x="20886" y="69709"/>
                  </a:lnTo>
                  <a:lnTo>
                    <a:pt x="21874" y="68362"/>
                  </a:lnTo>
                  <a:lnTo>
                    <a:pt x="22773" y="66969"/>
                  </a:lnTo>
                  <a:lnTo>
                    <a:pt x="23581" y="65532"/>
                  </a:lnTo>
                  <a:lnTo>
                    <a:pt x="24300" y="64005"/>
                  </a:lnTo>
                  <a:lnTo>
                    <a:pt x="24929" y="62478"/>
                  </a:lnTo>
                  <a:lnTo>
                    <a:pt x="25468" y="60951"/>
                  </a:lnTo>
                  <a:lnTo>
                    <a:pt x="25917" y="59334"/>
                  </a:lnTo>
                  <a:lnTo>
                    <a:pt x="26231" y="57717"/>
                  </a:lnTo>
                  <a:lnTo>
                    <a:pt x="26501" y="56100"/>
                  </a:lnTo>
                  <a:lnTo>
                    <a:pt x="26635" y="54438"/>
                  </a:lnTo>
                  <a:lnTo>
                    <a:pt x="26680" y="54393"/>
                  </a:lnTo>
                  <a:close/>
                  <a:moveTo>
                    <a:pt x="24839" y="1"/>
                  </a:moveTo>
                  <a:lnTo>
                    <a:pt x="24569" y="315"/>
                  </a:lnTo>
                  <a:lnTo>
                    <a:pt x="24300" y="674"/>
                  </a:lnTo>
                  <a:lnTo>
                    <a:pt x="23940" y="1034"/>
                  </a:lnTo>
                  <a:lnTo>
                    <a:pt x="23536" y="1393"/>
                  </a:lnTo>
                  <a:lnTo>
                    <a:pt x="23087" y="1708"/>
                  </a:lnTo>
                  <a:lnTo>
                    <a:pt x="22593" y="2022"/>
                  </a:lnTo>
                  <a:lnTo>
                    <a:pt x="22009" y="2336"/>
                  </a:lnTo>
                  <a:lnTo>
                    <a:pt x="21425" y="2651"/>
                  </a:lnTo>
                  <a:lnTo>
                    <a:pt x="20751" y="2920"/>
                  </a:lnTo>
                  <a:lnTo>
                    <a:pt x="19314" y="3459"/>
                  </a:lnTo>
                  <a:lnTo>
                    <a:pt x="17742" y="3953"/>
                  </a:lnTo>
                  <a:lnTo>
                    <a:pt x="15990" y="4402"/>
                  </a:lnTo>
                  <a:lnTo>
                    <a:pt x="14149" y="4852"/>
                  </a:lnTo>
                  <a:lnTo>
                    <a:pt x="14778" y="6334"/>
                  </a:lnTo>
                  <a:lnTo>
                    <a:pt x="15766" y="8894"/>
                  </a:lnTo>
                  <a:lnTo>
                    <a:pt x="16350" y="10511"/>
                  </a:lnTo>
                  <a:lnTo>
                    <a:pt x="17023" y="12352"/>
                  </a:lnTo>
                  <a:lnTo>
                    <a:pt x="17652" y="14329"/>
                  </a:lnTo>
                  <a:lnTo>
                    <a:pt x="18326" y="16530"/>
                  </a:lnTo>
                  <a:lnTo>
                    <a:pt x="19000" y="18820"/>
                  </a:lnTo>
                  <a:lnTo>
                    <a:pt x="19629" y="21246"/>
                  </a:lnTo>
                  <a:lnTo>
                    <a:pt x="20168" y="23761"/>
                  </a:lnTo>
                  <a:lnTo>
                    <a:pt x="20707" y="26366"/>
                  </a:lnTo>
                  <a:lnTo>
                    <a:pt x="21156" y="29016"/>
                  </a:lnTo>
                  <a:lnTo>
                    <a:pt x="21335" y="30363"/>
                  </a:lnTo>
                  <a:lnTo>
                    <a:pt x="21470" y="31711"/>
                  </a:lnTo>
                  <a:lnTo>
                    <a:pt x="21605" y="33058"/>
                  </a:lnTo>
                  <a:lnTo>
                    <a:pt x="21695" y="34406"/>
                  </a:lnTo>
                  <a:lnTo>
                    <a:pt x="21784" y="35753"/>
                  </a:lnTo>
                  <a:lnTo>
                    <a:pt x="21784" y="37101"/>
                  </a:lnTo>
                  <a:lnTo>
                    <a:pt x="21784" y="40020"/>
                  </a:lnTo>
                  <a:lnTo>
                    <a:pt x="21740" y="41592"/>
                  </a:lnTo>
                  <a:lnTo>
                    <a:pt x="21650" y="43164"/>
                  </a:lnTo>
                  <a:lnTo>
                    <a:pt x="21560" y="44736"/>
                  </a:lnTo>
                  <a:lnTo>
                    <a:pt x="21425" y="46353"/>
                  </a:lnTo>
                  <a:lnTo>
                    <a:pt x="21245" y="48015"/>
                  </a:lnTo>
                  <a:lnTo>
                    <a:pt x="21021" y="49677"/>
                  </a:lnTo>
                  <a:lnTo>
                    <a:pt x="20751" y="51339"/>
                  </a:lnTo>
                  <a:lnTo>
                    <a:pt x="20482" y="53001"/>
                  </a:lnTo>
                  <a:lnTo>
                    <a:pt x="20123" y="54707"/>
                  </a:lnTo>
                  <a:lnTo>
                    <a:pt x="19763" y="56369"/>
                  </a:lnTo>
                  <a:lnTo>
                    <a:pt x="19359" y="58031"/>
                  </a:lnTo>
                  <a:lnTo>
                    <a:pt x="18865" y="59693"/>
                  </a:lnTo>
                  <a:lnTo>
                    <a:pt x="18371" y="61355"/>
                  </a:lnTo>
                  <a:lnTo>
                    <a:pt x="17787" y="62972"/>
                  </a:lnTo>
                  <a:lnTo>
                    <a:pt x="17158" y="64589"/>
                  </a:lnTo>
                  <a:lnTo>
                    <a:pt x="16484" y="66161"/>
                  </a:lnTo>
                  <a:lnTo>
                    <a:pt x="15721" y="67688"/>
                  </a:lnTo>
                  <a:lnTo>
                    <a:pt x="14957" y="69215"/>
                  </a:lnTo>
                  <a:lnTo>
                    <a:pt x="14104" y="70652"/>
                  </a:lnTo>
                  <a:lnTo>
                    <a:pt x="13161" y="72089"/>
                  </a:lnTo>
                  <a:lnTo>
                    <a:pt x="12173" y="73437"/>
                  </a:lnTo>
                  <a:lnTo>
                    <a:pt x="11095" y="74784"/>
                  </a:lnTo>
                  <a:lnTo>
                    <a:pt x="9972" y="76042"/>
                  </a:lnTo>
                  <a:lnTo>
                    <a:pt x="8804" y="77210"/>
                  </a:lnTo>
                  <a:lnTo>
                    <a:pt x="7546" y="78333"/>
                  </a:lnTo>
                  <a:lnTo>
                    <a:pt x="6199" y="79411"/>
                  </a:lnTo>
                  <a:lnTo>
                    <a:pt x="5480" y="79905"/>
                  </a:lnTo>
                  <a:lnTo>
                    <a:pt x="4762" y="80354"/>
                  </a:lnTo>
                  <a:lnTo>
                    <a:pt x="4043" y="80803"/>
                  </a:lnTo>
                  <a:lnTo>
                    <a:pt x="3279" y="81252"/>
                  </a:lnTo>
                  <a:lnTo>
                    <a:pt x="2471" y="81656"/>
                  </a:lnTo>
                  <a:lnTo>
                    <a:pt x="1662" y="82061"/>
                  </a:lnTo>
                  <a:lnTo>
                    <a:pt x="854" y="82420"/>
                  </a:lnTo>
                  <a:lnTo>
                    <a:pt x="1" y="82779"/>
                  </a:lnTo>
                  <a:lnTo>
                    <a:pt x="2022" y="82600"/>
                  </a:lnTo>
                  <a:lnTo>
                    <a:pt x="3953" y="82375"/>
                  </a:lnTo>
                  <a:lnTo>
                    <a:pt x="5840" y="82061"/>
                  </a:lnTo>
                  <a:lnTo>
                    <a:pt x="7636" y="81611"/>
                  </a:lnTo>
                  <a:lnTo>
                    <a:pt x="9388" y="81162"/>
                  </a:lnTo>
                  <a:lnTo>
                    <a:pt x="11050" y="80578"/>
                  </a:lnTo>
                  <a:lnTo>
                    <a:pt x="12667" y="79950"/>
                  </a:lnTo>
                  <a:lnTo>
                    <a:pt x="14239" y="79186"/>
                  </a:lnTo>
                  <a:lnTo>
                    <a:pt x="15721" y="78423"/>
                  </a:lnTo>
                  <a:lnTo>
                    <a:pt x="17158" y="77524"/>
                  </a:lnTo>
                  <a:lnTo>
                    <a:pt x="18506" y="76581"/>
                  </a:lnTo>
                  <a:lnTo>
                    <a:pt x="19808" y="75503"/>
                  </a:lnTo>
                  <a:lnTo>
                    <a:pt x="21021" y="74425"/>
                  </a:lnTo>
                  <a:lnTo>
                    <a:pt x="22189" y="73212"/>
                  </a:lnTo>
                  <a:lnTo>
                    <a:pt x="23267" y="71955"/>
                  </a:lnTo>
                  <a:lnTo>
                    <a:pt x="24300" y="70562"/>
                  </a:lnTo>
                  <a:lnTo>
                    <a:pt x="24794" y="69844"/>
                  </a:lnTo>
                  <a:lnTo>
                    <a:pt x="25288" y="69080"/>
                  </a:lnTo>
                  <a:lnTo>
                    <a:pt x="26231" y="67553"/>
                  </a:lnTo>
                  <a:lnTo>
                    <a:pt x="27040" y="65936"/>
                  </a:lnTo>
                  <a:lnTo>
                    <a:pt x="27803" y="64229"/>
                  </a:lnTo>
                  <a:lnTo>
                    <a:pt x="28477" y="62523"/>
                  </a:lnTo>
                  <a:lnTo>
                    <a:pt x="29106" y="60771"/>
                  </a:lnTo>
                  <a:lnTo>
                    <a:pt x="29645" y="58974"/>
                  </a:lnTo>
                  <a:lnTo>
                    <a:pt x="30094" y="57133"/>
                  </a:lnTo>
                  <a:lnTo>
                    <a:pt x="30498" y="55246"/>
                  </a:lnTo>
                  <a:lnTo>
                    <a:pt x="30857" y="53315"/>
                  </a:lnTo>
                  <a:lnTo>
                    <a:pt x="31127" y="51384"/>
                  </a:lnTo>
                  <a:lnTo>
                    <a:pt x="31351" y="49407"/>
                  </a:lnTo>
                  <a:lnTo>
                    <a:pt x="31531" y="47431"/>
                  </a:lnTo>
                  <a:lnTo>
                    <a:pt x="31621" y="45455"/>
                  </a:lnTo>
                  <a:lnTo>
                    <a:pt x="31711" y="43479"/>
                  </a:lnTo>
                  <a:lnTo>
                    <a:pt x="31711" y="41457"/>
                  </a:lnTo>
                  <a:lnTo>
                    <a:pt x="31711" y="39796"/>
                  </a:lnTo>
                  <a:lnTo>
                    <a:pt x="31666" y="38089"/>
                  </a:lnTo>
                  <a:lnTo>
                    <a:pt x="31486" y="34765"/>
                  </a:lnTo>
                  <a:lnTo>
                    <a:pt x="31217" y="31441"/>
                  </a:lnTo>
                  <a:lnTo>
                    <a:pt x="30902" y="28163"/>
                  </a:lnTo>
                  <a:lnTo>
                    <a:pt x="30453" y="25018"/>
                  </a:lnTo>
                  <a:lnTo>
                    <a:pt x="30004" y="21919"/>
                  </a:lnTo>
                  <a:lnTo>
                    <a:pt x="29465" y="18955"/>
                  </a:lnTo>
                  <a:lnTo>
                    <a:pt x="28926" y="16080"/>
                  </a:lnTo>
                  <a:lnTo>
                    <a:pt x="28342" y="13385"/>
                  </a:lnTo>
                  <a:lnTo>
                    <a:pt x="27758" y="10870"/>
                  </a:lnTo>
                  <a:lnTo>
                    <a:pt x="27219" y="8535"/>
                  </a:lnTo>
                  <a:lnTo>
                    <a:pt x="26680" y="6424"/>
                  </a:lnTo>
                  <a:lnTo>
                    <a:pt x="25692" y="2875"/>
                  </a:lnTo>
                  <a:lnTo>
                    <a:pt x="24929" y="360"/>
                  </a:lnTo>
                  <a:lnTo>
                    <a:pt x="24839" y="1"/>
                  </a:lnTo>
                  <a:close/>
                </a:path>
              </a:pathLst>
            </a:custGeom>
            <a:solidFill>
              <a:srgbClr val="815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79;p43">
              <a:extLst>
                <a:ext uri="{FF2B5EF4-FFF2-40B4-BE49-F238E27FC236}">
                  <a16:creationId xmlns:a16="http://schemas.microsoft.com/office/drawing/2014/main" id="{1738EC3C-B607-4B15-A8FA-5D577949B5CF}"/>
                </a:ext>
              </a:extLst>
            </p:cNvPr>
            <p:cNvSpPr/>
            <p:nvPr/>
          </p:nvSpPr>
          <p:spPr>
            <a:xfrm>
              <a:off x="6739575" y="3462725"/>
              <a:ext cx="131400" cy="253800"/>
            </a:xfrm>
            <a:custGeom>
              <a:avLst/>
              <a:gdLst/>
              <a:ahLst/>
              <a:cxnLst/>
              <a:rect l="l" t="t" r="r" b="b"/>
              <a:pathLst>
                <a:path w="5256" h="10152" fill="none" extrusionOk="0">
                  <a:moveTo>
                    <a:pt x="180" y="10151"/>
                  </a:moveTo>
                  <a:lnTo>
                    <a:pt x="1" y="9971"/>
                  </a:lnTo>
                  <a:lnTo>
                    <a:pt x="1" y="9882"/>
                  </a:lnTo>
                  <a:lnTo>
                    <a:pt x="1" y="9882"/>
                  </a:lnTo>
                  <a:lnTo>
                    <a:pt x="584" y="9477"/>
                  </a:lnTo>
                  <a:lnTo>
                    <a:pt x="1123" y="8983"/>
                  </a:lnTo>
                  <a:lnTo>
                    <a:pt x="1618" y="8489"/>
                  </a:lnTo>
                  <a:lnTo>
                    <a:pt x="2112" y="7950"/>
                  </a:lnTo>
                  <a:lnTo>
                    <a:pt x="2561" y="7411"/>
                  </a:lnTo>
                  <a:lnTo>
                    <a:pt x="2965" y="6827"/>
                  </a:lnTo>
                  <a:lnTo>
                    <a:pt x="3369" y="6199"/>
                  </a:lnTo>
                  <a:lnTo>
                    <a:pt x="3729" y="5570"/>
                  </a:lnTo>
                  <a:lnTo>
                    <a:pt x="4043" y="4941"/>
                  </a:lnTo>
                  <a:lnTo>
                    <a:pt x="4312" y="4267"/>
                  </a:lnTo>
                  <a:lnTo>
                    <a:pt x="4537" y="3593"/>
                  </a:lnTo>
                  <a:lnTo>
                    <a:pt x="4762" y="2875"/>
                  </a:lnTo>
                  <a:lnTo>
                    <a:pt x="4896" y="2201"/>
                  </a:lnTo>
                  <a:lnTo>
                    <a:pt x="5031" y="1482"/>
                  </a:lnTo>
                  <a:lnTo>
                    <a:pt x="5121" y="764"/>
                  </a:lnTo>
                  <a:lnTo>
                    <a:pt x="5166" y="45"/>
                  </a:lnTo>
                  <a:lnTo>
                    <a:pt x="5166" y="45"/>
                  </a:lnTo>
                  <a:lnTo>
                    <a:pt x="5211" y="0"/>
                  </a:lnTo>
                  <a:lnTo>
                    <a:pt x="5211" y="0"/>
                  </a:lnTo>
                  <a:lnTo>
                    <a:pt x="5256" y="45"/>
                  </a:lnTo>
                  <a:lnTo>
                    <a:pt x="5256" y="45"/>
                  </a:lnTo>
                  <a:lnTo>
                    <a:pt x="5211" y="764"/>
                  </a:lnTo>
                  <a:lnTo>
                    <a:pt x="5121" y="1482"/>
                  </a:lnTo>
                  <a:lnTo>
                    <a:pt x="5031" y="2201"/>
                  </a:lnTo>
                  <a:lnTo>
                    <a:pt x="4851" y="2920"/>
                  </a:lnTo>
                  <a:lnTo>
                    <a:pt x="4672" y="3593"/>
                  </a:lnTo>
                  <a:lnTo>
                    <a:pt x="4402" y="4312"/>
                  </a:lnTo>
                  <a:lnTo>
                    <a:pt x="4133" y="4941"/>
                  </a:lnTo>
                  <a:lnTo>
                    <a:pt x="3818" y="5615"/>
                  </a:lnTo>
                  <a:lnTo>
                    <a:pt x="3459" y="6243"/>
                  </a:lnTo>
                  <a:lnTo>
                    <a:pt x="3055" y="6872"/>
                  </a:lnTo>
                  <a:lnTo>
                    <a:pt x="2651" y="7456"/>
                  </a:lnTo>
                  <a:lnTo>
                    <a:pt x="2201" y="7995"/>
                  </a:lnTo>
                  <a:lnTo>
                    <a:pt x="1707" y="8534"/>
                  </a:lnTo>
                  <a:lnTo>
                    <a:pt x="1168" y="9073"/>
                  </a:lnTo>
                  <a:lnTo>
                    <a:pt x="629" y="9522"/>
                  </a:lnTo>
                  <a:lnTo>
                    <a:pt x="45" y="9971"/>
                  </a:lnTo>
                  <a:lnTo>
                    <a:pt x="180" y="10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80;p43">
              <a:extLst>
                <a:ext uri="{FF2B5EF4-FFF2-40B4-BE49-F238E27FC236}">
                  <a16:creationId xmlns:a16="http://schemas.microsoft.com/office/drawing/2014/main" id="{469D8214-5E2F-4767-9D23-5EB6AC3C3212}"/>
                </a:ext>
              </a:extLst>
            </p:cNvPr>
            <p:cNvSpPr/>
            <p:nvPr/>
          </p:nvSpPr>
          <p:spPr>
            <a:xfrm>
              <a:off x="6667700" y="3321225"/>
              <a:ext cx="329050" cy="550250"/>
            </a:xfrm>
            <a:custGeom>
              <a:avLst/>
              <a:gdLst/>
              <a:ahLst/>
              <a:cxnLst/>
              <a:rect l="l" t="t" r="r" b="b"/>
              <a:pathLst>
                <a:path w="13162" h="22010" fill="none" extrusionOk="0">
                  <a:moveTo>
                    <a:pt x="46" y="22009"/>
                  </a:moveTo>
                  <a:lnTo>
                    <a:pt x="1" y="22009"/>
                  </a:lnTo>
                  <a:lnTo>
                    <a:pt x="1" y="21920"/>
                  </a:lnTo>
                  <a:lnTo>
                    <a:pt x="1" y="21920"/>
                  </a:lnTo>
                  <a:lnTo>
                    <a:pt x="1393" y="21021"/>
                  </a:lnTo>
                  <a:lnTo>
                    <a:pt x="2696" y="20033"/>
                  </a:lnTo>
                  <a:lnTo>
                    <a:pt x="3998" y="18955"/>
                  </a:lnTo>
                  <a:lnTo>
                    <a:pt x="5166" y="17787"/>
                  </a:lnTo>
                  <a:lnTo>
                    <a:pt x="6289" y="16575"/>
                  </a:lnTo>
                  <a:lnTo>
                    <a:pt x="7322" y="15317"/>
                  </a:lnTo>
                  <a:lnTo>
                    <a:pt x="8310" y="13970"/>
                  </a:lnTo>
                  <a:lnTo>
                    <a:pt x="9209" y="12577"/>
                  </a:lnTo>
                  <a:lnTo>
                    <a:pt x="10017" y="11140"/>
                  </a:lnTo>
                  <a:lnTo>
                    <a:pt x="10736" y="9613"/>
                  </a:lnTo>
                  <a:lnTo>
                    <a:pt x="11365" y="8086"/>
                  </a:lnTo>
                  <a:lnTo>
                    <a:pt x="11904" y="6559"/>
                  </a:lnTo>
                  <a:lnTo>
                    <a:pt x="12353" y="4942"/>
                  </a:lnTo>
                  <a:lnTo>
                    <a:pt x="12667" y="3325"/>
                  </a:lnTo>
                  <a:lnTo>
                    <a:pt x="12937" y="1708"/>
                  </a:lnTo>
                  <a:lnTo>
                    <a:pt x="13071" y="46"/>
                  </a:lnTo>
                  <a:lnTo>
                    <a:pt x="13071" y="46"/>
                  </a:lnTo>
                  <a:lnTo>
                    <a:pt x="13116" y="1"/>
                  </a:lnTo>
                  <a:lnTo>
                    <a:pt x="13116" y="1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026" y="1708"/>
                  </a:lnTo>
                  <a:lnTo>
                    <a:pt x="12802" y="3325"/>
                  </a:lnTo>
                  <a:lnTo>
                    <a:pt x="12442" y="4987"/>
                  </a:lnTo>
                  <a:lnTo>
                    <a:pt x="11993" y="6559"/>
                  </a:lnTo>
                  <a:lnTo>
                    <a:pt x="11454" y="8131"/>
                  </a:lnTo>
                  <a:lnTo>
                    <a:pt x="10826" y="9658"/>
                  </a:lnTo>
                  <a:lnTo>
                    <a:pt x="10107" y="11185"/>
                  </a:lnTo>
                  <a:lnTo>
                    <a:pt x="9298" y="12622"/>
                  </a:lnTo>
                  <a:lnTo>
                    <a:pt x="8400" y="14014"/>
                  </a:lnTo>
                  <a:lnTo>
                    <a:pt x="7412" y="15362"/>
                  </a:lnTo>
                  <a:lnTo>
                    <a:pt x="6379" y="16664"/>
                  </a:lnTo>
                  <a:lnTo>
                    <a:pt x="5256" y="17877"/>
                  </a:lnTo>
                  <a:lnTo>
                    <a:pt x="4043" y="19045"/>
                  </a:lnTo>
                  <a:lnTo>
                    <a:pt x="2786" y="20123"/>
                  </a:lnTo>
                  <a:lnTo>
                    <a:pt x="1438" y="21111"/>
                  </a:lnTo>
                  <a:lnTo>
                    <a:pt x="46" y="220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81;p43">
              <a:extLst>
                <a:ext uri="{FF2B5EF4-FFF2-40B4-BE49-F238E27FC236}">
                  <a16:creationId xmlns:a16="http://schemas.microsoft.com/office/drawing/2014/main" id="{70475A30-5875-466C-848B-000E1DF872DD}"/>
                </a:ext>
              </a:extLst>
            </p:cNvPr>
            <p:cNvSpPr/>
            <p:nvPr/>
          </p:nvSpPr>
          <p:spPr>
            <a:xfrm>
              <a:off x="6775500" y="2169175"/>
              <a:ext cx="19125" cy="97700"/>
            </a:xfrm>
            <a:custGeom>
              <a:avLst/>
              <a:gdLst/>
              <a:ahLst/>
              <a:cxnLst/>
              <a:rect l="l" t="t" r="r" b="b"/>
              <a:pathLst>
                <a:path w="765" h="3908" fill="none" extrusionOk="0">
                  <a:moveTo>
                    <a:pt x="675" y="3908"/>
                  </a:moveTo>
                  <a:lnTo>
                    <a:pt x="630" y="3683"/>
                  </a:lnTo>
                  <a:lnTo>
                    <a:pt x="1" y="270"/>
                  </a:lnTo>
                  <a:lnTo>
                    <a:pt x="46" y="225"/>
                  </a:lnTo>
                  <a:lnTo>
                    <a:pt x="46" y="0"/>
                  </a:lnTo>
                  <a:lnTo>
                    <a:pt x="46" y="225"/>
                  </a:lnTo>
                  <a:lnTo>
                    <a:pt x="91" y="270"/>
                  </a:lnTo>
                  <a:lnTo>
                    <a:pt x="764" y="3638"/>
                  </a:lnTo>
                  <a:lnTo>
                    <a:pt x="764" y="3638"/>
                  </a:lnTo>
                  <a:lnTo>
                    <a:pt x="719" y="3728"/>
                  </a:lnTo>
                  <a:lnTo>
                    <a:pt x="675" y="39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82;p43">
              <a:extLst>
                <a:ext uri="{FF2B5EF4-FFF2-40B4-BE49-F238E27FC236}">
                  <a16:creationId xmlns:a16="http://schemas.microsoft.com/office/drawing/2014/main" id="{946A1DBA-348E-4CAF-A0B7-8FF085C0EA2D}"/>
                </a:ext>
              </a:extLst>
            </p:cNvPr>
            <p:cNvSpPr/>
            <p:nvPr/>
          </p:nvSpPr>
          <p:spPr>
            <a:xfrm>
              <a:off x="6857475" y="2129875"/>
              <a:ext cx="62900" cy="306550"/>
            </a:xfrm>
            <a:custGeom>
              <a:avLst/>
              <a:gdLst/>
              <a:ahLst/>
              <a:cxnLst/>
              <a:rect l="l" t="t" r="r" b="b"/>
              <a:pathLst>
                <a:path w="2516" h="12262" fill="none" extrusionOk="0">
                  <a:moveTo>
                    <a:pt x="2471" y="12262"/>
                  </a:moveTo>
                  <a:lnTo>
                    <a:pt x="2471" y="12262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246" y="10645"/>
                  </a:lnTo>
                  <a:lnTo>
                    <a:pt x="2022" y="9118"/>
                  </a:lnTo>
                  <a:lnTo>
                    <a:pt x="1752" y="7591"/>
                  </a:lnTo>
                  <a:lnTo>
                    <a:pt x="1483" y="6064"/>
                  </a:lnTo>
                  <a:lnTo>
                    <a:pt x="1124" y="4536"/>
                  </a:lnTo>
                  <a:lnTo>
                    <a:pt x="809" y="3054"/>
                  </a:lnTo>
                  <a:lnTo>
                    <a:pt x="405" y="1527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1" y="0"/>
                  </a:lnTo>
                  <a:lnTo>
                    <a:pt x="1" y="0"/>
                  </a:lnTo>
                  <a:lnTo>
                    <a:pt x="46" y="0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495" y="1527"/>
                  </a:lnTo>
                  <a:lnTo>
                    <a:pt x="899" y="3009"/>
                  </a:lnTo>
                  <a:lnTo>
                    <a:pt x="1258" y="4536"/>
                  </a:lnTo>
                  <a:lnTo>
                    <a:pt x="1573" y="6064"/>
                  </a:lnTo>
                  <a:lnTo>
                    <a:pt x="1842" y="7591"/>
                  </a:lnTo>
                  <a:lnTo>
                    <a:pt x="2112" y="9118"/>
                  </a:lnTo>
                  <a:lnTo>
                    <a:pt x="2336" y="10645"/>
                  </a:lnTo>
                  <a:lnTo>
                    <a:pt x="2516" y="12172"/>
                  </a:lnTo>
                  <a:lnTo>
                    <a:pt x="2516" y="12172"/>
                  </a:lnTo>
                  <a:lnTo>
                    <a:pt x="2516" y="12217"/>
                  </a:lnTo>
                  <a:lnTo>
                    <a:pt x="2471" y="122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83;p43">
              <a:extLst>
                <a:ext uri="{FF2B5EF4-FFF2-40B4-BE49-F238E27FC236}">
                  <a16:creationId xmlns:a16="http://schemas.microsoft.com/office/drawing/2014/main" id="{10821DBE-EF2B-4819-A4C4-221B63EFEB5F}"/>
                </a:ext>
              </a:extLst>
            </p:cNvPr>
            <p:cNvSpPr/>
            <p:nvPr/>
          </p:nvSpPr>
          <p:spPr>
            <a:xfrm>
              <a:off x="6915875" y="2088325"/>
              <a:ext cx="95450" cy="647925"/>
            </a:xfrm>
            <a:custGeom>
              <a:avLst/>
              <a:gdLst/>
              <a:ahLst/>
              <a:cxnLst/>
              <a:rect l="l" t="t" r="r" b="b"/>
              <a:pathLst>
                <a:path w="3818" h="25917" fill="none" extrusionOk="0">
                  <a:moveTo>
                    <a:pt x="3728" y="25916"/>
                  </a:moveTo>
                  <a:lnTo>
                    <a:pt x="3728" y="25916"/>
                  </a:lnTo>
                  <a:lnTo>
                    <a:pt x="3728" y="25871"/>
                  </a:lnTo>
                  <a:lnTo>
                    <a:pt x="3683" y="25871"/>
                  </a:lnTo>
                  <a:lnTo>
                    <a:pt x="3683" y="25871"/>
                  </a:lnTo>
                  <a:lnTo>
                    <a:pt x="3549" y="22637"/>
                  </a:lnTo>
                  <a:lnTo>
                    <a:pt x="3279" y="19403"/>
                  </a:lnTo>
                  <a:lnTo>
                    <a:pt x="2965" y="16170"/>
                  </a:lnTo>
                  <a:lnTo>
                    <a:pt x="2515" y="12981"/>
                  </a:lnTo>
                  <a:lnTo>
                    <a:pt x="2021" y="9747"/>
                  </a:lnTo>
                  <a:lnTo>
                    <a:pt x="1438" y="6603"/>
                  </a:lnTo>
                  <a:lnTo>
                    <a:pt x="764" y="3414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25"/>
                  </a:lnTo>
                  <a:lnTo>
                    <a:pt x="45" y="225"/>
                  </a:lnTo>
                  <a:lnTo>
                    <a:pt x="45" y="0"/>
                  </a:lnTo>
                  <a:lnTo>
                    <a:pt x="45" y="225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854" y="3414"/>
                  </a:lnTo>
                  <a:lnTo>
                    <a:pt x="1527" y="6558"/>
                  </a:lnTo>
                  <a:lnTo>
                    <a:pt x="2111" y="9747"/>
                  </a:lnTo>
                  <a:lnTo>
                    <a:pt x="2605" y="12936"/>
                  </a:lnTo>
                  <a:lnTo>
                    <a:pt x="3054" y="16170"/>
                  </a:lnTo>
                  <a:lnTo>
                    <a:pt x="3369" y="19403"/>
                  </a:lnTo>
                  <a:lnTo>
                    <a:pt x="3638" y="22592"/>
                  </a:lnTo>
                  <a:lnTo>
                    <a:pt x="3818" y="25826"/>
                  </a:lnTo>
                  <a:lnTo>
                    <a:pt x="3818" y="25826"/>
                  </a:lnTo>
                  <a:lnTo>
                    <a:pt x="3773" y="25871"/>
                  </a:lnTo>
                  <a:lnTo>
                    <a:pt x="3728" y="259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84;p43">
              <a:extLst>
                <a:ext uri="{FF2B5EF4-FFF2-40B4-BE49-F238E27FC236}">
                  <a16:creationId xmlns:a16="http://schemas.microsoft.com/office/drawing/2014/main" id="{A8EAC644-4AD2-48A0-881E-4E410C359245}"/>
                </a:ext>
              </a:extLst>
            </p:cNvPr>
            <p:cNvSpPr/>
            <p:nvPr/>
          </p:nvSpPr>
          <p:spPr>
            <a:xfrm>
              <a:off x="6328600" y="1961425"/>
              <a:ext cx="792775" cy="2069500"/>
            </a:xfrm>
            <a:custGeom>
              <a:avLst/>
              <a:gdLst/>
              <a:ahLst/>
              <a:cxnLst/>
              <a:rect l="l" t="t" r="r" b="b"/>
              <a:pathLst>
                <a:path w="31711" h="82780" fill="none" extrusionOk="0">
                  <a:moveTo>
                    <a:pt x="24839" y="1"/>
                  </a:moveTo>
                  <a:lnTo>
                    <a:pt x="24569" y="315"/>
                  </a:lnTo>
                  <a:lnTo>
                    <a:pt x="24569" y="315"/>
                  </a:lnTo>
                  <a:lnTo>
                    <a:pt x="24300" y="674"/>
                  </a:lnTo>
                  <a:lnTo>
                    <a:pt x="23940" y="1034"/>
                  </a:lnTo>
                  <a:lnTo>
                    <a:pt x="23536" y="1393"/>
                  </a:lnTo>
                  <a:lnTo>
                    <a:pt x="23087" y="1708"/>
                  </a:lnTo>
                  <a:lnTo>
                    <a:pt x="22593" y="2022"/>
                  </a:lnTo>
                  <a:lnTo>
                    <a:pt x="22009" y="2336"/>
                  </a:lnTo>
                  <a:lnTo>
                    <a:pt x="21425" y="2651"/>
                  </a:lnTo>
                  <a:lnTo>
                    <a:pt x="20751" y="2920"/>
                  </a:lnTo>
                  <a:lnTo>
                    <a:pt x="19314" y="3459"/>
                  </a:lnTo>
                  <a:lnTo>
                    <a:pt x="17742" y="3953"/>
                  </a:lnTo>
                  <a:lnTo>
                    <a:pt x="15990" y="4402"/>
                  </a:lnTo>
                  <a:lnTo>
                    <a:pt x="14149" y="4852"/>
                  </a:lnTo>
                  <a:lnTo>
                    <a:pt x="14149" y="4852"/>
                  </a:lnTo>
                  <a:lnTo>
                    <a:pt x="14778" y="6334"/>
                  </a:lnTo>
                  <a:lnTo>
                    <a:pt x="15766" y="8894"/>
                  </a:lnTo>
                  <a:lnTo>
                    <a:pt x="16350" y="10511"/>
                  </a:lnTo>
                  <a:lnTo>
                    <a:pt x="17023" y="12352"/>
                  </a:lnTo>
                  <a:lnTo>
                    <a:pt x="17652" y="14329"/>
                  </a:lnTo>
                  <a:lnTo>
                    <a:pt x="18326" y="16530"/>
                  </a:lnTo>
                  <a:lnTo>
                    <a:pt x="19000" y="18820"/>
                  </a:lnTo>
                  <a:lnTo>
                    <a:pt x="19629" y="21246"/>
                  </a:lnTo>
                  <a:lnTo>
                    <a:pt x="20168" y="23761"/>
                  </a:lnTo>
                  <a:lnTo>
                    <a:pt x="20707" y="26366"/>
                  </a:lnTo>
                  <a:lnTo>
                    <a:pt x="21156" y="29016"/>
                  </a:lnTo>
                  <a:lnTo>
                    <a:pt x="21335" y="30363"/>
                  </a:lnTo>
                  <a:lnTo>
                    <a:pt x="21470" y="31711"/>
                  </a:lnTo>
                  <a:lnTo>
                    <a:pt x="21605" y="33058"/>
                  </a:lnTo>
                  <a:lnTo>
                    <a:pt x="21695" y="34406"/>
                  </a:lnTo>
                  <a:lnTo>
                    <a:pt x="21784" y="35753"/>
                  </a:lnTo>
                  <a:lnTo>
                    <a:pt x="21784" y="37101"/>
                  </a:lnTo>
                  <a:lnTo>
                    <a:pt x="21784" y="37101"/>
                  </a:lnTo>
                  <a:lnTo>
                    <a:pt x="21784" y="40020"/>
                  </a:lnTo>
                  <a:lnTo>
                    <a:pt x="21740" y="41592"/>
                  </a:lnTo>
                  <a:lnTo>
                    <a:pt x="21650" y="43164"/>
                  </a:lnTo>
                  <a:lnTo>
                    <a:pt x="21560" y="44736"/>
                  </a:lnTo>
                  <a:lnTo>
                    <a:pt x="21425" y="46353"/>
                  </a:lnTo>
                  <a:lnTo>
                    <a:pt x="21245" y="48015"/>
                  </a:lnTo>
                  <a:lnTo>
                    <a:pt x="21021" y="49677"/>
                  </a:lnTo>
                  <a:lnTo>
                    <a:pt x="20751" y="51339"/>
                  </a:lnTo>
                  <a:lnTo>
                    <a:pt x="20482" y="53001"/>
                  </a:lnTo>
                  <a:lnTo>
                    <a:pt x="20123" y="54707"/>
                  </a:lnTo>
                  <a:lnTo>
                    <a:pt x="19763" y="56369"/>
                  </a:lnTo>
                  <a:lnTo>
                    <a:pt x="19359" y="58031"/>
                  </a:lnTo>
                  <a:lnTo>
                    <a:pt x="18865" y="59693"/>
                  </a:lnTo>
                  <a:lnTo>
                    <a:pt x="18371" y="61355"/>
                  </a:lnTo>
                  <a:lnTo>
                    <a:pt x="17787" y="62972"/>
                  </a:lnTo>
                  <a:lnTo>
                    <a:pt x="17158" y="64589"/>
                  </a:lnTo>
                  <a:lnTo>
                    <a:pt x="16484" y="66161"/>
                  </a:lnTo>
                  <a:lnTo>
                    <a:pt x="15721" y="67688"/>
                  </a:lnTo>
                  <a:lnTo>
                    <a:pt x="14957" y="69215"/>
                  </a:lnTo>
                  <a:lnTo>
                    <a:pt x="14104" y="70652"/>
                  </a:lnTo>
                  <a:lnTo>
                    <a:pt x="13161" y="72089"/>
                  </a:lnTo>
                  <a:lnTo>
                    <a:pt x="12173" y="73437"/>
                  </a:lnTo>
                  <a:lnTo>
                    <a:pt x="11095" y="74784"/>
                  </a:lnTo>
                  <a:lnTo>
                    <a:pt x="9972" y="76042"/>
                  </a:lnTo>
                  <a:lnTo>
                    <a:pt x="8804" y="77210"/>
                  </a:lnTo>
                  <a:lnTo>
                    <a:pt x="7546" y="78333"/>
                  </a:lnTo>
                  <a:lnTo>
                    <a:pt x="6199" y="79411"/>
                  </a:lnTo>
                  <a:lnTo>
                    <a:pt x="5480" y="79905"/>
                  </a:lnTo>
                  <a:lnTo>
                    <a:pt x="4762" y="80354"/>
                  </a:lnTo>
                  <a:lnTo>
                    <a:pt x="4043" y="80803"/>
                  </a:lnTo>
                  <a:lnTo>
                    <a:pt x="3279" y="81252"/>
                  </a:lnTo>
                  <a:lnTo>
                    <a:pt x="2471" y="81656"/>
                  </a:lnTo>
                  <a:lnTo>
                    <a:pt x="1662" y="82061"/>
                  </a:lnTo>
                  <a:lnTo>
                    <a:pt x="854" y="82420"/>
                  </a:lnTo>
                  <a:lnTo>
                    <a:pt x="1" y="82779"/>
                  </a:lnTo>
                  <a:lnTo>
                    <a:pt x="1" y="82779"/>
                  </a:lnTo>
                  <a:lnTo>
                    <a:pt x="2022" y="82600"/>
                  </a:lnTo>
                  <a:lnTo>
                    <a:pt x="3953" y="82375"/>
                  </a:lnTo>
                  <a:lnTo>
                    <a:pt x="5840" y="82061"/>
                  </a:lnTo>
                  <a:lnTo>
                    <a:pt x="7636" y="81611"/>
                  </a:lnTo>
                  <a:lnTo>
                    <a:pt x="9388" y="81162"/>
                  </a:lnTo>
                  <a:lnTo>
                    <a:pt x="11050" y="80578"/>
                  </a:lnTo>
                  <a:lnTo>
                    <a:pt x="12667" y="79950"/>
                  </a:lnTo>
                  <a:lnTo>
                    <a:pt x="14239" y="79186"/>
                  </a:lnTo>
                  <a:lnTo>
                    <a:pt x="15721" y="78423"/>
                  </a:lnTo>
                  <a:lnTo>
                    <a:pt x="17158" y="77524"/>
                  </a:lnTo>
                  <a:lnTo>
                    <a:pt x="18506" y="76581"/>
                  </a:lnTo>
                  <a:lnTo>
                    <a:pt x="19808" y="75503"/>
                  </a:lnTo>
                  <a:lnTo>
                    <a:pt x="21021" y="74425"/>
                  </a:lnTo>
                  <a:lnTo>
                    <a:pt x="22189" y="73212"/>
                  </a:lnTo>
                  <a:lnTo>
                    <a:pt x="23267" y="71955"/>
                  </a:lnTo>
                  <a:lnTo>
                    <a:pt x="24300" y="70562"/>
                  </a:lnTo>
                  <a:lnTo>
                    <a:pt x="24300" y="70562"/>
                  </a:lnTo>
                  <a:lnTo>
                    <a:pt x="24794" y="69844"/>
                  </a:lnTo>
                  <a:lnTo>
                    <a:pt x="25288" y="69080"/>
                  </a:lnTo>
                  <a:lnTo>
                    <a:pt x="26231" y="67553"/>
                  </a:lnTo>
                  <a:lnTo>
                    <a:pt x="27040" y="65936"/>
                  </a:lnTo>
                  <a:lnTo>
                    <a:pt x="27803" y="64229"/>
                  </a:lnTo>
                  <a:lnTo>
                    <a:pt x="28477" y="62523"/>
                  </a:lnTo>
                  <a:lnTo>
                    <a:pt x="29106" y="60771"/>
                  </a:lnTo>
                  <a:lnTo>
                    <a:pt x="29645" y="58974"/>
                  </a:lnTo>
                  <a:lnTo>
                    <a:pt x="30094" y="57133"/>
                  </a:lnTo>
                  <a:lnTo>
                    <a:pt x="30498" y="55246"/>
                  </a:lnTo>
                  <a:lnTo>
                    <a:pt x="30857" y="53315"/>
                  </a:lnTo>
                  <a:lnTo>
                    <a:pt x="31127" y="51384"/>
                  </a:lnTo>
                  <a:lnTo>
                    <a:pt x="31351" y="49407"/>
                  </a:lnTo>
                  <a:lnTo>
                    <a:pt x="31531" y="47431"/>
                  </a:lnTo>
                  <a:lnTo>
                    <a:pt x="31621" y="45455"/>
                  </a:lnTo>
                  <a:lnTo>
                    <a:pt x="31711" y="43479"/>
                  </a:lnTo>
                  <a:lnTo>
                    <a:pt x="31711" y="41457"/>
                  </a:lnTo>
                  <a:lnTo>
                    <a:pt x="31711" y="41457"/>
                  </a:lnTo>
                  <a:lnTo>
                    <a:pt x="31711" y="39796"/>
                  </a:lnTo>
                  <a:lnTo>
                    <a:pt x="31666" y="38089"/>
                  </a:lnTo>
                  <a:lnTo>
                    <a:pt x="31486" y="34765"/>
                  </a:lnTo>
                  <a:lnTo>
                    <a:pt x="31217" y="31441"/>
                  </a:lnTo>
                  <a:lnTo>
                    <a:pt x="30902" y="28163"/>
                  </a:lnTo>
                  <a:lnTo>
                    <a:pt x="30453" y="25018"/>
                  </a:lnTo>
                  <a:lnTo>
                    <a:pt x="30004" y="21919"/>
                  </a:lnTo>
                  <a:lnTo>
                    <a:pt x="29465" y="18955"/>
                  </a:lnTo>
                  <a:lnTo>
                    <a:pt x="28926" y="16080"/>
                  </a:lnTo>
                  <a:lnTo>
                    <a:pt x="28342" y="13385"/>
                  </a:lnTo>
                  <a:lnTo>
                    <a:pt x="27758" y="10870"/>
                  </a:lnTo>
                  <a:lnTo>
                    <a:pt x="27219" y="8535"/>
                  </a:lnTo>
                  <a:lnTo>
                    <a:pt x="26680" y="6424"/>
                  </a:lnTo>
                  <a:lnTo>
                    <a:pt x="25692" y="2875"/>
                  </a:lnTo>
                  <a:lnTo>
                    <a:pt x="24929" y="360"/>
                  </a:lnTo>
                  <a:lnTo>
                    <a:pt x="24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85;p43">
              <a:extLst>
                <a:ext uri="{FF2B5EF4-FFF2-40B4-BE49-F238E27FC236}">
                  <a16:creationId xmlns:a16="http://schemas.microsoft.com/office/drawing/2014/main" id="{7A6B0C17-7DBF-4124-ABD6-9A786445087E}"/>
                </a:ext>
              </a:extLst>
            </p:cNvPr>
            <p:cNvSpPr/>
            <p:nvPr/>
          </p:nvSpPr>
          <p:spPr>
            <a:xfrm>
              <a:off x="6356675" y="1889575"/>
              <a:ext cx="360475" cy="110050"/>
            </a:xfrm>
            <a:custGeom>
              <a:avLst/>
              <a:gdLst/>
              <a:ahLst/>
              <a:cxnLst/>
              <a:rect l="l" t="t" r="r" b="b"/>
              <a:pathLst>
                <a:path w="14419" h="4402" extrusionOk="0">
                  <a:moveTo>
                    <a:pt x="1393" y="0"/>
                  </a:moveTo>
                  <a:lnTo>
                    <a:pt x="674" y="45"/>
                  </a:lnTo>
                  <a:lnTo>
                    <a:pt x="360" y="90"/>
                  </a:lnTo>
                  <a:lnTo>
                    <a:pt x="90" y="180"/>
                  </a:lnTo>
                  <a:lnTo>
                    <a:pt x="1" y="315"/>
                  </a:lnTo>
                  <a:lnTo>
                    <a:pt x="45" y="449"/>
                  </a:lnTo>
                  <a:lnTo>
                    <a:pt x="135" y="539"/>
                  </a:lnTo>
                  <a:lnTo>
                    <a:pt x="315" y="674"/>
                  </a:lnTo>
                  <a:lnTo>
                    <a:pt x="584" y="719"/>
                  </a:lnTo>
                  <a:lnTo>
                    <a:pt x="854" y="809"/>
                  </a:lnTo>
                  <a:lnTo>
                    <a:pt x="1438" y="898"/>
                  </a:lnTo>
                  <a:lnTo>
                    <a:pt x="2965" y="1078"/>
                  </a:lnTo>
                  <a:lnTo>
                    <a:pt x="4492" y="1258"/>
                  </a:lnTo>
                  <a:lnTo>
                    <a:pt x="5211" y="1393"/>
                  </a:lnTo>
                  <a:lnTo>
                    <a:pt x="5884" y="1527"/>
                  </a:lnTo>
                  <a:lnTo>
                    <a:pt x="6513" y="1752"/>
                  </a:lnTo>
                  <a:lnTo>
                    <a:pt x="7007" y="1976"/>
                  </a:lnTo>
                  <a:lnTo>
                    <a:pt x="7187" y="2111"/>
                  </a:lnTo>
                  <a:lnTo>
                    <a:pt x="7322" y="2246"/>
                  </a:lnTo>
                  <a:lnTo>
                    <a:pt x="7411" y="2426"/>
                  </a:lnTo>
                  <a:lnTo>
                    <a:pt x="7411" y="2560"/>
                  </a:lnTo>
                  <a:lnTo>
                    <a:pt x="7411" y="2695"/>
                  </a:lnTo>
                  <a:lnTo>
                    <a:pt x="7322" y="2830"/>
                  </a:lnTo>
                  <a:lnTo>
                    <a:pt x="7142" y="3010"/>
                  </a:lnTo>
                  <a:lnTo>
                    <a:pt x="6917" y="3099"/>
                  </a:lnTo>
                  <a:lnTo>
                    <a:pt x="6558" y="3234"/>
                  </a:lnTo>
                  <a:lnTo>
                    <a:pt x="6199" y="3324"/>
                  </a:lnTo>
                  <a:lnTo>
                    <a:pt x="5390" y="3548"/>
                  </a:lnTo>
                  <a:lnTo>
                    <a:pt x="5031" y="3683"/>
                  </a:lnTo>
                  <a:lnTo>
                    <a:pt x="4806" y="3863"/>
                  </a:lnTo>
                  <a:lnTo>
                    <a:pt x="4762" y="3953"/>
                  </a:lnTo>
                  <a:lnTo>
                    <a:pt x="4762" y="4043"/>
                  </a:lnTo>
                  <a:lnTo>
                    <a:pt x="4851" y="4132"/>
                  </a:lnTo>
                  <a:lnTo>
                    <a:pt x="4941" y="4222"/>
                  </a:lnTo>
                  <a:lnTo>
                    <a:pt x="5211" y="4312"/>
                  </a:lnTo>
                  <a:lnTo>
                    <a:pt x="5480" y="4357"/>
                  </a:lnTo>
                  <a:lnTo>
                    <a:pt x="6154" y="4402"/>
                  </a:lnTo>
                  <a:lnTo>
                    <a:pt x="6423" y="4357"/>
                  </a:lnTo>
                  <a:lnTo>
                    <a:pt x="7636" y="4357"/>
                  </a:lnTo>
                  <a:lnTo>
                    <a:pt x="8894" y="4312"/>
                  </a:lnTo>
                  <a:lnTo>
                    <a:pt x="10106" y="4222"/>
                  </a:lnTo>
                  <a:lnTo>
                    <a:pt x="11319" y="4087"/>
                  </a:lnTo>
                  <a:lnTo>
                    <a:pt x="11858" y="3998"/>
                  </a:lnTo>
                  <a:lnTo>
                    <a:pt x="12397" y="3863"/>
                  </a:lnTo>
                  <a:lnTo>
                    <a:pt x="12891" y="3728"/>
                  </a:lnTo>
                  <a:lnTo>
                    <a:pt x="13340" y="3548"/>
                  </a:lnTo>
                  <a:lnTo>
                    <a:pt x="13745" y="3369"/>
                  </a:lnTo>
                  <a:lnTo>
                    <a:pt x="14059" y="3144"/>
                  </a:lnTo>
                  <a:lnTo>
                    <a:pt x="14284" y="2920"/>
                  </a:lnTo>
                  <a:lnTo>
                    <a:pt x="14418" y="2695"/>
                  </a:lnTo>
                  <a:lnTo>
                    <a:pt x="14418" y="2560"/>
                  </a:lnTo>
                  <a:lnTo>
                    <a:pt x="14418" y="2471"/>
                  </a:lnTo>
                  <a:lnTo>
                    <a:pt x="14373" y="2336"/>
                  </a:lnTo>
                  <a:lnTo>
                    <a:pt x="14328" y="2201"/>
                  </a:lnTo>
                  <a:lnTo>
                    <a:pt x="14104" y="1976"/>
                  </a:lnTo>
                  <a:lnTo>
                    <a:pt x="13834" y="1707"/>
                  </a:lnTo>
                  <a:lnTo>
                    <a:pt x="13430" y="1527"/>
                  </a:lnTo>
                  <a:lnTo>
                    <a:pt x="13026" y="1303"/>
                  </a:lnTo>
                  <a:lnTo>
                    <a:pt x="12487" y="1123"/>
                  </a:lnTo>
                  <a:lnTo>
                    <a:pt x="11948" y="988"/>
                  </a:lnTo>
                  <a:lnTo>
                    <a:pt x="10870" y="719"/>
                  </a:lnTo>
                  <a:lnTo>
                    <a:pt x="9612" y="539"/>
                  </a:lnTo>
                  <a:lnTo>
                    <a:pt x="8310" y="360"/>
                  </a:lnTo>
                  <a:lnTo>
                    <a:pt x="6917" y="225"/>
                  </a:lnTo>
                  <a:lnTo>
                    <a:pt x="5525" y="135"/>
                  </a:lnTo>
                  <a:lnTo>
                    <a:pt x="4178" y="90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99C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86;p43">
              <a:extLst>
                <a:ext uri="{FF2B5EF4-FFF2-40B4-BE49-F238E27FC236}">
                  <a16:creationId xmlns:a16="http://schemas.microsoft.com/office/drawing/2014/main" id="{09FA7516-6009-4141-86A1-26FE25D81BE2}"/>
                </a:ext>
              </a:extLst>
            </p:cNvPr>
            <p:cNvSpPr/>
            <p:nvPr/>
          </p:nvSpPr>
          <p:spPr>
            <a:xfrm>
              <a:off x="6356675" y="1889575"/>
              <a:ext cx="360475" cy="110050"/>
            </a:xfrm>
            <a:custGeom>
              <a:avLst/>
              <a:gdLst/>
              <a:ahLst/>
              <a:cxnLst/>
              <a:rect l="l" t="t" r="r" b="b"/>
              <a:pathLst>
                <a:path w="14419" h="4402" fill="none" extrusionOk="0">
                  <a:moveTo>
                    <a:pt x="1393" y="0"/>
                  </a:moveTo>
                  <a:lnTo>
                    <a:pt x="1393" y="0"/>
                  </a:lnTo>
                  <a:lnTo>
                    <a:pt x="674" y="45"/>
                  </a:lnTo>
                  <a:lnTo>
                    <a:pt x="360" y="90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1" y="315"/>
                  </a:lnTo>
                  <a:lnTo>
                    <a:pt x="45" y="449"/>
                  </a:lnTo>
                  <a:lnTo>
                    <a:pt x="135" y="539"/>
                  </a:lnTo>
                  <a:lnTo>
                    <a:pt x="315" y="674"/>
                  </a:lnTo>
                  <a:lnTo>
                    <a:pt x="315" y="674"/>
                  </a:lnTo>
                  <a:lnTo>
                    <a:pt x="584" y="719"/>
                  </a:lnTo>
                  <a:lnTo>
                    <a:pt x="854" y="809"/>
                  </a:lnTo>
                  <a:lnTo>
                    <a:pt x="1438" y="898"/>
                  </a:lnTo>
                  <a:lnTo>
                    <a:pt x="1438" y="898"/>
                  </a:lnTo>
                  <a:lnTo>
                    <a:pt x="2965" y="1078"/>
                  </a:lnTo>
                  <a:lnTo>
                    <a:pt x="4492" y="1258"/>
                  </a:lnTo>
                  <a:lnTo>
                    <a:pt x="4492" y="1258"/>
                  </a:lnTo>
                  <a:lnTo>
                    <a:pt x="5211" y="1393"/>
                  </a:lnTo>
                  <a:lnTo>
                    <a:pt x="5884" y="1527"/>
                  </a:lnTo>
                  <a:lnTo>
                    <a:pt x="6513" y="1752"/>
                  </a:lnTo>
                  <a:lnTo>
                    <a:pt x="7007" y="1976"/>
                  </a:lnTo>
                  <a:lnTo>
                    <a:pt x="7007" y="1976"/>
                  </a:lnTo>
                  <a:lnTo>
                    <a:pt x="7187" y="2111"/>
                  </a:lnTo>
                  <a:lnTo>
                    <a:pt x="7322" y="2246"/>
                  </a:lnTo>
                  <a:lnTo>
                    <a:pt x="7411" y="2426"/>
                  </a:lnTo>
                  <a:lnTo>
                    <a:pt x="7411" y="2560"/>
                  </a:lnTo>
                  <a:lnTo>
                    <a:pt x="7411" y="2695"/>
                  </a:lnTo>
                  <a:lnTo>
                    <a:pt x="7322" y="2830"/>
                  </a:lnTo>
                  <a:lnTo>
                    <a:pt x="7142" y="3010"/>
                  </a:lnTo>
                  <a:lnTo>
                    <a:pt x="6917" y="3099"/>
                  </a:lnTo>
                  <a:lnTo>
                    <a:pt x="6917" y="3099"/>
                  </a:lnTo>
                  <a:lnTo>
                    <a:pt x="6558" y="3234"/>
                  </a:lnTo>
                  <a:lnTo>
                    <a:pt x="6199" y="3324"/>
                  </a:lnTo>
                  <a:lnTo>
                    <a:pt x="5390" y="3548"/>
                  </a:lnTo>
                  <a:lnTo>
                    <a:pt x="5390" y="3548"/>
                  </a:lnTo>
                  <a:lnTo>
                    <a:pt x="5031" y="3683"/>
                  </a:lnTo>
                  <a:lnTo>
                    <a:pt x="4806" y="3863"/>
                  </a:lnTo>
                  <a:lnTo>
                    <a:pt x="4762" y="3953"/>
                  </a:lnTo>
                  <a:lnTo>
                    <a:pt x="4762" y="4043"/>
                  </a:lnTo>
                  <a:lnTo>
                    <a:pt x="4851" y="4132"/>
                  </a:lnTo>
                  <a:lnTo>
                    <a:pt x="4941" y="4222"/>
                  </a:lnTo>
                  <a:lnTo>
                    <a:pt x="4941" y="4222"/>
                  </a:lnTo>
                  <a:lnTo>
                    <a:pt x="5211" y="4312"/>
                  </a:lnTo>
                  <a:lnTo>
                    <a:pt x="5480" y="4357"/>
                  </a:lnTo>
                  <a:lnTo>
                    <a:pt x="6154" y="4402"/>
                  </a:lnTo>
                  <a:lnTo>
                    <a:pt x="6154" y="4402"/>
                  </a:lnTo>
                  <a:lnTo>
                    <a:pt x="6423" y="4357"/>
                  </a:lnTo>
                  <a:lnTo>
                    <a:pt x="6423" y="4357"/>
                  </a:lnTo>
                  <a:lnTo>
                    <a:pt x="7636" y="4357"/>
                  </a:lnTo>
                  <a:lnTo>
                    <a:pt x="8894" y="4312"/>
                  </a:lnTo>
                  <a:lnTo>
                    <a:pt x="10106" y="4222"/>
                  </a:lnTo>
                  <a:lnTo>
                    <a:pt x="11319" y="4087"/>
                  </a:lnTo>
                  <a:lnTo>
                    <a:pt x="11319" y="4087"/>
                  </a:lnTo>
                  <a:lnTo>
                    <a:pt x="11858" y="3998"/>
                  </a:lnTo>
                  <a:lnTo>
                    <a:pt x="12397" y="3863"/>
                  </a:lnTo>
                  <a:lnTo>
                    <a:pt x="12891" y="3728"/>
                  </a:lnTo>
                  <a:lnTo>
                    <a:pt x="13340" y="3548"/>
                  </a:lnTo>
                  <a:lnTo>
                    <a:pt x="13745" y="3369"/>
                  </a:lnTo>
                  <a:lnTo>
                    <a:pt x="14059" y="3144"/>
                  </a:lnTo>
                  <a:lnTo>
                    <a:pt x="14284" y="2920"/>
                  </a:lnTo>
                  <a:lnTo>
                    <a:pt x="14418" y="2695"/>
                  </a:lnTo>
                  <a:lnTo>
                    <a:pt x="14418" y="2695"/>
                  </a:lnTo>
                  <a:lnTo>
                    <a:pt x="14418" y="2560"/>
                  </a:lnTo>
                  <a:lnTo>
                    <a:pt x="14418" y="2471"/>
                  </a:lnTo>
                  <a:lnTo>
                    <a:pt x="14373" y="2336"/>
                  </a:lnTo>
                  <a:lnTo>
                    <a:pt x="14328" y="2201"/>
                  </a:lnTo>
                  <a:lnTo>
                    <a:pt x="14104" y="1976"/>
                  </a:lnTo>
                  <a:lnTo>
                    <a:pt x="13834" y="1707"/>
                  </a:lnTo>
                  <a:lnTo>
                    <a:pt x="13430" y="1527"/>
                  </a:lnTo>
                  <a:lnTo>
                    <a:pt x="13026" y="1303"/>
                  </a:lnTo>
                  <a:lnTo>
                    <a:pt x="12487" y="1123"/>
                  </a:lnTo>
                  <a:lnTo>
                    <a:pt x="11948" y="988"/>
                  </a:lnTo>
                  <a:lnTo>
                    <a:pt x="11948" y="988"/>
                  </a:lnTo>
                  <a:lnTo>
                    <a:pt x="10870" y="719"/>
                  </a:lnTo>
                  <a:lnTo>
                    <a:pt x="9612" y="539"/>
                  </a:lnTo>
                  <a:lnTo>
                    <a:pt x="8310" y="360"/>
                  </a:lnTo>
                  <a:lnTo>
                    <a:pt x="6917" y="225"/>
                  </a:lnTo>
                  <a:lnTo>
                    <a:pt x="5525" y="135"/>
                  </a:lnTo>
                  <a:lnTo>
                    <a:pt x="4178" y="90"/>
                  </a:lnTo>
                  <a:lnTo>
                    <a:pt x="1573" y="0"/>
                  </a:lnTo>
                  <a:lnTo>
                    <a:pt x="1573" y="0"/>
                  </a:lnTo>
                  <a:lnTo>
                    <a:pt x="13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87;p43">
              <a:extLst>
                <a:ext uri="{FF2B5EF4-FFF2-40B4-BE49-F238E27FC236}">
                  <a16:creationId xmlns:a16="http://schemas.microsoft.com/office/drawing/2014/main" id="{BF9FDCBD-73DE-404D-8EEC-8AE787DF8893}"/>
                </a:ext>
              </a:extLst>
            </p:cNvPr>
            <p:cNvSpPr/>
            <p:nvPr/>
          </p:nvSpPr>
          <p:spPr>
            <a:xfrm>
              <a:off x="6379125" y="1981650"/>
              <a:ext cx="52800" cy="17975"/>
            </a:xfrm>
            <a:custGeom>
              <a:avLst/>
              <a:gdLst/>
              <a:ahLst/>
              <a:cxnLst/>
              <a:rect l="l" t="t" r="r" b="b"/>
              <a:pathLst>
                <a:path w="2112" h="719" extrusionOk="0">
                  <a:moveTo>
                    <a:pt x="630" y="0"/>
                  </a:moveTo>
                  <a:lnTo>
                    <a:pt x="315" y="90"/>
                  </a:lnTo>
                  <a:lnTo>
                    <a:pt x="91" y="225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1" y="449"/>
                  </a:lnTo>
                  <a:lnTo>
                    <a:pt x="91" y="494"/>
                  </a:lnTo>
                  <a:lnTo>
                    <a:pt x="315" y="629"/>
                  </a:lnTo>
                  <a:lnTo>
                    <a:pt x="630" y="719"/>
                  </a:lnTo>
                  <a:lnTo>
                    <a:pt x="1438" y="719"/>
                  </a:lnTo>
                  <a:lnTo>
                    <a:pt x="1797" y="629"/>
                  </a:lnTo>
                  <a:lnTo>
                    <a:pt x="2022" y="494"/>
                  </a:lnTo>
                  <a:lnTo>
                    <a:pt x="2067" y="449"/>
                  </a:lnTo>
                  <a:lnTo>
                    <a:pt x="2112" y="360"/>
                  </a:lnTo>
                  <a:lnTo>
                    <a:pt x="2067" y="270"/>
                  </a:lnTo>
                  <a:lnTo>
                    <a:pt x="2022" y="225"/>
                  </a:lnTo>
                  <a:lnTo>
                    <a:pt x="1797" y="90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99C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88;p43">
              <a:extLst>
                <a:ext uri="{FF2B5EF4-FFF2-40B4-BE49-F238E27FC236}">
                  <a16:creationId xmlns:a16="http://schemas.microsoft.com/office/drawing/2014/main" id="{E38D13FB-761F-4309-B051-37B8DE0ECC30}"/>
                </a:ext>
              </a:extLst>
            </p:cNvPr>
            <p:cNvSpPr/>
            <p:nvPr/>
          </p:nvSpPr>
          <p:spPr>
            <a:xfrm>
              <a:off x="6379125" y="1981650"/>
              <a:ext cx="52800" cy="17975"/>
            </a:xfrm>
            <a:custGeom>
              <a:avLst/>
              <a:gdLst/>
              <a:ahLst/>
              <a:cxnLst/>
              <a:rect l="l" t="t" r="r" b="b"/>
              <a:pathLst>
                <a:path w="2112" h="719" fill="none" extrusionOk="0">
                  <a:moveTo>
                    <a:pt x="1034" y="0"/>
                  </a:moveTo>
                  <a:lnTo>
                    <a:pt x="1034" y="0"/>
                  </a:lnTo>
                  <a:lnTo>
                    <a:pt x="630" y="0"/>
                  </a:lnTo>
                  <a:lnTo>
                    <a:pt x="315" y="90"/>
                  </a:lnTo>
                  <a:lnTo>
                    <a:pt x="91" y="225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1" y="449"/>
                  </a:lnTo>
                  <a:lnTo>
                    <a:pt x="91" y="494"/>
                  </a:lnTo>
                  <a:lnTo>
                    <a:pt x="315" y="629"/>
                  </a:lnTo>
                  <a:lnTo>
                    <a:pt x="630" y="719"/>
                  </a:lnTo>
                  <a:lnTo>
                    <a:pt x="1034" y="719"/>
                  </a:lnTo>
                  <a:lnTo>
                    <a:pt x="1034" y="719"/>
                  </a:lnTo>
                  <a:lnTo>
                    <a:pt x="1438" y="719"/>
                  </a:lnTo>
                  <a:lnTo>
                    <a:pt x="1797" y="629"/>
                  </a:lnTo>
                  <a:lnTo>
                    <a:pt x="2022" y="494"/>
                  </a:lnTo>
                  <a:lnTo>
                    <a:pt x="2067" y="449"/>
                  </a:lnTo>
                  <a:lnTo>
                    <a:pt x="2112" y="360"/>
                  </a:lnTo>
                  <a:lnTo>
                    <a:pt x="2112" y="360"/>
                  </a:lnTo>
                  <a:lnTo>
                    <a:pt x="2067" y="270"/>
                  </a:lnTo>
                  <a:lnTo>
                    <a:pt x="2022" y="225"/>
                  </a:lnTo>
                  <a:lnTo>
                    <a:pt x="1797" y="90"/>
                  </a:lnTo>
                  <a:lnTo>
                    <a:pt x="1438" y="0"/>
                  </a:lnTo>
                  <a:lnTo>
                    <a:pt x="10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89;p43">
              <a:extLst>
                <a:ext uri="{FF2B5EF4-FFF2-40B4-BE49-F238E27FC236}">
                  <a16:creationId xmlns:a16="http://schemas.microsoft.com/office/drawing/2014/main" id="{BCF6151D-556C-4F31-B37A-93038831590D}"/>
                </a:ext>
              </a:extLst>
            </p:cNvPr>
            <p:cNvSpPr/>
            <p:nvPr/>
          </p:nvSpPr>
          <p:spPr>
            <a:xfrm>
              <a:off x="5522375" y="1736850"/>
              <a:ext cx="1442925" cy="394150"/>
            </a:xfrm>
            <a:custGeom>
              <a:avLst/>
              <a:gdLst/>
              <a:ahLst/>
              <a:cxnLst/>
              <a:rect l="l" t="t" r="r" b="b"/>
              <a:pathLst>
                <a:path w="57717" h="15766" extrusionOk="0">
                  <a:moveTo>
                    <a:pt x="28881" y="1348"/>
                  </a:moveTo>
                  <a:lnTo>
                    <a:pt x="31845" y="1393"/>
                  </a:lnTo>
                  <a:lnTo>
                    <a:pt x="34675" y="1528"/>
                  </a:lnTo>
                  <a:lnTo>
                    <a:pt x="37415" y="1708"/>
                  </a:lnTo>
                  <a:lnTo>
                    <a:pt x="39975" y="1932"/>
                  </a:lnTo>
                  <a:lnTo>
                    <a:pt x="42400" y="2246"/>
                  </a:lnTo>
                  <a:lnTo>
                    <a:pt x="44691" y="2606"/>
                  </a:lnTo>
                  <a:lnTo>
                    <a:pt x="46757" y="3010"/>
                  </a:lnTo>
                  <a:lnTo>
                    <a:pt x="48689" y="3459"/>
                  </a:lnTo>
                  <a:lnTo>
                    <a:pt x="50395" y="3953"/>
                  </a:lnTo>
                  <a:lnTo>
                    <a:pt x="51922" y="4447"/>
                  </a:lnTo>
                  <a:lnTo>
                    <a:pt x="53225" y="4986"/>
                  </a:lnTo>
                  <a:lnTo>
                    <a:pt x="53809" y="5301"/>
                  </a:lnTo>
                  <a:lnTo>
                    <a:pt x="54303" y="5570"/>
                  </a:lnTo>
                  <a:lnTo>
                    <a:pt x="54797" y="5840"/>
                  </a:lnTo>
                  <a:lnTo>
                    <a:pt x="55201" y="6154"/>
                  </a:lnTo>
                  <a:lnTo>
                    <a:pt x="55516" y="6424"/>
                  </a:lnTo>
                  <a:lnTo>
                    <a:pt x="55830" y="6693"/>
                  </a:lnTo>
                  <a:lnTo>
                    <a:pt x="56055" y="7007"/>
                  </a:lnTo>
                  <a:lnTo>
                    <a:pt x="56189" y="7277"/>
                  </a:lnTo>
                  <a:lnTo>
                    <a:pt x="56324" y="7591"/>
                  </a:lnTo>
                  <a:lnTo>
                    <a:pt x="56324" y="7861"/>
                  </a:lnTo>
                  <a:lnTo>
                    <a:pt x="56324" y="8175"/>
                  </a:lnTo>
                  <a:lnTo>
                    <a:pt x="56189" y="8445"/>
                  </a:lnTo>
                  <a:lnTo>
                    <a:pt x="56055" y="8759"/>
                  </a:lnTo>
                  <a:lnTo>
                    <a:pt x="55830" y="9029"/>
                  </a:lnTo>
                  <a:lnTo>
                    <a:pt x="55516" y="9343"/>
                  </a:lnTo>
                  <a:lnTo>
                    <a:pt x="55201" y="9613"/>
                  </a:lnTo>
                  <a:lnTo>
                    <a:pt x="54797" y="9927"/>
                  </a:lnTo>
                  <a:lnTo>
                    <a:pt x="54303" y="10196"/>
                  </a:lnTo>
                  <a:lnTo>
                    <a:pt x="53809" y="10466"/>
                  </a:lnTo>
                  <a:lnTo>
                    <a:pt x="53225" y="10735"/>
                  </a:lnTo>
                  <a:lnTo>
                    <a:pt x="51922" y="11274"/>
                  </a:lnTo>
                  <a:lnTo>
                    <a:pt x="50395" y="11813"/>
                  </a:lnTo>
                  <a:lnTo>
                    <a:pt x="48689" y="12307"/>
                  </a:lnTo>
                  <a:lnTo>
                    <a:pt x="46757" y="12757"/>
                  </a:lnTo>
                  <a:lnTo>
                    <a:pt x="44691" y="13161"/>
                  </a:lnTo>
                  <a:lnTo>
                    <a:pt x="42400" y="13520"/>
                  </a:lnTo>
                  <a:lnTo>
                    <a:pt x="39975" y="13790"/>
                  </a:lnTo>
                  <a:lnTo>
                    <a:pt x="37415" y="14059"/>
                  </a:lnTo>
                  <a:lnTo>
                    <a:pt x="34675" y="14239"/>
                  </a:lnTo>
                  <a:lnTo>
                    <a:pt x="31845" y="14374"/>
                  </a:lnTo>
                  <a:lnTo>
                    <a:pt x="25872" y="14374"/>
                  </a:lnTo>
                  <a:lnTo>
                    <a:pt x="23042" y="14239"/>
                  </a:lnTo>
                  <a:lnTo>
                    <a:pt x="20302" y="14059"/>
                  </a:lnTo>
                  <a:lnTo>
                    <a:pt x="17742" y="13790"/>
                  </a:lnTo>
                  <a:lnTo>
                    <a:pt x="15317" y="13520"/>
                  </a:lnTo>
                  <a:lnTo>
                    <a:pt x="13071" y="13161"/>
                  </a:lnTo>
                  <a:lnTo>
                    <a:pt x="10960" y="12757"/>
                  </a:lnTo>
                  <a:lnTo>
                    <a:pt x="9029" y="12307"/>
                  </a:lnTo>
                  <a:lnTo>
                    <a:pt x="7322" y="11813"/>
                  </a:lnTo>
                  <a:lnTo>
                    <a:pt x="5795" y="11274"/>
                  </a:lnTo>
                  <a:lnTo>
                    <a:pt x="4492" y="10735"/>
                  </a:lnTo>
                  <a:lnTo>
                    <a:pt x="3908" y="10466"/>
                  </a:lnTo>
                  <a:lnTo>
                    <a:pt x="3414" y="10196"/>
                  </a:lnTo>
                  <a:lnTo>
                    <a:pt x="2920" y="9927"/>
                  </a:lnTo>
                  <a:lnTo>
                    <a:pt x="2516" y="9613"/>
                  </a:lnTo>
                  <a:lnTo>
                    <a:pt x="2201" y="9343"/>
                  </a:lnTo>
                  <a:lnTo>
                    <a:pt x="1887" y="9029"/>
                  </a:lnTo>
                  <a:lnTo>
                    <a:pt x="1662" y="8759"/>
                  </a:lnTo>
                  <a:lnTo>
                    <a:pt x="1528" y="8445"/>
                  </a:lnTo>
                  <a:lnTo>
                    <a:pt x="1438" y="8175"/>
                  </a:lnTo>
                  <a:lnTo>
                    <a:pt x="1393" y="7861"/>
                  </a:lnTo>
                  <a:lnTo>
                    <a:pt x="1438" y="7591"/>
                  </a:lnTo>
                  <a:lnTo>
                    <a:pt x="1528" y="7277"/>
                  </a:lnTo>
                  <a:lnTo>
                    <a:pt x="1662" y="7007"/>
                  </a:lnTo>
                  <a:lnTo>
                    <a:pt x="1887" y="6693"/>
                  </a:lnTo>
                  <a:lnTo>
                    <a:pt x="2201" y="6424"/>
                  </a:lnTo>
                  <a:lnTo>
                    <a:pt x="2516" y="6154"/>
                  </a:lnTo>
                  <a:lnTo>
                    <a:pt x="2920" y="5840"/>
                  </a:lnTo>
                  <a:lnTo>
                    <a:pt x="3414" y="5570"/>
                  </a:lnTo>
                  <a:lnTo>
                    <a:pt x="3908" y="5301"/>
                  </a:lnTo>
                  <a:lnTo>
                    <a:pt x="4492" y="4986"/>
                  </a:lnTo>
                  <a:lnTo>
                    <a:pt x="5795" y="4447"/>
                  </a:lnTo>
                  <a:lnTo>
                    <a:pt x="7322" y="3953"/>
                  </a:lnTo>
                  <a:lnTo>
                    <a:pt x="9029" y="3459"/>
                  </a:lnTo>
                  <a:lnTo>
                    <a:pt x="10960" y="3010"/>
                  </a:lnTo>
                  <a:lnTo>
                    <a:pt x="13071" y="2606"/>
                  </a:lnTo>
                  <a:lnTo>
                    <a:pt x="15317" y="2246"/>
                  </a:lnTo>
                  <a:lnTo>
                    <a:pt x="17742" y="1932"/>
                  </a:lnTo>
                  <a:lnTo>
                    <a:pt x="20302" y="1708"/>
                  </a:lnTo>
                  <a:lnTo>
                    <a:pt x="23042" y="1528"/>
                  </a:lnTo>
                  <a:lnTo>
                    <a:pt x="25872" y="1393"/>
                  </a:lnTo>
                  <a:lnTo>
                    <a:pt x="28881" y="1348"/>
                  </a:lnTo>
                  <a:close/>
                  <a:moveTo>
                    <a:pt x="26231" y="1"/>
                  </a:moveTo>
                  <a:lnTo>
                    <a:pt x="23626" y="91"/>
                  </a:lnTo>
                  <a:lnTo>
                    <a:pt x="21021" y="270"/>
                  </a:lnTo>
                  <a:lnTo>
                    <a:pt x="18461" y="495"/>
                  </a:lnTo>
                  <a:lnTo>
                    <a:pt x="15990" y="764"/>
                  </a:lnTo>
                  <a:lnTo>
                    <a:pt x="13565" y="1124"/>
                  </a:lnTo>
                  <a:lnTo>
                    <a:pt x="11319" y="1528"/>
                  </a:lnTo>
                  <a:lnTo>
                    <a:pt x="9208" y="2022"/>
                  </a:lnTo>
                  <a:lnTo>
                    <a:pt x="7232" y="2516"/>
                  </a:lnTo>
                  <a:lnTo>
                    <a:pt x="6289" y="2830"/>
                  </a:lnTo>
                  <a:lnTo>
                    <a:pt x="5435" y="3145"/>
                  </a:lnTo>
                  <a:lnTo>
                    <a:pt x="4627" y="3459"/>
                  </a:lnTo>
                  <a:lnTo>
                    <a:pt x="3863" y="3774"/>
                  </a:lnTo>
                  <a:lnTo>
                    <a:pt x="3190" y="4133"/>
                  </a:lnTo>
                  <a:lnTo>
                    <a:pt x="2561" y="4492"/>
                  </a:lnTo>
                  <a:lnTo>
                    <a:pt x="1977" y="4852"/>
                  </a:lnTo>
                  <a:lnTo>
                    <a:pt x="1483" y="5256"/>
                  </a:lnTo>
                  <a:lnTo>
                    <a:pt x="1034" y="5660"/>
                  </a:lnTo>
                  <a:lnTo>
                    <a:pt x="674" y="6064"/>
                  </a:lnTo>
                  <a:lnTo>
                    <a:pt x="360" y="6513"/>
                  </a:lnTo>
                  <a:lnTo>
                    <a:pt x="180" y="6963"/>
                  </a:lnTo>
                  <a:lnTo>
                    <a:pt x="45" y="7412"/>
                  </a:lnTo>
                  <a:lnTo>
                    <a:pt x="1" y="7861"/>
                  </a:lnTo>
                  <a:lnTo>
                    <a:pt x="45" y="8355"/>
                  </a:lnTo>
                  <a:lnTo>
                    <a:pt x="180" y="8804"/>
                  </a:lnTo>
                  <a:lnTo>
                    <a:pt x="360" y="9253"/>
                  </a:lnTo>
                  <a:lnTo>
                    <a:pt x="674" y="9702"/>
                  </a:lnTo>
                  <a:lnTo>
                    <a:pt x="1034" y="10107"/>
                  </a:lnTo>
                  <a:lnTo>
                    <a:pt x="1483" y="10511"/>
                  </a:lnTo>
                  <a:lnTo>
                    <a:pt x="1977" y="10915"/>
                  </a:lnTo>
                  <a:lnTo>
                    <a:pt x="2561" y="11274"/>
                  </a:lnTo>
                  <a:lnTo>
                    <a:pt x="3190" y="11634"/>
                  </a:lnTo>
                  <a:lnTo>
                    <a:pt x="3863" y="11993"/>
                  </a:lnTo>
                  <a:lnTo>
                    <a:pt x="4627" y="12307"/>
                  </a:lnTo>
                  <a:lnTo>
                    <a:pt x="5435" y="12622"/>
                  </a:lnTo>
                  <a:lnTo>
                    <a:pt x="6289" y="12936"/>
                  </a:lnTo>
                  <a:lnTo>
                    <a:pt x="7232" y="13206"/>
                  </a:lnTo>
                  <a:lnTo>
                    <a:pt x="9208" y="13745"/>
                  </a:lnTo>
                  <a:lnTo>
                    <a:pt x="11319" y="14239"/>
                  </a:lnTo>
                  <a:lnTo>
                    <a:pt x="13565" y="14643"/>
                  </a:lnTo>
                  <a:lnTo>
                    <a:pt x="15990" y="14957"/>
                  </a:lnTo>
                  <a:lnTo>
                    <a:pt x="18461" y="15272"/>
                  </a:lnTo>
                  <a:lnTo>
                    <a:pt x="21021" y="15496"/>
                  </a:lnTo>
                  <a:lnTo>
                    <a:pt x="23626" y="15631"/>
                  </a:lnTo>
                  <a:lnTo>
                    <a:pt x="26231" y="15766"/>
                  </a:lnTo>
                  <a:lnTo>
                    <a:pt x="31486" y="15766"/>
                  </a:lnTo>
                  <a:lnTo>
                    <a:pt x="34136" y="15631"/>
                  </a:lnTo>
                  <a:lnTo>
                    <a:pt x="36741" y="15496"/>
                  </a:lnTo>
                  <a:lnTo>
                    <a:pt x="39256" y="15272"/>
                  </a:lnTo>
                  <a:lnTo>
                    <a:pt x="41772" y="14957"/>
                  </a:lnTo>
                  <a:lnTo>
                    <a:pt x="44152" y="14643"/>
                  </a:lnTo>
                  <a:lnTo>
                    <a:pt x="46398" y="14239"/>
                  </a:lnTo>
                  <a:lnTo>
                    <a:pt x="48554" y="13745"/>
                  </a:lnTo>
                  <a:lnTo>
                    <a:pt x="50485" y="13206"/>
                  </a:lnTo>
                  <a:lnTo>
                    <a:pt x="51428" y="12936"/>
                  </a:lnTo>
                  <a:lnTo>
                    <a:pt x="52282" y="12622"/>
                  </a:lnTo>
                  <a:lnTo>
                    <a:pt x="53090" y="12307"/>
                  </a:lnTo>
                  <a:lnTo>
                    <a:pt x="53854" y="11993"/>
                  </a:lnTo>
                  <a:lnTo>
                    <a:pt x="54528" y="11634"/>
                  </a:lnTo>
                  <a:lnTo>
                    <a:pt x="55156" y="11274"/>
                  </a:lnTo>
                  <a:lnTo>
                    <a:pt x="55740" y="10915"/>
                  </a:lnTo>
                  <a:lnTo>
                    <a:pt x="56234" y="10511"/>
                  </a:lnTo>
                  <a:lnTo>
                    <a:pt x="56683" y="10107"/>
                  </a:lnTo>
                  <a:lnTo>
                    <a:pt x="57043" y="9702"/>
                  </a:lnTo>
                  <a:lnTo>
                    <a:pt x="57357" y="9253"/>
                  </a:lnTo>
                  <a:lnTo>
                    <a:pt x="57537" y="8804"/>
                  </a:lnTo>
                  <a:lnTo>
                    <a:pt x="57672" y="8355"/>
                  </a:lnTo>
                  <a:lnTo>
                    <a:pt x="57717" y="7861"/>
                  </a:lnTo>
                  <a:lnTo>
                    <a:pt x="57672" y="7412"/>
                  </a:lnTo>
                  <a:lnTo>
                    <a:pt x="57537" y="6963"/>
                  </a:lnTo>
                  <a:lnTo>
                    <a:pt x="57357" y="6513"/>
                  </a:lnTo>
                  <a:lnTo>
                    <a:pt x="57043" y="6064"/>
                  </a:lnTo>
                  <a:lnTo>
                    <a:pt x="56683" y="5660"/>
                  </a:lnTo>
                  <a:lnTo>
                    <a:pt x="56234" y="5256"/>
                  </a:lnTo>
                  <a:lnTo>
                    <a:pt x="55740" y="4852"/>
                  </a:lnTo>
                  <a:lnTo>
                    <a:pt x="55156" y="4492"/>
                  </a:lnTo>
                  <a:lnTo>
                    <a:pt x="54528" y="4133"/>
                  </a:lnTo>
                  <a:lnTo>
                    <a:pt x="53854" y="3774"/>
                  </a:lnTo>
                  <a:lnTo>
                    <a:pt x="53090" y="3459"/>
                  </a:lnTo>
                  <a:lnTo>
                    <a:pt x="52282" y="3145"/>
                  </a:lnTo>
                  <a:lnTo>
                    <a:pt x="51428" y="2830"/>
                  </a:lnTo>
                  <a:lnTo>
                    <a:pt x="50485" y="2516"/>
                  </a:lnTo>
                  <a:lnTo>
                    <a:pt x="48554" y="2022"/>
                  </a:lnTo>
                  <a:lnTo>
                    <a:pt x="46398" y="1528"/>
                  </a:lnTo>
                  <a:lnTo>
                    <a:pt x="44152" y="1124"/>
                  </a:lnTo>
                  <a:lnTo>
                    <a:pt x="41772" y="764"/>
                  </a:lnTo>
                  <a:lnTo>
                    <a:pt x="39256" y="495"/>
                  </a:lnTo>
                  <a:lnTo>
                    <a:pt x="36741" y="270"/>
                  </a:lnTo>
                  <a:lnTo>
                    <a:pt x="34136" y="91"/>
                  </a:lnTo>
                  <a:lnTo>
                    <a:pt x="31486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90;p43">
              <a:extLst>
                <a:ext uri="{FF2B5EF4-FFF2-40B4-BE49-F238E27FC236}">
                  <a16:creationId xmlns:a16="http://schemas.microsoft.com/office/drawing/2014/main" id="{DEF83E12-9E9B-4C71-9260-1AB69F7269F4}"/>
                </a:ext>
              </a:extLst>
            </p:cNvPr>
            <p:cNvSpPr/>
            <p:nvPr/>
          </p:nvSpPr>
          <p:spPr>
            <a:xfrm>
              <a:off x="5650375" y="1826675"/>
              <a:ext cx="1186925" cy="146000"/>
            </a:xfrm>
            <a:custGeom>
              <a:avLst/>
              <a:gdLst/>
              <a:ahLst/>
              <a:cxnLst/>
              <a:rect l="l" t="t" r="r" b="b"/>
              <a:pathLst>
                <a:path w="47477" h="5840" extrusionOk="0">
                  <a:moveTo>
                    <a:pt x="21785" y="1"/>
                  </a:moveTo>
                  <a:lnTo>
                    <a:pt x="19853" y="46"/>
                  </a:lnTo>
                  <a:lnTo>
                    <a:pt x="17877" y="136"/>
                  </a:lnTo>
                  <a:lnTo>
                    <a:pt x="15946" y="270"/>
                  </a:lnTo>
                  <a:lnTo>
                    <a:pt x="14014" y="450"/>
                  </a:lnTo>
                  <a:lnTo>
                    <a:pt x="12173" y="630"/>
                  </a:lnTo>
                  <a:lnTo>
                    <a:pt x="10376" y="899"/>
                  </a:lnTo>
                  <a:lnTo>
                    <a:pt x="8670" y="1169"/>
                  </a:lnTo>
                  <a:lnTo>
                    <a:pt x="7053" y="1483"/>
                  </a:lnTo>
                  <a:lnTo>
                    <a:pt x="5570" y="1842"/>
                  </a:lnTo>
                  <a:lnTo>
                    <a:pt x="4223" y="2247"/>
                  </a:lnTo>
                  <a:lnTo>
                    <a:pt x="3010" y="2651"/>
                  </a:lnTo>
                  <a:lnTo>
                    <a:pt x="2471" y="2920"/>
                  </a:lnTo>
                  <a:lnTo>
                    <a:pt x="1977" y="3145"/>
                  </a:lnTo>
                  <a:lnTo>
                    <a:pt x="1528" y="3414"/>
                  </a:lnTo>
                  <a:lnTo>
                    <a:pt x="1169" y="3684"/>
                  </a:lnTo>
                  <a:lnTo>
                    <a:pt x="809" y="3953"/>
                  </a:lnTo>
                  <a:lnTo>
                    <a:pt x="495" y="4223"/>
                  </a:lnTo>
                  <a:lnTo>
                    <a:pt x="270" y="4537"/>
                  </a:lnTo>
                  <a:lnTo>
                    <a:pt x="91" y="4852"/>
                  </a:lnTo>
                  <a:lnTo>
                    <a:pt x="46" y="4987"/>
                  </a:lnTo>
                  <a:lnTo>
                    <a:pt x="1" y="5076"/>
                  </a:lnTo>
                  <a:lnTo>
                    <a:pt x="46" y="5346"/>
                  </a:lnTo>
                  <a:lnTo>
                    <a:pt x="181" y="5570"/>
                  </a:lnTo>
                  <a:lnTo>
                    <a:pt x="270" y="5660"/>
                  </a:lnTo>
                  <a:lnTo>
                    <a:pt x="405" y="5750"/>
                  </a:lnTo>
                  <a:lnTo>
                    <a:pt x="540" y="5795"/>
                  </a:lnTo>
                  <a:lnTo>
                    <a:pt x="675" y="5840"/>
                  </a:lnTo>
                  <a:lnTo>
                    <a:pt x="944" y="5795"/>
                  </a:lnTo>
                  <a:lnTo>
                    <a:pt x="1169" y="5660"/>
                  </a:lnTo>
                  <a:lnTo>
                    <a:pt x="1259" y="5570"/>
                  </a:lnTo>
                  <a:lnTo>
                    <a:pt x="1348" y="5436"/>
                  </a:lnTo>
                  <a:lnTo>
                    <a:pt x="1438" y="5256"/>
                  </a:lnTo>
                  <a:lnTo>
                    <a:pt x="1618" y="5076"/>
                  </a:lnTo>
                  <a:lnTo>
                    <a:pt x="1797" y="4897"/>
                  </a:lnTo>
                  <a:lnTo>
                    <a:pt x="2067" y="4717"/>
                  </a:lnTo>
                  <a:lnTo>
                    <a:pt x="2651" y="4313"/>
                  </a:lnTo>
                  <a:lnTo>
                    <a:pt x="3459" y="3953"/>
                  </a:lnTo>
                  <a:lnTo>
                    <a:pt x="4403" y="3639"/>
                  </a:lnTo>
                  <a:lnTo>
                    <a:pt x="5525" y="3280"/>
                  </a:lnTo>
                  <a:lnTo>
                    <a:pt x="6783" y="2965"/>
                  </a:lnTo>
                  <a:lnTo>
                    <a:pt x="8175" y="2651"/>
                  </a:lnTo>
                  <a:lnTo>
                    <a:pt x="9703" y="2381"/>
                  </a:lnTo>
                  <a:lnTo>
                    <a:pt x="11364" y="2157"/>
                  </a:lnTo>
                  <a:lnTo>
                    <a:pt x="13161" y="1932"/>
                  </a:lnTo>
                  <a:lnTo>
                    <a:pt x="15047" y="1708"/>
                  </a:lnTo>
                  <a:lnTo>
                    <a:pt x="17069" y="1573"/>
                  </a:lnTo>
                  <a:lnTo>
                    <a:pt x="19180" y="1438"/>
                  </a:lnTo>
                  <a:lnTo>
                    <a:pt x="21425" y="1393"/>
                  </a:lnTo>
                  <a:lnTo>
                    <a:pt x="23761" y="1348"/>
                  </a:lnTo>
                  <a:lnTo>
                    <a:pt x="26097" y="1393"/>
                  </a:lnTo>
                  <a:lnTo>
                    <a:pt x="28297" y="1483"/>
                  </a:lnTo>
                  <a:lnTo>
                    <a:pt x="30453" y="1573"/>
                  </a:lnTo>
                  <a:lnTo>
                    <a:pt x="32475" y="1708"/>
                  </a:lnTo>
                  <a:lnTo>
                    <a:pt x="34406" y="1932"/>
                  </a:lnTo>
                  <a:lnTo>
                    <a:pt x="36158" y="2157"/>
                  </a:lnTo>
                  <a:lnTo>
                    <a:pt x="37819" y="2381"/>
                  </a:lnTo>
                  <a:lnTo>
                    <a:pt x="39391" y="2651"/>
                  </a:lnTo>
                  <a:lnTo>
                    <a:pt x="40784" y="2965"/>
                  </a:lnTo>
                  <a:lnTo>
                    <a:pt x="41997" y="3280"/>
                  </a:lnTo>
                  <a:lnTo>
                    <a:pt x="43119" y="3639"/>
                  </a:lnTo>
                  <a:lnTo>
                    <a:pt x="44063" y="3998"/>
                  </a:lnTo>
                  <a:lnTo>
                    <a:pt x="44826" y="4358"/>
                  </a:lnTo>
                  <a:lnTo>
                    <a:pt x="45455" y="4717"/>
                  </a:lnTo>
                  <a:lnTo>
                    <a:pt x="45680" y="4897"/>
                  </a:lnTo>
                  <a:lnTo>
                    <a:pt x="45904" y="5076"/>
                  </a:lnTo>
                  <a:lnTo>
                    <a:pt x="46039" y="5256"/>
                  </a:lnTo>
                  <a:lnTo>
                    <a:pt x="46174" y="5436"/>
                  </a:lnTo>
                  <a:lnTo>
                    <a:pt x="46263" y="5615"/>
                  </a:lnTo>
                  <a:lnTo>
                    <a:pt x="46398" y="5750"/>
                  </a:lnTo>
                  <a:lnTo>
                    <a:pt x="46578" y="5840"/>
                  </a:lnTo>
                  <a:lnTo>
                    <a:pt x="46937" y="5840"/>
                  </a:lnTo>
                  <a:lnTo>
                    <a:pt x="47072" y="5795"/>
                  </a:lnTo>
                  <a:lnTo>
                    <a:pt x="47207" y="5705"/>
                  </a:lnTo>
                  <a:lnTo>
                    <a:pt x="47297" y="5615"/>
                  </a:lnTo>
                  <a:lnTo>
                    <a:pt x="47431" y="5391"/>
                  </a:lnTo>
                  <a:lnTo>
                    <a:pt x="47476" y="5121"/>
                  </a:lnTo>
                  <a:lnTo>
                    <a:pt x="47476" y="4987"/>
                  </a:lnTo>
                  <a:lnTo>
                    <a:pt x="47431" y="4897"/>
                  </a:lnTo>
                  <a:lnTo>
                    <a:pt x="47252" y="4582"/>
                  </a:lnTo>
                  <a:lnTo>
                    <a:pt x="47027" y="4313"/>
                  </a:lnTo>
                  <a:lnTo>
                    <a:pt x="46758" y="3998"/>
                  </a:lnTo>
                  <a:lnTo>
                    <a:pt x="46398" y="3729"/>
                  </a:lnTo>
                  <a:lnTo>
                    <a:pt x="46039" y="3504"/>
                  </a:lnTo>
                  <a:lnTo>
                    <a:pt x="45590" y="3235"/>
                  </a:lnTo>
                  <a:lnTo>
                    <a:pt x="45096" y="3010"/>
                  </a:lnTo>
                  <a:lnTo>
                    <a:pt x="44602" y="2741"/>
                  </a:lnTo>
                  <a:lnTo>
                    <a:pt x="43434" y="2337"/>
                  </a:lnTo>
                  <a:lnTo>
                    <a:pt x="42086" y="1932"/>
                  </a:lnTo>
                  <a:lnTo>
                    <a:pt x="40604" y="1573"/>
                  </a:lnTo>
                  <a:lnTo>
                    <a:pt x="39032" y="1214"/>
                  </a:lnTo>
                  <a:lnTo>
                    <a:pt x="37325" y="944"/>
                  </a:lnTo>
                  <a:lnTo>
                    <a:pt x="35529" y="675"/>
                  </a:lnTo>
                  <a:lnTo>
                    <a:pt x="33642" y="495"/>
                  </a:lnTo>
                  <a:lnTo>
                    <a:pt x="31711" y="315"/>
                  </a:lnTo>
                  <a:lnTo>
                    <a:pt x="29735" y="181"/>
                  </a:lnTo>
                  <a:lnTo>
                    <a:pt x="27758" y="46"/>
                  </a:lnTo>
                  <a:lnTo>
                    <a:pt x="25737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91;p43">
              <a:extLst>
                <a:ext uri="{FF2B5EF4-FFF2-40B4-BE49-F238E27FC236}">
                  <a16:creationId xmlns:a16="http://schemas.microsoft.com/office/drawing/2014/main" id="{E6CB2E38-DF5C-4251-A9ED-51CAC77247EF}"/>
                </a:ext>
              </a:extLst>
            </p:cNvPr>
            <p:cNvSpPr/>
            <p:nvPr/>
          </p:nvSpPr>
          <p:spPr>
            <a:xfrm>
              <a:off x="5636900" y="1785150"/>
              <a:ext cx="1213875" cy="288600"/>
            </a:xfrm>
            <a:custGeom>
              <a:avLst/>
              <a:gdLst/>
              <a:ahLst/>
              <a:cxnLst/>
              <a:rect l="l" t="t" r="r" b="b"/>
              <a:pathLst>
                <a:path w="48555" h="11544" extrusionOk="0">
                  <a:moveTo>
                    <a:pt x="24300" y="1392"/>
                  </a:moveTo>
                  <a:lnTo>
                    <a:pt x="26860" y="1437"/>
                  </a:lnTo>
                  <a:lnTo>
                    <a:pt x="29330" y="1527"/>
                  </a:lnTo>
                  <a:lnTo>
                    <a:pt x="31666" y="1662"/>
                  </a:lnTo>
                  <a:lnTo>
                    <a:pt x="33867" y="1842"/>
                  </a:lnTo>
                  <a:lnTo>
                    <a:pt x="35888" y="2066"/>
                  </a:lnTo>
                  <a:lnTo>
                    <a:pt x="37775" y="2291"/>
                  </a:lnTo>
                  <a:lnTo>
                    <a:pt x="39481" y="2605"/>
                  </a:lnTo>
                  <a:lnTo>
                    <a:pt x="41053" y="2920"/>
                  </a:lnTo>
                  <a:lnTo>
                    <a:pt x="42446" y="3234"/>
                  </a:lnTo>
                  <a:lnTo>
                    <a:pt x="43658" y="3593"/>
                  </a:lnTo>
                  <a:lnTo>
                    <a:pt x="44736" y="3953"/>
                  </a:lnTo>
                  <a:lnTo>
                    <a:pt x="45590" y="4312"/>
                  </a:lnTo>
                  <a:lnTo>
                    <a:pt x="46308" y="4716"/>
                  </a:lnTo>
                  <a:lnTo>
                    <a:pt x="46578" y="4896"/>
                  </a:lnTo>
                  <a:lnTo>
                    <a:pt x="46802" y="5075"/>
                  </a:lnTo>
                  <a:lnTo>
                    <a:pt x="46937" y="5255"/>
                  </a:lnTo>
                  <a:lnTo>
                    <a:pt x="47072" y="5435"/>
                  </a:lnTo>
                  <a:lnTo>
                    <a:pt x="47162" y="5614"/>
                  </a:lnTo>
                  <a:lnTo>
                    <a:pt x="47207" y="5794"/>
                  </a:lnTo>
                  <a:lnTo>
                    <a:pt x="47162" y="5974"/>
                  </a:lnTo>
                  <a:lnTo>
                    <a:pt x="47072" y="6153"/>
                  </a:lnTo>
                  <a:lnTo>
                    <a:pt x="46937" y="6333"/>
                  </a:lnTo>
                  <a:lnTo>
                    <a:pt x="46802" y="6513"/>
                  </a:lnTo>
                  <a:lnTo>
                    <a:pt x="46578" y="6692"/>
                  </a:lnTo>
                  <a:lnTo>
                    <a:pt x="46308" y="6872"/>
                  </a:lnTo>
                  <a:lnTo>
                    <a:pt x="45590" y="7231"/>
                  </a:lnTo>
                  <a:lnTo>
                    <a:pt x="44736" y="7591"/>
                  </a:lnTo>
                  <a:lnTo>
                    <a:pt x="43658" y="7950"/>
                  </a:lnTo>
                  <a:lnTo>
                    <a:pt x="42446" y="8309"/>
                  </a:lnTo>
                  <a:lnTo>
                    <a:pt x="41053" y="8669"/>
                  </a:lnTo>
                  <a:lnTo>
                    <a:pt x="39481" y="8983"/>
                  </a:lnTo>
                  <a:lnTo>
                    <a:pt x="37775" y="9253"/>
                  </a:lnTo>
                  <a:lnTo>
                    <a:pt x="35888" y="9522"/>
                  </a:lnTo>
                  <a:lnTo>
                    <a:pt x="33867" y="9747"/>
                  </a:lnTo>
                  <a:lnTo>
                    <a:pt x="31666" y="9926"/>
                  </a:lnTo>
                  <a:lnTo>
                    <a:pt x="29330" y="10061"/>
                  </a:lnTo>
                  <a:lnTo>
                    <a:pt x="26860" y="10151"/>
                  </a:lnTo>
                  <a:lnTo>
                    <a:pt x="21695" y="10151"/>
                  </a:lnTo>
                  <a:lnTo>
                    <a:pt x="19225" y="10061"/>
                  </a:lnTo>
                  <a:lnTo>
                    <a:pt x="16889" y="9926"/>
                  </a:lnTo>
                  <a:lnTo>
                    <a:pt x="14733" y="9747"/>
                  </a:lnTo>
                  <a:lnTo>
                    <a:pt x="12667" y="9522"/>
                  </a:lnTo>
                  <a:lnTo>
                    <a:pt x="10781" y="9253"/>
                  </a:lnTo>
                  <a:lnTo>
                    <a:pt x="9074" y="8983"/>
                  </a:lnTo>
                  <a:lnTo>
                    <a:pt x="7502" y="8669"/>
                  </a:lnTo>
                  <a:lnTo>
                    <a:pt x="6109" y="8309"/>
                  </a:lnTo>
                  <a:lnTo>
                    <a:pt x="4897" y="7950"/>
                  </a:lnTo>
                  <a:lnTo>
                    <a:pt x="3819" y="7591"/>
                  </a:lnTo>
                  <a:lnTo>
                    <a:pt x="2965" y="7231"/>
                  </a:lnTo>
                  <a:lnTo>
                    <a:pt x="2292" y="6872"/>
                  </a:lnTo>
                  <a:lnTo>
                    <a:pt x="2022" y="6692"/>
                  </a:lnTo>
                  <a:lnTo>
                    <a:pt x="1798" y="6513"/>
                  </a:lnTo>
                  <a:lnTo>
                    <a:pt x="1618" y="6333"/>
                  </a:lnTo>
                  <a:lnTo>
                    <a:pt x="1483" y="6153"/>
                  </a:lnTo>
                  <a:lnTo>
                    <a:pt x="1393" y="5974"/>
                  </a:lnTo>
                  <a:lnTo>
                    <a:pt x="1393" y="5794"/>
                  </a:lnTo>
                  <a:lnTo>
                    <a:pt x="1393" y="5614"/>
                  </a:lnTo>
                  <a:lnTo>
                    <a:pt x="1483" y="5435"/>
                  </a:lnTo>
                  <a:lnTo>
                    <a:pt x="1618" y="5255"/>
                  </a:lnTo>
                  <a:lnTo>
                    <a:pt x="1798" y="5075"/>
                  </a:lnTo>
                  <a:lnTo>
                    <a:pt x="2022" y="4896"/>
                  </a:lnTo>
                  <a:lnTo>
                    <a:pt x="2292" y="4716"/>
                  </a:lnTo>
                  <a:lnTo>
                    <a:pt x="2965" y="4312"/>
                  </a:lnTo>
                  <a:lnTo>
                    <a:pt x="3819" y="3953"/>
                  </a:lnTo>
                  <a:lnTo>
                    <a:pt x="4897" y="3593"/>
                  </a:lnTo>
                  <a:lnTo>
                    <a:pt x="6109" y="3234"/>
                  </a:lnTo>
                  <a:lnTo>
                    <a:pt x="7502" y="2920"/>
                  </a:lnTo>
                  <a:lnTo>
                    <a:pt x="9074" y="2605"/>
                  </a:lnTo>
                  <a:lnTo>
                    <a:pt x="10781" y="2291"/>
                  </a:lnTo>
                  <a:lnTo>
                    <a:pt x="12667" y="2066"/>
                  </a:lnTo>
                  <a:lnTo>
                    <a:pt x="14733" y="1842"/>
                  </a:lnTo>
                  <a:lnTo>
                    <a:pt x="16889" y="1662"/>
                  </a:lnTo>
                  <a:lnTo>
                    <a:pt x="19225" y="1527"/>
                  </a:lnTo>
                  <a:lnTo>
                    <a:pt x="21695" y="1437"/>
                  </a:lnTo>
                  <a:lnTo>
                    <a:pt x="24300" y="1392"/>
                  </a:lnTo>
                  <a:close/>
                  <a:moveTo>
                    <a:pt x="24300" y="0"/>
                  </a:moveTo>
                  <a:lnTo>
                    <a:pt x="22009" y="45"/>
                  </a:lnTo>
                  <a:lnTo>
                    <a:pt x="19764" y="90"/>
                  </a:lnTo>
                  <a:lnTo>
                    <a:pt x="17563" y="225"/>
                  </a:lnTo>
                  <a:lnTo>
                    <a:pt x="15407" y="404"/>
                  </a:lnTo>
                  <a:lnTo>
                    <a:pt x="13296" y="584"/>
                  </a:lnTo>
                  <a:lnTo>
                    <a:pt x="11275" y="853"/>
                  </a:lnTo>
                  <a:lnTo>
                    <a:pt x="9388" y="1123"/>
                  </a:lnTo>
                  <a:lnTo>
                    <a:pt x="7592" y="1482"/>
                  </a:lnTo>
                  <a:lnTo>
                    <a:pt x="5975" y="1842"/>
                  </a:lnTo>
                  <a:lnTo>
                    <a:pt x="4492" y="2291"/>
                  </a:lnTo>
                  <a:lnTo>
                    <a:pt x="3190" y="2785"/>
                  </a:lnTo>
                  <a:lnTo>
                    <a:pt x="2606" y="3009"/>
                  </a:lnTo>
                  <a:lnTo>
                    <a:pt x="2112" y="3279"/>
                  </a:lnTo>
                  <a:lnTo>
                    <a:pt x="1618" y="3548"/>
                  </a:lnTo>
                  <a:lnTo>
                    <a:pt x="1214" y="3863"/>
                  </a:lnTo>
                  <a:lnTo>
                    <a:pt x="854" y="4132"/>
                  </a:lnTo>
                  <a:lnTo>
                    <a:pt x="540" y="4447"/>
                  </a:lnTo>
                  <a:lnTo>
                    <a:pt x="315" y="4761"/>
                  </a:lnTo>
                  <a:lnTo>
                    <a:pt x="136" y="5075"/>
                  </a:lnTo>
                  <a:lnTo>
                    <a:pt x="46" y="5435"/>
                  </a:lnTo>
                  <a:lnTo>
                    <a:pt x="1" y="5794"/>
                  </a:lnTo>
                  <a:lnTo>
                    <a:pt x="46" y="6109"/>
                  </a:lnTo>
                  <a:lnTo>
                    <a:pt x="136" y="6468"/>
                  </a:lnTo>
                  <a:lnTo>
                    <a:pt x="315" y="6782"/>
                  </a:lnTo>
                  <a:lnTo>
                    <a:pt x="540" y="7097"/>
                  </a:lnTo>
                  <a:lnTo>
                    <a:pt x="854" y="7411"/>
                  </a:lnTo>
                  <a:lnTo>
                    <a:pt x="1214" y="7725"/>
                  </a:lnTo>
                  <a:lnTo>
                    <a:pt x="1618" y="7995"/>
                  </a:lnTo>
                  <a:lnTo>
                    <a:pt x="2112" y="8264"/>
                  </a:lnTo>
                  <a:lnTo>
                    <a:pt x="2606" y="8534"/>
                  </a:lnTo>
                  <a:lnTo>
                    <a:pt x="3190" y="8803"/>
                  </a:lnTo>
                  <a:lnTo>
                    <a:pt x="4492" y="9253"/>
                  </a:lnTo>
                  <a:lnTo>
                    <a:pt x="5975" y="9702"/>
                  </a:lnTo>
                  <a:lnTo>
                    <a:pt x="7592" y="10061"/>
                  </a:lnTo>
                  <a:lnTo>
                    <a:pt x="9388" y="10420"/>
                  </a:lnTo>
                  <a:lnTo>
                    <a:pt x="11275" y="10735"/>
                  </a:lnTo>
                  <a:lnTo>
                    <a:pt x="13296" y="10959"/>
                  </a:lnTo>
                  <a:lnTo>
                    <a:pt x="15407" y="11184"/>
                  </a:lnTo>
                  <a:lnTo>
                    <a:pt x="17563" y="11319"/>
                  </a:lnTo>
                  <a:lnTo>
                    <a:pt x="19764" y="11453"/>
                  </a:lnTo>
                  <a:lnTo>
                    <a:pt x="22009" y="11543"/>
                  </a:lnTo>
                  <a:lnTo>
                    <a:pt x="26546" y="11543"/>
                  </a:lnTo>
                  <a:lnTo>
                    <a:pt x="28792" y="11453"/>
                  </a:lnTo>
                  <a:lnTo>
                    <a:pt x="30992" y="11319"/>
                  </a:lnTo>
                  <a:lnTo>
                    <a:pt x="33148" y="11184"/>
                  </a:lnTo>
                  <a:lnTo>
                    <a:pt x="35259" y="10959"/>
                  </a:lnTo>
                  <a:lnTo>
                    <a:pt x="37280" y="10735"/>
                  </a:lnTo>
                  <a:lnTo>
                    <a:pt x="39167" y="10420"/>
                  </a:lnTo>
                  <a:lnTo>
                    <a:pt x="40964" y="10061"/>
                  </a:lnTo>
                  <a:lnTo>
                    <a:pt x="42580" y="9702"/>
                  </a:lnTo>
                  <a:lnTo>
                    <a:pt x="44063" y="9253"/>
                  </a:lnTo>
                  <a:lnTo>
                    <a:pt x="45365" y="8803"/>
                  </a:lnTo>
                  <a:lnTo>
                    <a:pt x="45949" y="8534"/>
                  </a:lnTo>
                  <a:lnTo>
                    <a:pt x="46488" y="8264"/>
                  </a:lnTo>
                  <a:lnTo>
                    <a:pt x="46937" y="7995"/>
                  </a:lnTo>
                  <a:lnTo>
                    <a:pt x="47341" y="7725"/>
                  </a:lnTo>
                  <a:lnTo>
                    <a:pt x="47701" y="7411"/>
                  </a:lnTo>
                  <a:lnTo>
                    <a:pt x="48015" y="7097"/>
                  </a:lnTo>
                  <a:lnTo>
                    <a:pt x="48240" y="6782"/>
                  </a:lnTo>
                  <a:lnTo>
                    <a:pt x="48419" y="6468"/>
                  </a:lnTo>
                  <a:lnTo>
                    <a:pt x="48509" y="6109"/>
                  </a:lnTo>
                  <a:lnTo>
                    <a:pt x="48554" y="5794"/>
                  </a:lnTo>
                  <a:lnTo>
                    <a:pt x="48509" y="5435"/>
                  </a:lnTo>
                  <a:lnTo>
                    <a:pt x="48419" y="5075"/>
                  </a:lnTo>
                  <a:lnTo>
                    <a:pt x="48240" y="4761"/>
                  </a:lnTo>
                  <a:lnTo>
                    <a:pt x="48015" y="4447"/>
                  </a:lnTo>
                  <a:lnTo>
                    <a:pt x="47701" y="4132"/>
                  </a:lnTo>
                  <a:lnTo>
                    <a:pt x="47341" y="3863"/>
                  </a:lnTo>
                  <a:lnTo>
                    <a:pt x="46937" y="3548"/>
                  </a:lnTo>
                  <a:lnTo>
                    <a:pt x="46488" y="3279"/>
                  </a:lnTo>
                  <a:lnTo>
                    <a:pt x="45949" y="3009"/>
                  </a:lnTo>
                  <a:lnTo>
                    <a:pt x="45365" y="2785"/>
                  </a:lnTo>
                  <a:lnTo>
                    <a:pt x="44063" y="2291"/>
                  </a:lnTo>
                  <a:lnTo>
                    <a:pt x="42580" y="1842"/>
                  </a:lnTo>
                  <a:lnTo>
                    <a:pt x="40964" y="1482"/>
                  </a:lnTo>
                  <a:lnTo>
                    <a:pt x="39167" y="1123"/>
                  </a:lnTo>
                  <a:lnTo>
                    <a:pt x="37280" y="853"/>
                  </a:lnTo>
                  <a:lnTo>
                    <a:pt x="35259" y="584"/>
                  </a:lnTo>
                  <a:lnTo>
                    <a:pt x="33148" y="404"/>
                  </a:lnTo>
                  <a:lnTo>
                    <a:pt x="30992" y="225"/>
                  </a:lnTo>
                  <a:lnTo>
                    <a:pt x="28792" y="90"/>
                  </a:lnTo>
                  <a:lnTo>
                    <a:pt x="26546" y="45"/>
                  </a:lnTo>
                  <a:lnTo>
                    <a:pt x="2430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92;p43">
              <a:extLst>
                <a:ext uri="{FF2B5EF4-FFF2-40B4-BE49-F238E27FC236}">
                  <a16:creationId xmlns:a16="http://schemas.microsoft.com/office/drawing/2014/main" id="{8622FE2E-F526-46E5-834B-EDF193D8726F}"/>
                </a:ext>
              </a:extLst>
            </p:cNvPr>
            <p:cNvSpPr/>
            <p:nvPr/>
          </p:nvSpPr>
          <p:spPr>
            <a:xfrm>
              <a:off x="5341600" y="1916525"/>
              <a:ext cx="919650" cy="2142475"/>
            </a:xfrm>
            <a:custGeom>
              <a:avLst/>
              <a:gdLst/>
              <a:ahLst/>
              <a:cxnLst/>
              <a:rect l="l" t="t" r="r" b="b"/>
              <a:pathLst>
                <a:path w="36786" h="85699" extrusionOk="0">
                  <a:moveTo>
                    <a:pt x="7860" y="0"/>
                  </a:moveTo>
                  <a:lnTo>
                    <a:pt x="7636" y="90"/>
                  </a:lnTo>
                  <a:lnTo>
                    <a:pt x="7411" y="225"/>
                  </a:lnTo>
                  <a:lnTo>
                    <a:pt x="7321" y="359"/>
                  </a:lnTo>
                  <a:lnTo>
                    <a:pt x="7276" y="449"/>
                  </a:lnTo>
                  <a:lnTo>
                    <a:pt x="6558" y="2695"/>
                  </a:lnTo>
                  <a:lnTo>
                    <a:pt x="5839" y="5210"/>
                  </a:lnTo>
                  <a:lnTo>
                    <a:pt x="4896" y="8534"/>
                  </a:lnTo>
                  <a:lnTo>
                    <a:pt x="3908" y="12576"/>
                  </a:lnTo>
                  <a:lnTo>
                    <a:pt x="3414" y="14822"/>
                  </a:lnTo>
                  <a:lnTo>
                    <a:pt x="2875" y="17203"/>
                  </a:lnTo>
                  <a:lnTo>
                    <a:pt x="2381" y="19673"/>
                  </a:lnTo>
                  <a:lnTo>
                    <a:pt x="1932" y="22278"/>
                  </a:lnTo>
                  <a:lnTo>
                    <a:pt x="1482" y="24973"/>
                  </a:lnTo>
                  <a:lnTo>
                    <a:pt x="1078" y="27713"/>
                  </a:lnTo>
                  <a:lnTo>
                    <a:pt x="719" y="30408"/>
                  </a:lnTo>
                  <a:lnTo>
                    <a:pt x="449" y="33147"/>
                  </a:lnTo>
                  <a:lnTo>
                    <a:pt x="225" y="35977"/>
                  </a:lnTo>
                  <a:lnTo>
                    <a:pt x="45" y="38897"/>
                  </a:lnTo>
                  <a:lnTo>
                    <a:pt x="0" y="41861"/>
                  </a:lnTo>
                  <a:lnTo>
                    <a:pt x="0" y="44870"/>
                  </a:lnTo>
                  <a:lnTo>
                    <a:pt x="45" y="46397"/>
                  </a:lnTo>
                  <a:lnTo>
                    <a:pt x="90" y="47880"/>
                  </a:lnTo>
                  <a:lnTo>
                    <a:pt x="225" y="49407"/>
                  </a:lnTo>
                  <a:lnTo>
                    <a:pt x="315" y="50934"/>
                  </a:lnTo>
                  <a:lnTo>
                    <a:pt x="494" y="52416"/>
                  </a:lnTo>
                  <a:lnTo>
                    <a:pt x="674" y="53943"/>
                  </a:lnTo>
                  <a:lnTo>
                    <a:pt x="899" y="55425"/>
                  </a:lnTo>
                  <a:lnTo>
                    <a:pt x="1168" y="56908"/>
                  </a:lnTo>
                  <a:lnTo>
                    <a:pt x="1482" y="58345"/>
                  </a:lnTo>
                  <a:lnTo>
                    <a:pt x="1797" y="59782"/>
                  </a:lnTo>
                  <a:lnTo>
                    <a:pt x="2201" y="61219"/>
                  </a:lnTo>
                  <a:lnTo>
                    <a:pt x="2605" y="62657"/>
                  </a:lnTo>
                  <a:lnTo>
                    <a:pt x="3054" y="64049"/>
                  </a:lnTo>
                  <a:lnTo>
                    <a:pt x="3593" y="65397"/>
                  </a:lnTo>
                  <a:lnTo>
                    <a:pt x="4132" y="66744"/>
                  </a:lnTo>
                  <a:lnTo>
                    <a:pt x="4716" y="68047"/>
                  </a:lnTo>
                  <a:lnTo>
                    <a:pt x="5345" y="69304"/>
                  </a:lnTo>
                  <a:lnTo>
                    <a:pt x="6064" y="70562"/>
                  </a:lnTo>
                  <a:lnTo>
                    <a:pt x="6827" y="71774"/>
                  </a:lnTo>
                  <a:lnTo>
                    <a:pt x="7591" y="72942"/>
                  </a:lnTo>
                  <a:lnTo>
                    <a:pt x="8175" y="73751"/>
                  </a:lnTo>
                  <a:lnTo>
                    <a:pt x="8759" y="74469"/>
                  </a:lnTo>
                  <a:lnTo>
                    <a:pt x="9387" y="75233"/>
                  </a:lnTo>
                  <a:lnTo>
                    <a:pt x="10016" y="75907"/>
                  </a:lnTo>
                  <a:lnTo>
                    <a:pt x="10690" y="76625"/>
                  </a:lnTo>
                  <a:lnTo>
                    <a:pt x="11364" y="77254"/>
                  </a:lnTo>
                  <a:lnTo>
                    <a:pt x="12082" y="77883"/>
                  </a:lnTo>
                  <a:lnTo>
                    <a:pt x="12801" y="78512"/>
                  </a:lnTo>
                  <a:lnTo>
                    <a:pt x="13520" y="79096"/>
                  </a:lnTo>
                  <a:lnTo>
                    <a:pt x="14283" y="79635"/>
                  </a:lnTo>
                  <a:lnTo>
                    <a:pt x="15092" y="80174"/>
                  </a:lnTo>
                  <a:lnTo>
                    <a:pt x="15900" y="80713"/>
                  </a:lnTo>
                  <a:lnTo>
                    <a:pt x="16709" y="81162"/>
                  </a:lnTo>
                  <a:lnTo>
                    <a:pt x="17562" y="81656"/>
                  </a:lnTo>
                  <a:lnTo>
                    <a:pt x="18415" y="82060"/>
                  </a:lnTo>
                  <a:lnTo>
                    <a:pt x="19314" y="82509"/>
                  </a:lnTo>
                  <a:lnTo>
                    <a:pt x="20212" y="82869"/>
                  </a:lnTo>
                  <a:lnTo>
                    <a:pt x="21110" y="83228"/>
                  </a:lnTo>
                  <a:lnTo>
                    <a:pt x="22054" y="83587"/>
                  </a:lnTo>
                  <a:lnTo>
                    <a:pt x="23042" y="83902"/>
                  </a:lnTo>
                  <a:lnTo>
                    <a:pt x="23985" y="84171"/>
                  </a:lnTo>
                  <a:lnTo>
                    <a:pt x="25018" y="84441"/>
                  </a:lnTo>
                  <a:lnTo>
                    <a:pt x="26051" y="84665"/>
                  </a:lnTo>
                  <a:lnTo>
                    <a:pt x="27084" y="84890"/>
                  </a:lnTo>
                  <a:lnTo>
                    <a:pt x="28117" y="85069"/>
                  </a:lnTo>
                  <a:lnTo>
                    <a:pt x="29195" y="85249"/>
                  </a:lnTo>
                  <a:lnTo>
                    <a:pt x="30318" y="85384"/>
                  </a:lnTo>
                  <a:lnTo>
                    <a:pt x="31441" y="85474"/>
                  </a:lnTo>
                  <a:lnTo>
                    <a:pt x="33731" y="85653"/>
                  </a:lnTo>
                  <a:lnTo>
                    <a:pt x="36112" y="85698"/>
                  </a:lnTo>
                  <a:lnTo>
                    <a:pt x="36247" y="85698"/>
                  </a:lnTo>
                  <a:lnTo>
                    <a:pt x="36381" y="85653"/>
                  </a:lnTo>
                  <a:lnTo>
                    <a:pt x="36606" y="85474"/>
                  </a:lnTo>
                  <a:lnTo>
                    <a:pt x="36741" y="85249"/>
                  </a:lnTo>
                  <a:lnTo>
                    <a:pt x="36786" y="85159"/>
                  </a:lnTo>
                  <a:lnTo>
                    <a:pt x="36786" y="84980"/>
                  </a:lnTo>
                  <a:lnTo>
                    <a:pt x="36786" y="84845"/>
                  </a:lnTo>
                  <a:lnTo>
                    <a:pt x="36741" y="84710"/>
                  </a:lnTo>
                  <a:lnTo>
                    <a:pt x="36606" y="84530"/>
                  </a:lnTo>
                  <a:lnTo>
                    <a:pt x="36381" y="84351"/>
                  </a:lnTo>
                  <a:lnTo>
                    <a:pt x="36247" y="84306"/>
                  </a:lnTo>
                  <a:lnTo>
                    <a:pt x="36112" y="84306"/>
                  </a:lnTo>
                  <a:lnTo>
                    <a:pt x="33821" y="84261"/>
                  </a:lnTo>
                  <a:lnTo>
                    <a:pt x="31620" y="84126"/>
                  </a:lnTo>
                  <a:lnTo>
                    <a:pt x="29465" y="83902"/>
                  </a:lnTo>
                  <a:lnTo>
                    <a:pt x="27398" y="83542"/>
                  </a:lnTo>
                  <a:lnTo>
                    <a:pt x="26410" y="83363"/>
                  </a:lnTo>
                  <a:lnTo>
                    <a:pt x="25422" y="83093"/>
                  </a:lnTo>
                  <a:lnTo>
                    <a:pt x="24479" y="82869"/>
                  </a:lnTo>
                  <a:lnTo>
                    <a:pt x="23536" y="82599"/>
                  </a:lnTo>
                  <a:lnTo>
                    <a:pt x="22593" y="82285"/>
                  </a:lnTo>
                  <a:lnTo>
                    <a:pt x="21694" y="81970"/>
                  </a:lnTo>
                  <a:lnTo>
                    <a:pt x="20796" y="81611"/>
                  </a:lnTo>
                  <a:lnTo>
                    <a:pt x="19943" y="81252"/>
                  </a:lnTo>
                  <a:lnTo>
                    <a:pt x="19089" y="80847"/>
                  </a:lnTo>
                  <a:lnTo>
                    <a:pt x="18236" y="80443"/>
                  </a:lnTo>
                  <a:lnTo>
                    <a:pt x="17427" y="79994"/>
                  </a:lnTo>
                  <a:lnTo>
                    <a:pt x="16664" y="79545"/>
                  </a:lnTo>
                  <a:lnTo>
                    <a:pt x="15900" y="79051"/>
                  </a:lnTo>
                  <a:lnTo>
                    <a:pt x="15137" y="78557"/>
                  </a:lnTo>
                  <a:lnTo>
                    <a:pt x="14418" y="78018"/>
                  </a:lnTo>
                  <a:lnTo>
                    <a:pt x="13699" y="77434"/>
                  </a:lnTo>
                  <a:lnTo>
                    <a:pt x="13026" y="76895"/>
                  </a:lnTo>
                  <a:lnTo>
                    <a:pt x="12352" y="76266"/>
                  </a:lnTo>
                  <a:lnTo>
                    <a:pt x="11678" y="75637"/>
                  </a:lnTo>
                  <a:lnTo>
                    <a:pt x="11049" y="75008"/>
                  </a:lnTo>
                  <a:lnTo>
                    <a:pt x="10421" y="74335"/>
                  </a:lnTo>
                  <a:lnTo>
                    <a:pt x="9837" y="73616"/>
                  </a:lnTo>
                  <a:lnTo>
                    <a:pt x="9298" y="72897"/>
                  </a:lnTo>
                  <a:lnTo>
                    <a:pt x="8714" y="72134"/>
                  </a:lnTo>
                  <a:lnTo>
                    <a:pt x="7995" y="71056"/>
                  </a:lnTo>
                  <a:lnTo>
                    <a:pt x="7276" y="69933"/>
                  </a:lnTo>
                  <a:lnTo>
                    <a:pt x="6648" y="68765"/>
                  </a:lnTo>
                  <a:lnTo>
                    <a:pt x="6019" y="67597"/>
                  </a:lnTo>
                  <a:lnTo>
                    <a:pt x="5480" y="66385"/>
                  </a:lnTo>
                  <a:lnTo>
                    <a:pt x="4941" y="65127"/>
                  </a:lnTo>
                  <a:lnTo>
                    <a:pt x="4447" y="63825"/>
                  </a:lnTo>
                  <a:lnTo>
                    <a:pt x="3998" y="62522"/>
                  </a:lnTo>
                  <a:lnTo>
                    <a:pt x="3593" y="61219"/>
                  </a:lnTo>
                  <a:lnTo>
                    <a:pt x="3234" y="59872"/>
                  </a:lnTo>
                  <a:lnTo>
                    <a:pt x="2920" y="58525"/>
                  </a:lnTo>
                  <a:lnTo>
                    <a:pt x="2605" y="57132"/>
                  </a:lnTo>
                  <a:lnTo>
                    <a:pt x="2381" y="55695"/>
                  </a:lnTo>
                  <a:lnTo>
                    <a:pt x="2111" y="54303"/>
                  </a:lnTo>
                  <a:lnTo>
                    <a:pt x="1932" y="52865"/>
                  </a:lnTo>
                  <a:lnTo>
                    <a:pt x="1752" y="51428"/>
                  </a:lnTo>
                  <a:lnTo>
                    <a:pt x="1617" y="49991"/>
                  </a:lnTo>
                  <a:lnTo>
                    <a:pt x="1527" y="48508"/>
                  </a:lnTo>
                  <a:lnTo>
                    <a:pt x="1438" y="47071"/>
                  </a:lnTo>
                  <a:lnTo>
                    <a:pt x="1393" y="45589"/>
                  </a:lnTo>
                  <a:lnTo>
                    <a:pt x="1393" y="42625"/>
                  </a:lnTo>
                  <a:lnTo>
                    <a:pt x="1438" y="39660"/>
                  </a:lnTo>
                  <a:lnTo>
                    <a:pt x="1572" y="36741"/>
                  </a:lnTo>
                  <a:lnTo>
                    <a:pt x="1797" y="33821"/>
                  </a:lnTo>
                  <a:lnTo>
                    <a:pt x="2111" y="30947"/>
                  </a:lnTo>
                  <a:lnTo>
                    <a:pt x="2471" y="28117"/>
                  </a:lnTo>
                  <a:lnTo>
                    <a:pt x="2830" y="25377"/>
                  </a:lnTo>
                  <a:lnTo>
                    <a:pt x="3279" y="22682"/>
                  </a:lnTo>
                  <a:lnTo>
                    <a:pt x="3728" y="20122"/>
                  </a:lnTo>
                  <a:lnTo>
                    <a:pt x="4222" y="17652"/>
                  </a:lnTo>
                  <a:lnTo>
                    <a:pt x="4716" y="15271"/>
                  </a:lnTo>
                  <a:lnTo>
                    <a:pt x="5255" y="13026"/>
                  </a:lnTo>
                  <a:lnTo>
                    <a:pt x="6243" y="9028"/>
                  </a:lnTo>
                  <a:lnTo>
                    <a:pt x="7142" y="5704"/>
                  </a:lnTo>
                  <a:lnTo>
                    <a:pt x="7860" y="3189"/>
                  </a:lnTo>
                  <a:lnTo>
                    <a:pt x="8579" y="898"/>
                  </a:lnTo>
                  <a:lnTo>
                    <a:pt x="8624" y="764"/>
                  </a:lnTo>
                  <a:lnTo>
                    <a:pt x="8624" y="629"/>
                  </a:lnTo>
                  <a:lnTo>
                    <a:pt x="8534" y="404"/>
                  </a:lnTo>
                  <a:lnTo>
                    <a:pt x="8399" y="180"/>
                  </a:lnTo>
                  <a:lnTo>
                    <a:pt x="8265" y="90"/>
                  </a:lnTo>
                  <a:lnTo>
                    <a:pt x="8130" y="45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93;p43">
              <a:extLst>
                <a:ext uri="{FF2B5EF4-FFF2-40B4-BE49-F238E27FC236}">
                  <a16:creationId xmlns:a16="http://schemas.microsoft.com/office/drawing/2014/main" id="{749C27C9-C0A8-4B86-8568-FAF6650F8FDF}"/>
                </a:ext>
              </a:extLst>
            </p:cNvPr>
            <p:cNvSpPr/>
            <p:nvPr/>
          </p:nvSpPr>
          <p:spPr>
            <a:xfrm>
              <a:off x="5879450" y="3971375"/>
              <a:ext cx="381800" cy="158350"/>
            </a:xfrm>
            <a:custGeom>
              <a:avLst/>
              <a:gdLst/>
              <a:ahLst/>
              <a:cxnLst/>
              <a:rect l="l" t="t" r="r" b="b"/>
              <a:pathLst>
                <a:path w="15272" h="6334" extrusionOk="0">
                  <a:moveTo>
                    <a:pt x="674" y="1"/>
                  </a:moveTo>
                  <a:lnTo>
                    <a:pt x="540" y="46"/>
                  </a:lnTo>
                  <a:lnTo>
                    <a:pt x="405" y="91"/>
                  </a:lnTo>
                  <a:lnTo>
                    <a:pt x="180" y="225"/>
                  </a:lnTo>
                  <a:lnTo>
                    <a:pt x="45" y="450"/>
                  </a:lnTo>
                  <a:lnTo>
                    <a:pt x="1" y="585"/>
                  </a:lnTo>
                  <a:lnTo>
                    <a:pt x="1" y="719"/>
                  </a:lnTo>
                  <a:lnTo>
                    <a:pt x="1" y="2786"/>
                  </a:lnTo>
                  <a:lnTo>
                    <a:pt x="1" y="2965"/>
                  </a:lnTo>
                  <a:lnTo>
                    <a:pt x="90" y="3100"/>
                  </a:lnTo>
                  <a:lnTo>
                    <a:pt x="180" y="3235"/>
                  </a:lnTo>
                  <a:lnTo>
                    <a:pt x="270" y="3369"/>
                  </a:lnTo>
                  <a:lnTo>
                    <a:pt x="540" y="3549"/>
                  </a:lnTo>
                  <a:lnTo>
                    <a:pt x="1168" y="3863"/>
                  </a:lnTo>
                  <a:lnTo>
                    <a:pt x="2201" y="4358"/>
                  </a:lnTo>
                  <a:lnTo>
                    <a:pt x="2920" y="4627"/>
                  </a:lnTo>
                  <a:lnTo>
                    <a:pt x="3729" y="4897"/>
                  </a:lnTo>
                  <a:lnTo>
                    <a:pt x="4627" y="5166"/>
                  </a:lnTo>
                  <a:lnTo>
                    <a:pt x="5660" y="5391"/>
                  </a:lnTo>
                  <a:lnTo>
                    <a:pt x="6828" y="5660"/>
                  </a:lnTo>
                  <a:lnTo>
                    <a:pt x="8130" y="5885"/>
                  </a:lnTo>
                  <a:lnTo>
                    <a:pt x="9523" y="6064"/>
                  </a:lnTo>
                  <a:lnTo>
                    <a:pt x="11095" y="6199"/>
                  </a:lnTo>
                  <a:lnTo>
                    <a:pt x="12756" y="6289"/>
                  </a:lnTo>
                  <a:lnTo>
                    <a:pt x="14598" y="6334"/>
                  </a:lnTo>
                  <a:lnTo>
                    <a:pt x="14733" y="6289"/>
                  </a:lnTo>
                  <a:lnTo>
                    <a:pt x="14867" y="6244"/>
                  </a:lnTo>
                  <a:lnTo>
                    <a:pt x="15092" y="6109"/>
                  </a:lnTo>
                  <a:lnTo>
                    <a:pt x="15227" y="5885"/>
                  </a:lnTo>
                  <a:lnTo>
                    <a:pt x="15272" y="5750"/>
                  </a:lnTo>
                  <a:lnTo>
                    <a:pt x="15272" y="5615"/>
                  </a:lnTo>
                  <a:lnTo>
                    <a:pt x="15272" y="5480"/>
                  </a:lnTo>
                  <a:lnTo>
                    <a:pt x="15227" y="5346"/>
                  </a:lnTo>
                  <a:lnTo>
                    <a:pt x="15092" y="5121"/>
                  </a:lnTo>
                  <a:lnTo>
                    <a:pt x="14867" y="4986"/>
                  </a:lnTo>
                  <a:lnTo>
                    <a:pt x="14733" y="4941"/>
                  </a:lnTo>
                  <a:lnTo>
                    <a:pt x="14598" y="4941"/>
                  </a:lnTo>
                  <a:lnTo>
                    <a:pt x="13116" y="4897"/>
                  </a:lnTo>
                  <a:lnTo>
                    <a:pt x="11723" y="4852"/>
                  </a:lnTo>
                  <a:lnTo>
                    <a:pt x="10421" y="4762"/>
                  </a:lnTo>
                  <a:lnTo>
                    <a:pt x="9253" y="4627"/>
                  </a:lnTo>
                  <a:lnTo>
                    <a:pt x="8130" y="4447"/>
                  </a:lnTo>
                  <a:lnTo>
                    <a:pt x="7097" y="4313"/>
                  </a:lnTo>
                  <a:lnTo>
                    <a:pt x="6199" y="4088"/>
                  </a:lnTo>
                  <a:lnTo>
                    <a:pt x="5345" y="3908"/>
                  </a:lnTo>
                  <a:lnTo>
                    <a:pt x="3863" y="3459"/>
                  </a:lnTo>
                  <a:lnTo>
                    <a:pt x="2740" y="3055"/>
                  </a:lnTo>
                  <a:lnTo>
                    <a:pt x="1932" y="2696"/>
                  </a:lnTo>
                  <a:lnTo>
                    <a:pt x="1393" y="2426"/>
                  </a:lnTo>
                  <a:lnTo>
                    <a:pt x="1393" y="719"/>
                  </a:lnTo>
                  <a:lnTo>
                    <a:pt x="1348" y="585"/>
                  </a:lnTo>
                  <a:lnTo>
                    <a:pt x="1303" y="450"/>
                  </a:lnTo>
                  <a:lnTo>
                    <a:pt x="1168" y="225"/>
                  </a:lnTo>
                  <a:lnTo>
                    <a:pt x="944" y="91"/>
                  </a:lnTo>
                  <a:lnTo>
                    <a:pt x="809" y="46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4;p43">
              <a:extLst>
                <a:ext uri="{FF2B5EF4-FFF2-40B4-BE49-F238E27FC236}">
                  <a16:creationId xmlns:a16="http://schemas.microsoft.com/office/drawing/2014/main" id="{574CBB38-C913-4984-87D3-F61C28755314}"/>
                </a:ext>
              </a:extLst>
            </p:cNvPr>
            <p:cNvSpPr/>
            <p:nvPr/>
          </p:nvSpPr>
          <p:spPr>
            <a:xfrm>
              <a:off x="6226425" y="1916525"/>
              <a:ext cx="920775" cy="2142475"/>
            </a:xfrm>
            <a:custGeom>
              <a:avLst/>
              <a:gdLst/>
              <a:ahLst/>
              <a:cxnLst/>
              <a:rect l="l" t="t" r="r" b="b"/>
              <a:pathLst>
                <a:path w="36831" h="85699" extrusionOk="0">
                  <a:moveTo>
                    <a:pt x="28791" y="0"/>
                  </a:moveTo>
                  <a:lnTo>
                    <a:pt x="28656" y="45"/>
                  </a:lnTo>
                  <a:lnTo>
                    <a:pt x="28521" y="90"/>
                  </a:lnTo>
                  <a:lnTo>
                    <a:pt x="28432" y="180"/>
                  </a:lnTo>
                  <a:lnTo>
                    <a:pt x="28252" y="404"/>
                  </a:lnTo>
                  <a:lnTo>
                    <a:pt x="28207" y="629"/>
                  </a:lnTo>
                  <a:lnTo>
                    <a:pt x="28207" y="764"/>
                  </a:lnTo>
                  <a:lnTo>
                    <a:pt x="28207" y="898"/>
                  </a:lnTo>
                  <a:lnTo>
                    <a:pt x="28926" y="3189"/>
                  </a:lnTo>
                  <a:lnTo>
                    <a:pt x="29689" y="5704"/>
                  </a:lnTo>
                  <a:lnTo>
                    <a:pt x="30588" y="9028"/>
                  </a:lnTo>
                  <a:lnTo>
                    <a:pt x="31576" y="13026"/>
                  </a:lnTo>
                  <a:lnTo>
                    <a:pt x="32070" y="15271"/>
                  </a:lnTo>
                  <a:lnTo>
                    <a:pt x="32564" y="17607"/>
                  </a:lnTo>
                  <a:lnTo>
                    <a:pt x="33058" y="20122"/>
                  </a:lnTo>
                  <a:lnTo>
                    <a:pt x="33507" y="22682"/>
                  </a:lnTo>
                  <a:lnTo>
                    <a:pt x="33956" y="25377"/>
                  </a:lnTo>
                  <a:lnTo>
                    <a:pt x="34360" y="28117"/>
                  </a:lnTo>
                  <a:lnTo>
                    <a:pt x="34720" y="30947"/>
                  </a:lnTo>
                  <a:lnTo>
                    <a:pt x="34989" y="33821"/>
                  </a:lnTo>
                  <a:lnTo>
                    <a:pt x="35214" y="36741"/>
                  </a:lnTo>
                  <a:lnTo>
                    <a:pt x="35349" y="39660"/>
                  </a:lnTo>
                  <a:lnTo>
                    <a:pt x="35438" y="42625"/>
                  </a:lnTo>
                  <a:lnTo>
                    <a:pt x="35393" y="45589"/>
                  </a:lnTo>
                  <a:lnTo>
                    <a:pt x="35349" y="47071"/>
                  </a:lnTo>
                  <a:lnTo>
                    <a:pt x="35259" y="48508"/>
                  </a:lnTo>
                  <a:lnTo>
                    <a:pt x="35169" y="49991"/>
                  </a:lnTo>
                  <a:lnTo>
                    <a:pt x="35034" y="51428"/>
                  </a:lnTo>
                  <a:lnTo>
                    <a:pt x="34854" y="52865"/>
                  </a:lnTo>
                  <a:lnTo>
                    <a:pt x="34675" y="54303"/>
                  </a:lnTo>
                  <a:lnTo>
                    <a:pt x="34450" y="55695"/>
                  </a:lnTo>
                  <a:lnTo>
                    <a:pt x="34181" y="57132"/>
                  </a:lnTo>
                  <a:lnTo>
                    <a:pt x="33866" y="58480"/>
                  </a:lnTo>
                  <a:lnTo>
                    <a:pt x="33552" y="59872"/>
                  </a:lnTo>
                  <a:lnTo>
                    <a:pt x="33193" y="61219"/>
                  </a:lnTo>
                  <a:lnTo>
                    <a:pt x="32788" y="62522"/>
                  </a:lnTo>
                  <a:lnTo>
                    <a:pt x="32339" y="63825"/>
                  </a:lnTo>
                  <a:lnTo>
                    <a:pt x="31845" y="65127"/>
                  </a:lnTo>
                  <a:lnTo>
                    <a:pt x="31351" y="66340"/>
                  </a:lnTo>
                  <a:lnTo>
                    <a:pt x="30767" y="67597"/>
                  </a:lnTo>
                  <a:lnTo>
                    <a:pt x="30183" y="68765"/>
                  </a:lnTo>
                  <a:lnTo>
                    <a:pt x="29510" y="69933"/>
                  </a:lnTo>
                  <a:lnTo>
                    <a:pt x="28836" y="71056"/>
                  </a:lnTo>
                  <a:lnTo>
                    <a:pt x="28072" y="72134"/>
                  </a:lnTo>
                  <a:lnTo>
                    <a:pt x="27533" y="72897"/>
                  </a:lnTo>
                  <a:lnTo>
                    <a:pt x="26949" y="73616"/>
                  </a:lnTo>
                  <a:lnTo>
                    <a:pt x="26366" y="74335"/>
                  </a:lnTo>
                  <a:lnTo>
                    <a:pt x="25737" y="75008"/>
                  </a:lnTo>
                  <a:lnTo>
                    <a:pt x="25108" y="75637"/>
                  </a:lnTo>
                  <a:lnTo>
                    <a:pt x="24479" y="76266"/>
                  </a:lnTo>
                  <a:lnTo>
                    <a:pt x="23805" y="76895"/>
                  </a:lnTo>
                  <a:lnTo>
                    <a:pt x="23087" y="77434"/>
                  </a:lnTo>
                  <a:lnTo>
                    <a:pt x="22413" y="78018"/>
                  </a:lnTo>
                  <a:lnTo>
                    <a:pt x="21649" y="78557"/>
                  </a:lnTo>
                  <a:lnTo>
                    <a:pt x="20931" y="79051"/>
                  </a:lnTo>
                  <a:lnTo>
                    <a:pt x="20122" y="79545"/>
                  </a:lnTo>
                  <a:lnTo>
                    <a:pt x="19359" y="79994"/>
                  </a:lnTo>
                  <a:lnTo>
                    <a:pt x="18550" y="80443"/>
                  </a:lnTo>
                  <a:lnTo>
                    <a:pt x="17697" y="80847"/>
                  </a:lnTo>
                  <a:lnTo>
                    <a:pt x="16888" y="81252"/>
                  </a:lnTo>
                  <a:lnTo>
                    <a:pt x="15990" y="81611"/>
                  </a:lnTo>
                  <a:lnTo>
                    <a:pt x="15137" y="81970"/>
                  </a:lnTo>
                  <a:lnTo>
                    <a:pt x="14194" y="82285"/>
                  </a:lnTo>
                  <a:lnTo>
                    <a:pt x="13295" y="82599"/>
                  </a:lnTo>
                  <a:lnTo>
                    <a:pt x="12352" y="82869"/>
                  </a:lnTo>
                  <a:lnTo>
                    <a:pt x="11364" y="83093"/>
                  </a:lnTo>
                  <a:lnTo>
                    <a:pt x="10376" y="83363"/>
                  </a:lnTo>
                  <a:lnTo>
                    <a:pt x="9388" y="83542"/>
                  </a:lnTo>
                  <a:lnTo>
                    <a:pt x="7322" y="83902"/>
                  </a:lnTo>
                  <a:lnTo>
                    <a:pt x="5211" y="84126"/>
                  </a:lnTo>
                  <a:lnTo>
                    <a:pt x="2965" y="84261"/>
                  </a:lnTo>
                  <a:lnTo>
                    <a:pt x="719" y="84306"/>
                  </a:lnTo>
                  <a:lnTo>
                    <a:pt x="539" y="84306"/>
                  </a:lnTo>
                  <a:lnTo>
                    <a:pt x="449" y="84351"/>
                  </a:lnTo>
                  <a:lnTo>
                    <a:pt x="225" y="84530"/>
                  </a:lnTo>
                  <a:lnTo>
                    <a:pt x="45" y="84710"/>
                  </a:lnTo>
                  <a:lnTo>
                    <a:pt x="45" y="84845"/>
                  </a:lnTo>
                  <a:lnTo>
                    <a:pt x="0" y="84980"/>
                  </a:lnTo>
                  <a:lnTo>
                    <a:pt x="45" y="85159"/>
                  </a:lnTo>
                  <a:lnTo>
                    <a:pt x="45" y="85249"/>
                  </a:lnTo>
                  <a:lnTo>
                    <a:pt x="225" y="85474"/>
                  </a:lnTo>
                  <a:lnTo>
                    <a:pt x="449" y="85653"/>
                  </a:lnTo>
                  <a:lnTo>
                    <a:pt x="539" y="85698"/>
                  </a:lnTo>
                  <a:lnTo>
                    <a:pt x="719" y="85698"/>
                  </a:lnTo>
                  <a:lnTo>
                    <a:pt x="3055" y="85653"/>
                  </a:lnTo>
                  <a:lnTo>
                    <a:pt x="5390" y="85474"/>
                  </a:lnTo>
                  <a:lnTo>
                    <a:pt x="6468" y="85384"/>
                  </a:lnTo>
                  <a:lnTo>
                    <a:pt x="7591" y="85249"/>
                  </a:lnTo>
                  <a:lnTo>
                    <a:pt x="8669" y="85069"/>
                  </a:lnTo>
                  <a:lnTo>
                    <a:pt x="9747" y="84890"/>
                  </a:lnTo>
                  <a:lnTo>
                    <a:pt x="10780" y="84665"/>
                  </a:lnTo>
                  <a:lnTo>
                    <a:pt x="11813" y="84441"/>
                  </a:lnTo>
                  <a:lnTo>
                    <a:pt x="12801" y="84171"/>
                  </a:lnTo>
                  <a:lnTo>
                    <a:pt x="13789" y="83902"/>
                  </a:lnTo>
                  <a:lnTo>
                    <a:pt x="14733" y="83587"/>
                  </a:lnTo>
                  <a:lnTo>
                    <a:pt x="15676" y="83228"/>
                  </a:lnTo>
                  <a:lnTo>
                    <a:pt x="16619" y="82869"/>
                  </a:lnTo>
                  <a:lnTo>
                    <a:pt x="17517" y="82509"/>
                  </a:lnTo>
                  <a:lnTo>
                    <a:pt x="18371" y="82060"/>
                  </a:lnTo>
                  <a:lnTo>
                    <a:pt x="19269" y="81656"/>
                  </a:lnTo>
                  <a:lnTo>
                    <a:pt x="20077" y="81162"/>
                  </a:lnTo>
                  <a:lnTo>
                    <a:pt x="20931" y="80713"/>
                  </a:lnTo>
                  <a:lnTo>
                    <a:pt x="21739" y="80174"/>
                  </a:lnTo>
                  <a:lnTo>
                    <a:pt x="22503" y="79635"/>
                  </a:lnTo>
                  <a:lnTo>
                    <a:pt x="23266" y="79096"/>
                  </a:lnTo>
                  <a:lnTo>
                    <a:pt x="23985" y="78512"/>
                  </a:lnTo>
                  <a:lnTo>
                    <a:pt x="24704" y="77883"/>
                  </a:lnTo>
                  <a:lnTo>
                    <a:pt x="25422" y="77254"/>
                  </a:lnTo>
                  <a:lnTo>
                    <a:pt x="26096" y="76625"/>
                  </a:lnTo>
                  <a:lnTo>
                    <a:pt x="26770" y="75907"/>
                  </a:lnTo>
                  <a:lnTo>
                    <a:pt x="27399" y="75233"/>
                  </a:lnTo>
                  <a:lnTo>
                    <a:pt x="28027" y="74469"/>
                  </a:lnTo>
                  <a:lnTo>
                    <a:pt x="28611" y="73751"/>
                  </a:lnTo>
                  <a:lnTo>
                    <a:pt x="29195" y="72942"/>
                  </a:lnTo>
                  <a:lnTo>
                    <a:pt x="30004" y="71774"/>
                  </a:lnTo>
                  <a:lnTo>
                    <a:pt x="30722" y="70562"/>
                  </a:lnTo>
                  <a:lnTo>
                    <a:pt x="31441" y="69304"/>
                  </a:lnTo>
                  <a:lnTo>
                    <a:pt x="32070" y="68047"/>
                  </a:lnTo>
                  <a:lnTo>
                    <a:pt x="32654" y="66744"/>
                  </a:lnTo>
                  <a:lnTo>
                    <a:pt x="33238" y="65397"/>
                  </a:lnTo>
                  <a:lnTo>
                    <a:pt x="33732" y="64049"/>
                  </a:lnTo>
                  <a:lnTo>
                    <a:pt x="34181" y="62657"/>
                  </a:lnTo>
                  <a:lnTo>
                    <a:pt x="34630" y="61219"/>
                  </a:lnTo>
                  <a:lnTo>
                    <a:pt x="34989" y="59782"/>
                  </a:lnTo>
                  <a:lnTo>
                    <a:pt x="35304" y="58345"/>
                  </a:lnTo>
                  <a:lnTo>
                    <a:pt x="35618" y="56908"/>
                  </a:lnTo>
                  <a:lnTo>
                    <a:pt x="35888" y="55425"/>
                  </a:lnTo>
                  <a:lnTo>
                    <a:pt x="36112" y="53943"/>
                  </a:lnTo>
                  <a:lnTo>
                    <a:pt x="36292" y="52416"/>
                  </a:lnTo>
                  <a:lnTo>
                    <a:pt x="36471" y="50934"/>
                  </a:lnTo>
                  <a:lnTo>
                    <a:pt x="36606" y="49407"/>
                  </a:lnTo>
                  <a:lnTo>
                    <a:pt x="36696" y="47880"/>
                  </a:lnTo>
                  <a:lnTo>
                    <a:pt x="36741" y="46397"/>
                  </a:lnTo>
                  <a:lnTo>
                    <a:pt x="36786" y="44870"/>
                  </a:lnTo>
                  <a:lnTo>
                    <a:pt x="36831" y="41861"/>
                  </a:lnTo>
                  <a:lnTo>
                    <a:pt x="36741" y="38897"/>
                  </a:lnTo>
                  <a:lnTo>
                    <a:pt x="36561" y="35977"/>
                  </a:lnTo>
                  <a:lnTo>
                    <a:pt x="36337" y="33147"/>
                  </a:lnTo>
                  <a:lnTo>
                    <a:pt x="36067" y="30408"/>
                  </a:lnTo>
                  <a:lnTo>
                    <a:pt x="35708" y="27713"/>
                  </a:lnTo>
                  <a:lnTo>
                    <a:pt x="35349" y="24973"/>
                  </a:lnTo>
                  <a:lnTo>
                    <a:pt x="34899" y="22278"/>
                  </a:lnTo>
                  <a:lnTo>
                    <a:pt x="34405" y="19673"/>
                  </a:lnTo>
                  <a:lnTo>
                    <a:pt x="33911" y="17203"/>
                  </a:lnTo>
                  <a:lnTo>
                    <a:pt x="33417" y="14822"/>
                  </a:lnTo>
                  <a:lnTo>
                    <a:pt x="32878" y="12576"/>
                  </a:lnTo>
                  <a:lnTo>
                    <a:pt x="31890" y="8534"/>
                  </a:lnTo>
                  <a:lnTo>
                    <a:pt x="30992" y="5210"/>
                  </a:lnTo>
                  <a:lnTo>
                    <a:pt x="30228" y="2695"/>
                  </a:lnTo>
                  <a:lnTo>
                    <a:pt x="29510" y="449"/>
                  </a:lnTo>
                  <a:lnTo>
                    <a:pt x="29465" y="359"/>
                  </a:lnTo>
                  <a:lnTo>
                    <a:pt x="29375" y="225"/>
                  </a:lnTo>
                  <a:lnTo>
                    <a:pt x="29195" y="90"/>
                  </a:lnTo>
                  <a:lnTo>
                    <a:pt x="28926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895;p43">
              <a:extLst>
                <a:ext uri="{FF2B5EF4-FFF2-40B4-BE49-F238E27FC236}">
                  <a16:creationId xmlns:a16="http://schemas.microsoft.com/office/drawing/2014/main" id="{7FABAA5D-7874-4A64-B68E-0E0A9E270E7B}"/>
                </a:ext>
              </a:extLst>
            </p:cNvPr>
            <p:cNvSpPr/>
            <p:nvPr/>
          </p:nvSpPr>
          <p:spPr>
            <a:xfrm>
              <a:off x="6226425" y="3971375"/>
              <a:ext cx="381800" cy="158350"/>
            </a:xfrm>
            <a:custGeom>
              <a:avLst/>
              <a:gdLst/>
              <a:ahLst/>
              <a:cxnLst/>
              <a:rect l="l" t="t" r="r" b="b"/>
              <a:pathLst>
                <a:path w="15272" h="6334" extrusionOk="0">
                  <a:moveTo>
                    <a:pt x="14598" y="1"/>
                  </a:moveTo>
                  <a:lnTo>
                    <a:pt x="14463" y="46"/>
                  </a:lnTo>
                  <a:lnTo>
                    <a:pt x="14328" y="91"/>
                  </a:lnTo>
                  <a:lnTo>
                    <a:pt x="14104" y="225"/>
                  </a:lnTo>
                  <a:lnTo>
                    <a:pt x="13969" y="450"/>
                  </a:lnTo>
                  <a:lnTo>
                    <a:pt x="13924" y="585"/>
                  </a:lnTo>
                  <a:lnTo>
                    <a:pt x="13924" y="719"/>
                  </a:lnTo>
                  <a:lnTo>
                    <a:pt x="13924" y="2426"/>
                  </a:lnTo>
                  <a:lnTo>
                    <a:pt x="13385" y="2696"/>
                  </a:lnTo>
                  <a:lnTo>
                    <a:pt x="12577" y="3055"/>
                  </a:lnTo>
                  <a:lnTo>
                    <a:pt x="11409" y="3459"/>
                  </a:lnTo>
                  <a:lnTo>
                    <a:pt x="9972" y="3908"/>
                  </a:lnTo>
                  <a:lnTo>
                    <a:pt x="9118" y="4088"/>
                  </a:lnTo>
                  <a:lnTo>
                    <a:pt x="8175" y="4313"/>
                  </a:lnTo>
                  <a:lnTo>
                    <a:pt x="7187" y="4447"/>
                  </a:lnTo>
                  <a:lnTo>
                    <a:pt x="6064" y="4627"/>
                  </a:lnTo>
                  <a:lnTo>
                    <a:pt x="4851" y="4762"/>
                  </a:lnTo>
                  <a:lnTo>
                    <a:pt x="3594" y="4852"/>
                  </a:lnTo>
                  <a:lnTo>
                    <a:pt x="2201" y="4897"/>
                  </a:lnTo>
                  <a:lnTo>
                    <a:pt x="719" y="4941"/>
                  </a:lnTo>
                  <a:lnTo>
                    <a:pt x="539" y="4941"/>
                  </a:lnTo>
                  <a:lnTo>
                    <a:pt x="449" y="4986"/>
                  </a:lnTo>
                  <a:lnTo>
                    <a:pt x="225" y="5121"/>
                  </a:lnTo>
                  <a:lnTo>
                    <a:pt x="45" y="5346"/>
                  </a:lnTo>
                  <a:lnTo>
                    <a:pt x="45" y="5480"/>
                  </a:lnTo>
                  <a:lnTo>
                    <a:pt x="0" y="5615"/>
                  </a:lnTo>
                  <a:lnTo>
                    <a:pt x="45" y="5750"/>
                  </a:lnTo>
                  <a:lnTo>
                    <a:pt x="45" y="5885"/>
                  </a:lnTo>
                  <a:lnTo>
                    <a:pt x="225" y="6109"/>
                  </a:lnTo>
                  <a:lnTo>
                    <a:pt x="449" y="6244"/>
                  </a:lnTo>
                  <a:lnTo>
                    <a:pt x="539" y="6289"/>
                  </a:lnTo>
                  <a:lnTo>
                    <a:pt x="719" y="6334"/>
                  </a:lnTo>
                  <a:lnTo>
                    <a:pt x="2516" y="6289"/>
                  </a:lnTo>
                  <a:lnTo>
                    <a:pt x="4222" y="6199"/>
                  </a:lnTo>
                  <a:lnTo>
                    <a:pt x="5749" y="6064"/>
                  </a:lnTo>
                  <a:lnTo>
                    <a:pt x="7187" y="5885"/>
                  </a:lnTo>
                  <a:lnTo>
                    <a:pt x="8444" y="5660"/>
                  </a:lnTo>
                  <a:lnTo>
                    <a:pt x="9612" y="5391"/>
                  </a:lnTo>
                  <a:lnTo>
                    <a:pt x="10645" y="5166"/>
                  </a:lnTo>
                  <a:lnTo>
                    <a:pt x="11588" y="4897"/>
                  </a:lnTo>
                  <a:lnTo>
                    <a:pt x="12352" y="4627"/>
                  </a:lnTo>
                  <a:lnTo>
                    <a:pt x="13071" y="4358"/>
                  </a:lnTo>
                  <a:lnTo>
                    <a:pt x="14104" y="3863"/>
                  </a:lnTo>
                  <a:lnTo>
                    <a:pt x="14777" y="3549"/>
                  </a:lnTo>
                  <a:lnTo>
                    <a:pt x="15002" y="3369"/>
                  </a:lnTo>
                  <a:lnTo>
                    <a:pt x="15137" y="3235"/>
                  </a:lnTo>
                  <a:lnTo>
                    <a:pt x="15227" y="3100"/>
                  </a:lnTo>
                  <a:lnTo>
                    <a:pt x="15271" y="2965"/>
                  </a:lnTo>
                  <a:lnTo>
                    <a:pt x="15271" y="2786"/>
                  </a:lnTo>
                  <a:lnTo>
                    <a:pt x="15271" y="719"/>
                  </a:lnTo>
                  <a:lnTo>
                    <a:pt x="15271" y="585"/>
                  </a:lnTo>
                  <a:lnTo>
                    <a:pt x="15227" y="450"/>
                  </a:lnTo>
                  <a:lnTo>
                    <a:pt x="15092" y="225"/>
                  </a:lnTo>
                  <a:lnTo>
                    <a:pt x="14867" y="91"/>
                  </a:lnTo>
                  <a:lnTo>
                    <a:pt x="14733" y="46"/>
                  </a:lnTo>
                  <a:lnTo>
                    <a:pt x="14598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896;p43">
              <a:extLst>
                <a:ext uri="{FF2B5EF4-FFF2-40B4-BE49-F238E27FC236}">
                  <a16:creationId xmlns:a16="http://schemas.microsoft.com/office/drawing/2014/main" id="{1833C773-16A4-4D35-A95D-256D31641ABF}"/>
                </a:ext>
              </a:extLst>
            </p:cNvPr>
            <p:cNvSpPr/>
            <p:nvPr/>
          </p:nvSpPr>
          <p:spPr>
            <a:xfrm>
              <a:off x="5465100" y="2904650"/>
              <a:ext cx="467150" cy="996025"/>
            </a:xfrm>
            <a:custGeom>
              <a:avLst/>
              <a:gdLst/>
              <a:ahLst/>
              <a:cxnLst/>
              <a:rect l="l" t="t" r="r" b="b"/>
              <a:pathLst>
                <a:path w="18686" h="39841" extrusionOk="0">
                  <a:moveTo>
                    <a:pt x="1124" y="0"/>
                  </a:moveTo>
                  <a:lnTo>
                    <a:pt x="989" y="45"/>
                  </a:lnTo>
                  <a:lnTo>
                    <a:pt x="899" y="135"/>
                  </a:lnTo>
                  <a:lnTo>
                    <a:pt x="854" y="270"/>
                  </a:lnTo>
                  <a:lnTo>
                    <a:pt x="585" y="1797"/>
                  </a:lnTo>
                  <a:lnTo>
                    <a:pt x="360" y="3279"/>
                  </a:lnTo>
                  <a:lnTo>
                    <a:pt x="181" y="4806"/>
                  </a:lnTo>
                  <a:lnTo>
                    <a:pt x="46" y="6289"/>
                  </a:lnTo>
                  <a:lnTo>
                    <a:pt x="1" y="7771"/>
                  </a:lnTo>
                  <a:lnTo>
                    <a:pt x="1" y="9253"/>
                  </a:lnTo>
                  <a:lnTo>
                    <a:pt x="1" y="10690"/>
                  </a:lnTo>
                  <a:lnTo>
                    <a:pt x="91" y="12172"/>
                  </a:lnTo>
                  <a:lnTo>
                    <a:pt x="270" y="13610"/>
                  </a:lnTo>
                  <a:lnTo>
                    <a:pt x="450" y="15002"/>
                  </a:lnTo>
                  <a:lnTo>
                    <a:pt x="675" y="16439"/>
                  </a:lnTo>
                  <a:lnTo>
                    <a:pt x="989" y="17787"/>
                  </a:lnTo>
                  <a:lnTo>
                    <a:pt x="1348" y="19179"/>
                  </a:lnTo>
                  <a:lnTo>
                    <a:pt x="1708" y="20527"/>
                  </a:lnTo>
                  <a:lnTo>
                    <a:pt x="2157" y="21829"/>
                  </a:lnTo>
                  <a:lnTo>
                    <a:pt x="2651" y="23132"/>
                  </a:lnTo>
                  <a:lnTo>
                    <a:pt x="3280" y="24524"/>
                  </a:lnTo>
                  <a:lnTo>
                    <a:pt x="3953" y="25916"/>
                  </a:lnTo>
                  <a:lnTo>
                    <a:pt x="4627" y="27219"/>
                  </a:lnTo>
                  <a:lnTo>
                    <a:pt x="5436" y="28477"/>
                  </a:lnTo>
                  <a:lnTo>
                    <a:pt x="6244" y="29734"/>
                  </a:lnTo>
                  <a:lnTo>
                    <a:pt x="7142" y="30902"/>
                  </a:lnTo>
                  <a:lnTo>
                    <a:pt x="8041" y="32070"/>
                  </a:lnTo>
                  <a:lnTo>
                    <a:pt x="9029" y="33148"/>
                  </a:lnTo>
                  <a:lnTo>
                    <a:pt x="10017" y="34181"/>
                  </a:lnTo>
                  <a:lnTo>
                    <a:pt x="11095" y="35169"/>
                  </a:lnTo>
                  <a:lnTo>
                    <a:pt x="12173" y="36112"/>
                  </a:lnTo>
                  <a:lnTo>
                    <a:pt x="13341" y="36966"/>
                  </a:lnTo>
                  <a:lnTo>
                    <a:pt x="14508" y="37774"/>
                  </a:lnTo>
                  <a:lnTo>
                    <a:pt x="15721" y="38538"/>
                  </a:lnTo>
                  <a:lnTo>
                    <a:pt x="16934" y="39211"/>
                  </a:lnTo>
                  <a:lnTo>
                    <a:pt x="18192" y="39840"/>
                  </a:lnTo>
                  <a:lnTo>
                    <a:pt x="18461" y="39840"/>
                  </a:lnTo>
                  <a:lnTo>
                    <a:pt x="18551" y="39795"/>
                  </a:lnTo>
                  <a:lnTo>
                    <a:pt x="18596" y="39750"/>
                  </a:lnTo>
                  <a:lnTo>
                    <a:pt x="18686" y="39660"/>
                  </a:lnTo>
                  <a:lnTo>
                    <a:pt x="18686" y="39526"/>
                  </a:lnTo>
                  <a:lnTo>
                    <a:pt x="18686" y="39391"/>
                  </a:lnTo>
                  <a:lnTo>
                    <a:pt x="18596" y="39301"/>
                  </a:lnTo>
                  <a:lnTo>
                    <a:pt x="18506" y="39211"/>
                  </a:lnTo>
                  <a:lnTo>
                    <a:pt x="17248" y="38583"/>
                  </a:lnTo>
                  <a:lnTo>
                    <a:pt x="16036" y="37954"/>
                  </a:lnTo>
                  <a:lnTo>
                    <a:pt x="14868" y="37190"/>
                  </a:lnTo>
                  <a:lnTo>
                    <a:pt x="13745" y="36427"/>
                  </a:lnTo>
                  <a:lnTo>
                    <a:pt x="12622" y="35573"/>
                  </a:lnTo>
                  <a:lnTo>
                    <a:pt x="11544" y="34630"/>
                  </a:lnTo>
                  <a:lnTo>
                    <a:pt x="10511" y="33687"/>
                  </a:lnTo>
                  <a:lnTo>
                    <a:pt x="9523" y="32654"/>
                  </a:lnTo>
                  <a:lnTo>
                    <a:pt x="8580" y="31621"/>
                  </a:lnTo>
                  <a:lnTo>
                    <a:pt x="7681" y="30498"/>
                  </a:lnTo>
                  <a:lnTo>
                    <a:pt x="6828" y="29330"/>
                  </a:lnTo>
                  <a:lnTo>
                    <a:pt x="6020" y="28117"/>
                  </a:lnTo>
                  <a:lnTo>
                    <a:pt x="5256" y="26860"/>
                  </a:lnTo>
                  <a:lnTo>
                    <a:pt x="4537" y="25557"/>
                  </a:lnTo>
                  <a:lnTo>
                    <a:pt x="3909" y="24255"/>
                  </a:lnTo>
                  <a:lnTo>
                    <a:pt x="3325" y="22907"/>
                  </a:lnTo>
                  <a:lnTo>
                    <a:pt x="2831" y="21605"/>
                  </a:lnTo>
                  <a:lnTo>
                    <a:pt x="2381" y="20302"/>
                  </a:lnTo>
                  <a:lnTo>
                    <a:pt x="1977" y="19000"/>
                  </a:lnTo>
                  <a:lnTo>
                    <a:pt x="1663" y="17652"/>
                  </a:lnTo>
                  <a:lnTo>
                    <a:pt x="1348" y="16260"/>
                  </a:lnTo>
                  <a:lnTo>
                    <a:pt x="1124" y="14912"/>
                  </a:lnTo>
                  <a:lnTo>
                    <a:pt x="944" y="13520"/>
                  </a:lnTo>
                  <a:lnTo>
                    <a:pt x="809" y="12083"/>
                  </a:lnTo>
                  <a:lnTo>
                    <a:pt x="720" y="10645"/>
                  </a:lnTo>
                  <a:lnTo>
                    <a:pt x="675" y="9208"/>
                  </a:lnTo>
                  <a:lnTo>
                    <a:pt x="675" y="7771"/>
                  </a:lnTo>
                  <a:lnTo>
                    <a:pt x="764" y="6333"/>
                  </a:lnTo>
                  <a:lnTo>
                    <a:pt x="854" y="4851"/>
                  </a:lnTo>
                  <a:lnTo>
                    <a:pt x="1034" y="3369"/>
                  </a:lnTo>
                  <a:lnTo>
                    <a:pt x="1259" y="1887"/>
                  </a:lnTo>
                  <a:lnTo>
                    <a:pt x="1528" y="405"/>
                  </a:lnTo>
                  <a:lnTo>
                    <a:pt x="1528" y="270"/>
                  </a:lnTo>
                  <a:lnTo>
                    <a:pt x="1483" y="135"/>
                  </a:lnTo>
                  <a:lnTo>
                    <a:pt x="1348" y="45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897;p43">
              <a:extLst>
                <a:ext uri="{FF2B5EF4-FFF2-40B4-BE49-F238E27FC236}">
                  <a16:creationId xmlns:a16="http://schemas.microsoft.com/office/drawing/2014/main" id="{A5DF45F7-51E8-460E-8A69-27285247D241}"/>
                </a:ext>
              </a:extLst>
            </p:cNvPr>
            <p:cNvSpPr/>
            <p:nvPr/>
          </p:nvSpPr>
          <p:spPr>
            <a:xfrm>
              <a:off x="5563925" y="3070825"/>
              <a:ext cx="296475" cy="674875"/>
            </a:xfrm>
            <a:custGeom>
              <a:avLst/>
              <a:gdLst/>
              <a:ahLst/>
              <a:cxnLst/>
              <a:rect l="l" t="t" r="r" b="b"/>
              <a:pathLst>
                <a:path w="11859" h="26995" extrusionOk="0">
                  <a:moveTo>
                    <a:pt x="764" y="1"/>
                  </a:moveTo>
                  <a:lnTo>
                    <a:pt x="674" y="46"/>
                  </a:lnTo>
                  <a:lnTo>
                    <a:pt x="584" y="181"/>
                  </a:lnTo>
                  <a:lnTo>
                    <a:pt x="494" y="270"/>
                  </a:lnTo>
                  <a:lnTo>
                    <a:pt x="315" y="1214"/>
                  </a:lnTo>
                  <a:lnTo>
                    <a:pt x="180" y="2157"/>
                  </a:lnTo>
                  <a:lnTo>
                    <a:pt x="90" y="3100"/>
                  </a:lnTo>
                  <a:lnTo>
                    <a:pt x="45" y="4043"/>
                  </a:lnTo>
                  <a:lnTo>
                    <a:pt x="0" y="5031"/>
                  </a:lnTo>
                  <a:lnTo>
                    <a:pt x="0" y="5975"/>
                  </a:lnTo>
                  <a:lnTo>
                    <a:pt x="45" y="6918"/>
                  </a:lnTo>
                  <a:lnTo>
                    <a:pt x="135" y="7861"/>
                  </a:lnTo>
                  <a:lnTo>
                    <a:pt x="225" y="8804"/>
                  </a:lnTo>
                  <a:lnTo>
                    <a:pt x="405" y="9747"/>
                  </a:lnTo>
                  <a:lnTo>
                    <a:pt x="584" y="10691"/>
                  </a:lnTo>
                  <a:lnTo>
                    <a:pt x="764" y="11589"/>
                  </a:lnTo>
                  <a:lnTo>
                    <a:pt x="1033" y="12532"/>
                  </a:lnTo>
                  <a:lnTo>
                    <a:pt x="1303" y="13430"/>
                  </a:lnTo>
                  <a:lnTo>
                    <a:pt x="1617" y="14329"/>
                  </a:lnTo>
                  <a:lnTo>
                    <a:pt x="1977" y="15227"/>
                  </a:lnTo>
                  <a:lnTo>
                    <a:pt x="2336" y="16080"/>
                  </a:lnTo>
                  <a:lnTo>
                    <a:pt x="2740" y="16934"/>
                  </a:lnTo>
                  <a:lnTo>
                    <a:pt x="3189" y="17787"/>
                  </a:lnTo>
                  <a:lnTo>
                    <a:pt x="3639" y="18641"/>
                  </a:lnTo>
                  <a:lnTo>
                    <a:pt x="4133" y="19449"/>
                  </a:lnTo>
                  <a:lnTo>
                    <a:pt x="4672" y="20258"/>
                  </a:lnTo>
                  <a:lnTo>
                    <a:pt x="5211" y="21021"/>
                  </a:lnTo>
                  <a:lnTo>
                    <a:pt x="5794" y="21785"/>
                  </a:lnTo>
                  <a:lnTo>
                    <a:pt x="6378" y="22503"/>
                  </a:lnTo>
                  <a:lnTo>
                    <a:pt x="7007" y="23222"/>
                  </a:lnTo>
                  <a:lnTo>
                    <a:pt x="7681" y="23896"/>
                  </a:lnTo>
                  <a:lnTo>
                    <a:pt x="8355" y="24569"/>
                  </a:lnTo>
                  <a:lnTo>
                    <a:pt x="9073" y="25198"/>
                  </a:lnTo>
                  <a:lnTo>
                    <a:pt x="9792" y="25782"/>
                  </a:lnTo>
                  <a:lnTo>
                    <a:pt x="10555" y="26366"/>
                  </a:lnTo>
                  <a:lnTo>
                    <a:pt x="11319" y="26950"/>
                  </a:lnTo>
                  <a:lnTo>
                    <a:pt x="11409" y="26995"/>
                  </a:lnTo>
                  <a:lnTo>
                    <a:pt x="11544" y="26995"/>
                  </a:lnTo>
                  <a:lnTo>
                    <a:pt x="11678" y="26950"/>
                  </a:lnTo>
                  <a:lnTo>
                    <a:pt x="11813" y="26860"/>
                  </a:lnTo>
                  <a:lnTo>
                    <a:pt x="11858" y="26725"/>
                  </a:lnTo>
                  <a:lnTo>
                    <a:pt x="11858" y="26591"/>
                  </a:lnTo>
                  <a:lnTo>
                    <a:pt x="11813" y="26456"/>
                  </a:lnTo>
                  <a:lnTo>
                    <a:pt x="11723" y="26366"/>
                  </a:lnTo>
                  <a:lnTo>
                    <a:pt x="10960" y="25827"/>
                  </a:lnTo>
                  <a:lnTo>
                    <a:pt x="10196" y="25243"/>
                  </a:lnTo>
                  <a:lnTo>
                    <a:pt x="9522" y="24659"/>
                  </a:lnTo>
                  <a:lnTo>
                    <a:pt x="8804" y="24030"/>
                  </a:lnTo>
                  <a:lnTo>
                    <a:pt x="8130" y="23402"/>
                  </a:lnTo>
                  <a:lnTo>
                    <a:pt x="7501" y="22728"/>
                  </a:lnTo>
                  <a:lnTo>
                    <a:pt x="6917" y="22054"/>
                  </a:lnTo>
                  <a:lnTo>
                    <a:pt x="6289" y="21336"/>
                  </a:lnTo>
                  <a:lnTo>
                    <a:pt x="5750" y="20617"/>
                  </a:lnTo>
                  <a:lnTo>
                    <a:pt x="5211" y="19853"/>
                  </a:lnTo>
                  <a:lnTo>
                    <a:pt x="4717" y="19090"/>
                  </a:lnTo>
                  <a:lnTo>
                    <a:pt x="4222" y="18281"/>
                  </a:lnTo>
                  <a:lnTo>
                    <a:pt x="3773" y="17473"/>
                  </a:lnTo>
                  <a:lnTo>
                    <a:pt x="3369" y="16664"/>
                  </a:lnTo>
                  <a:lnTo>
                    <a:pt x="2965" y="15811"/>
                  </a:lnTo>
                  <a:lnTo>
                    <a:pt x="2606" y="14958"/>
                  </a:lnTo>
                  <a:lnTo>
                    <a:pt x="2246" y="14104"/>
                  </a:lnTo>
                  <a:lnTo>
                    <a:pt x="1977" y="13206"/>
                  </a:lnTo>
                  <a:lnTo>
                    <a:pt x="1707" y="12353"/>
                  </a:lnTo>
                  <a:lnTo>
                    <a:pt x="1438" y="11454"/>
                  </a:lnTo>
                  <a:lnTo>
                    <a:pt x="1258" y="10556"/>
                  </a:lnTo>
                  <a:lnTo>
                    <a:pt x="1078" y="9613"/>
                  </a:lnTo>
                  <a:lnTo>
                    <a:pt x="944" y="8714"/>
                  </a:lnTo>
                  <a:lnTo>
                    <a:pt x="809" y="7816"/>
                  </a:lnTo>
                  <a:lnTo>
                    <a:pt x="719" y="6873"/>
                  </a:lnTo>
                  <a:lnTo>
                    <a:pt x="719" y="5975"/>
                  </a:lnTo>
                  <a:lnTo>
                    <a:pt x="674" y="5031"/>
                  </a:lnTo>
                  <a:lnTo>
                    <a:pt x="719" y="4088"/>
                  </a:lnTo>
                  <a:lnTo>
                    <a:pt x="764" y="3190"/>
                  </a:lnTo>
                  <a:lnTo>
                    <a:pt x="899" y="2247"/>
                  </a:lnTo>
                  <a:lnTo>
                    <a:pt x="1033" y="1348"/>
                  </a:lnTo>
                  <a:lnTo>
                    <a:pt x="1168" y="405"/>
                  </a:lnTo>
                  <a:lnTo>
                    <a:pt x="1168" y="270"/>
                  </a:lnTo>
                  <a:lnTo>
                    <a:pt x="1123" y="181"/>
                  </a:lnTo>
                  <a:lnTo>
                    <a:pt x="1033" y="91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898;p43">
              <a:extLst>
                <a:ext uri="{FF2B5EF4-FFF2-40B4-BE49-F238E27FC236}">
                  <a16:creationId xmlns:a16="http://schemas.microsoft.com/office/drawing/2014/main" id="{F7F8BD15-451E-496F-A31B-D55D36386E82}"/>
                </a:ext>
              </a:extLst>
            </p:cNvPr>
            <p:cNvSpPr/>
            <p:nvPr/>
          </p:nvSpPr>
          <p:spPr>
            <a:xfrm>
              <a:off x="5664975" y="3232525"/>
              <a:ext cx="123550" cy="321175"/>
            </a:xfrm>
            <a:custGeom>
              <a:avLst/>
              <a:gdLst/>
              <a:ahLst/>
              <a:cxnLst/>
              <a:rect l="l" t="t" r="r" b="b"/>
              <a:pathLst>
                <a:path w="4942" h="12847" extrusionOk="0">
                  <a:moveTo>
                    <a:pt x="270" y="1"/>
                  </a:moveTo>
                  <a:lnTo>
                    <a:pt x="136" y="90"/>
                  </a:lnTo>
                  <a:lnTo>
                    <a:pt x="91" y="180"/>
                  </a:lnTo>
                  <a:lnTo>
                    <a:pt x="46" y="315"/>
                  </a:lnTo>
                  <a:lnTo>
                    <a:pt x="1" y="1168"/>
                  </a:lnTo>
                  <a:lnTo>
                    <a:pt x="1" y="1977"/>
                  </a:lnTo>
                  <a:lnTo>
                    <a:pt x="46" y="2830"/>
                  </a:lnTo>
                  <a:lnTo>
                    <a:pt x="180" y="3684"/>
                  </a:lnTo>
                  <a:lnTo>
                    <a:pt x="315" y="4492"/>
                  </a:lnTo>
                  <a:lnTo>
                    <a:pt x="495" y="5346"/>
                  </a:lnTo>
                  <a:lnTo>
                    <a:pt x="719" y="6154"/>
                  </a:lnTo>
                  <a:lnTo>
                    <a:pt x="944" y="6962"/>
                  </a:lnTo>
                  <a:lnTo>
                    <a:pt x="1258" y="7726"/>
                  </a:lnTo>
                  <a:lnTo>
                    <a:pt x="1573" y="8535"/>
                  </a:lnTo>
                  <a:lnTo>
                    <a:pt x="1977" y="9253"/>
                  </a:lnTo>
                  <a:lnTo>
                    <a:pt x="2381" y="10017"/>
                  </a:lnTo>
                  <a:lnTo>
                    <a:pt x="2830" y="10735"/>
                  </a:lnTo>
                  <a:lnTo>
                    <a:pt x="3280" y="11409"/>
                  </a:lnTo>
                  <a:lnTo>
                    <a:pt x="3819" y="12083"/>
                  </a:lnTo>
                  <a:lnTo>
                    <a:pt x="4358" y="12712"/>
                  </a:lnTo>
                  <a:lnTo>
                    <a:pt x="4492" y="12801"/>
                  </a:lnTo>
                  <a:lnTo>
                    <a:pt x="4627" y="12846"/>
                  </a:lnTo>
                  <a:lnTo>
                    <a:pt x="4717" y="12801"/>
                  </a:lnTo>
                  <a:lnTo>
                    <a:pt x="4852" y="12757"/>
                  </a:lnTo>
                  <a:lnTo>
                    <a:pt x="4941" y="12622"/>
                  </a:lnTo>
                  <a:lnTo>
                    <a:pt x="4941" y="12487"/>
                  </a:lnTo>
                  <a:lnTo>
                    <a:pt x="4941" y="12352"/>
                  </a:lnTo>
                  <a:lnTo>
                    <a:pt x="4852" y="12262"/>
                  </a:lnTo>
                  <a:lnTo>
                    <a:pt x="4358" y="11634"/>
                  </a:lnTo>
                  <a:lnTo>
                    <a:pt x="3863" y="11005"/>
                  </a:lnTo>
                  <a:lnTo>
                    <a:pt x="3414" y="10331"/>
                  </a:lnTo>
                  <a:lnTo>
                    <a:pt x="2965" y="9657"/>
                  </a:lnTo>
                  <a:lnTo>
                    <a:pt x="2561" y="8939"/>
                  </a:lnTo>
                  <a:lnTo>
                    <a:pt x="2202" y="8220"/>
                  </a:lnTo>
                  <a:lnTo>
                    <a:pt x="1887" y="7501"/>
                  </a:lnTo>
                  <a:lnTo>
                    <a:pt x="1618" y="6738"/>
                  </a:lnTo>
                  <a:lnTo>
                    <a:pt x="1348" y="5929"/>
                  </a:lnTo>
                  <a:lnTo>
                    <a:pt x="1169" y="5166"/>
                  </a:lnTo>
                  <a:lnTo>
                    <a:pt x="989" y="4357"/>
                  </a:lnTo>
                  <a:lnTo>
                    <a:pt x="854" y="3594"/>
                  </a:lnTo>
                  <a:lnTo>
                    <a:pt x="764" y="2785"/>
                  </a:lnTo>
                  <a:lnTo>
                    <a:pt x="719" y="1977"/>
                  </a:lnTo>
                  <a:lnTo>
                    <a:pt x="675" y="1168"/>
                  </a:lnTo>
                  <a:lnTo>
                    <a:pt x="719" y="360"/>
                  </a:lnTo>
                  <a:lnTo>
                    <a:pt x="719" y="225"/>
                  </a:lnTo>
                  <a:lnTo>
                    <a:pt x="630" y="90"/>
                  </a:lnTo>
                  <a:lnTo>
                    <a:pt x="540" y="4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899;p43">
              <a:extLst>
                <a:ext uri="{FF2B5EF4-FFF2-40B4-BE49-F238E27FC236}">
                  <a16:creationId xmlns:a16="http://schemas.microsoft.com/office/drawing/2014/main" id="{C8C07E97-63E3-4371-989F-DD0AFBF9BC05}"/>
                </a:ext>
              </a:extLst>
            </p:cNvPr>
            <p:cNvSpPr/>
            <p:nvPr/>
          </p:nvSpPr>
          <p:spPr>
            <a:xfrm>
              <a:off x="5543700" y="2118625"/>
              <a:ext cx="50575" cy="248200"/>
            </a:xfrm>
            <a:custGeom>
              <a:avLst/>
              <a:gdLst/>
              <a:ahLst/>
              <a:cxnLst/>
              <a:rect l="l" t="t" r="r" b="b"/>
              <a:pathLst>
                <a:path w="2023" h="9928" extrusionOk="0">
                  <a:moveTo>
                    <a:pt x="1618" y="1"/>
                  </a:moveTo>
                  <a:lnTo>
                    <a:pt x="1483" y="46"/>
                  </a:lnTo>
                  <a:lnTo>
                    <a:pt x="1393" y="136"/>
                  </a:lnTo>
                  <a:lnTo>
                    <a:pt x="1348" y="270"/>
                  </a:lnTo>
                  <a:lnTo>
                    <a:pt x="1" y="9523"/>
                  </a:lnTo>
                  <a:lnTo>
                    <a:pt x="1" y="9658"/>
                  </a:lnTo>
                  <a:lnTo>
                    <a:pt x="46" y="9747"/>
                  </a:lnTo>
                  <a:lnTo>
                    <a:pt x="181" y="9837"/>
                  </a:lnTo>
                  <a:lnTo>
                    <a:pt x="270" y="9882"/>
                  </a:lnTo>
                  <a:lnTo>
                    <a:pt x="360" y="9927"/>
                  </a:lnTo>
                  <a:lnTo>
                    <a:pt x="450" y="9882"/>
                  </a:lnTo>
                  <a:lnTo>
                    <a:pt x="585" y="9837"/>
                  </a:lnTo>
                  <a:lnTo>
                    <a:pt x="630" y="9747"/>
                  </a:lnTo>
                  <a:lnTo>
                    <a:pt x="675" y="9613"/>
                  </a:lnTo>
                  <a:lnTo>
                    <a:pt x="2022" y="360"/>
                  </a:lnTo>
                  <a:lnTo>
                    <a:pt x="2022" y="225"/>
                  </a:lnTo>
                  <a:lnTo>
                    <a:pt x="1977" y="136"/>
                  </a:lnTo>
                  <a:lnTo>
                    <a:pt x="1842" y="46"/>
                  </a:lnTo>
                  <a:lnTo>
                    <a:pt x="1753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00;p43">
              <a:extLst>
                <a:ext uri="{FF2B5EF4-FFF2-40B4-BE49-F238E27FC236}">
                  <a16:creationId xmlns:a16="http://schemas.microsoft.com/office/drawing/2014/main" id="{5AACB958-C918-42D2-A806-0837B383D3DA}"/>
                </a:ext>
              </a:extLst>
            </p:cNvPr>
            <p:cNvSpPr/>
            <p:nvPr/>
          </p:nvSpPr>
          <p:spPr>
            <a:xfrm>
              <a:off x="5642525" y="2138850"/>
              <a:ext cx="29225" cy="102200"/>
            </a:xfrm>
            <a:custGeom>
              <a:avLst/>
              <a:gdLst/>
              <a:ahLst/>
              <a:cxnLst/>
              <a:rect l="l" t="t" r="r" b="b"/>
              <a:pathLst>
                <a:path w="1169" h="4088" extrusionOk="0">
                  <a:moveTo>
                    <a:pt x="719" y="0"/>
                  </a:moveTo>
                  <a:lnTo>
                    <a:pt x="584" y="45"/>
                  </a:lnTo>
                  <a:lnTo>
                    <a:pt x="495" y="135"/>
                  </a:lnTo>
                  <a:lnTo>
                    <a:pt x="450" y="270"/>
                  </a:lnTo>
                  <a:lnTo>
                    <a:pt x="0" y="3683"/>
                  </a:lnTo>
                  <a:lnTo>
                    <a:pt x="0" y="3818"/>
                  </a:lnTo>
                  <a:lnTo>
                    <a:pt x="45" y="3953"/>
                  </a:lnTo>
                  <a:lnTo>
                    <a:pt x="135" y="4043"/>
                  </a:lnTo>
                  <a:lnTo>
                    <a:pt x="270" y="4088"/>
                  </a:lnTo>
                  <a:lnTo>
                    <a:pt x="315" y="4088"/>
                  </a:lnTo>
                  <a:lnTo>
                    <a:pt x="450" y="4043"/>
                  </a:lnTo>
                  <a:lnTo>
                    <a:pt x="539" y="3998"/>
                  </a:lnTo>
                  <a:lnTo>
                    <a:pt x="629" y="3908"/>
                  </a:lnTo>
                  <a:lnTo>
                    <a:pt x="674" y="3773"/>
                  </a:lnTo>
                  <a:lnTo>
                    <a:pt x="1168" y="360"/>
                  </a:lnTo>
                  <a:lnTo>
                    <a:pt x="1123" y="225"/>
                  </a:lnTo>
                  <a:lnTo>
                    <a:pt x="1078" y="135"/>
                  </a:lnTo>
                  <a:lnTo>
                    <a:pt x="989" y="45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01;p43">
              <a:extLst>
                <a:ext uri="{FF2B5EF4-FFF2-40B4-BE49-F238E27FC236}">
                  <a16:creationId xmlns:a16="http://schemas.microsoft.com/office/drawing/2014/main" id="{7EB59743-7681-4F28-B6BE-5395055AC12D}"/>
                </a:ext>
              </a:extLst>
            </p:cNvPr>
            <p:cNvSpPr/>
            <p:nvPr/>
          </p:nvSpPr>
          <p:spPr>
            <a:xfrm>
              <a:off x="6909125" y="2086075"/>
              <a:ext cx="108950" cy="656900"/>
            </a:xfrm>
            <a:custGeom>
              <a:avLst/>
              <a:gdLst/>
              <a:ahLst/>
              <a:cxnLst/>
              <a:rect l="l" t="t" r="r" b="b"/>
              <a:pathLst>
                <a:path w="4358" h="26276" extrusionOk="0">
                  <a:moveTo>
                    <a:pt x="225" y="0"/>
                  </a:moveTo>
                  <a:lnTo>
                    <a:pt x="135" y="90"/>
                  </a:lnTo>
                  <a:lnTo>
                    <a:pt x="46" y="180"/>
                  </a:lnTo>
                  <a:lnTo>
                    <a:pt x="1" y="315"/>
                  </a:lnTo>
                  <a:lnTo>
                    <a:pt x="1" y="449"/>
                  </a:lnTo>
                  <a:lnTo>
                    <a:pt x="764" y="3594"/>
                  </a:lnTo>
                  <a:lnTo>
                    <a:pt x="1393" y="6738"/>
                  </a:lnTo>
                  <a:lnTo>
                    <a:pt x="2022" y="9927"/>
                  </a:lnTo>
                  <a:lnTo>
                    <a:pt x="2516" y="13116"/>
                  </a:lnTo>
                  <a:lnTo>
                    <a:pt x="2920" y="16305"/>
                  </a:lnTo>
                  <a:lnTo>
                    <a:pt x="3280" y="19493"/>
                  </a:lnTo>
                  <a:lnTo>
                    <a:pt x="3504" y="22727"/>
                  </a:lnTo>
                  <a:lnTo>
                    <a:pt x="3684" y="25961"/>
                  </a:lnTo>
                  <a:lnTo>
                    <a:pt x="3684" y="26096"/>
                  </a:lnTo>
                  <a:lnTo>
                    <a:pt x="3774" y="26186"/>
                  </a:lnTo>
                  <a:lnTo>
                    <a:pt x="3908" y="26276"/>
                  </a:lnTo>
                  <a:lnTo>
                    <a:pt x="4043" y="26276"/>
                  </a:lnTo>
                  <a:lnTo>
                    <a:pt x="4178" y="26231"/>
                  </a:lnTo>
                  <a:lnTo>
                    <a:pt x="4268" y="26186"/>
                  </a:lnTo>
                  <a:lnTo>
                    <a:pt x="4358" y="26051"/>
                  </a:lnTo>
                  <a:lnTo>
                    <a:pt x="4358" y="25916"/>
                  </a:lnTo>
                  <a:lnTo>
                    <a:pt x="4178" y="22682"/>
                  </a:lnTo>
                  <a:lnTo>
                    <a:pt x="3953" y="19449"/>
                  </a:lnTo>
                  <a:lnTo>
                    <a:pt x="3594" y="16215"/>
                  </a:lnTo>
                  <a:lnTo>
                    <a:pt x="3190" y="12981"/>
                  </a:lnTo>
                  <a:lnTo>
                    <a:pt x="2696" y="9792"/>
                  </a:lnTo>
                  <a:lnTo>
                    <a:pt x="2112" y="6603"/>
                  </a:lnTo>
                  <a:lnTo>
                    <a:pt x="1438" y="3414"/>
                  </a:lnTo>
                  <a:lnTo>
                    <a:pt x="674" y="270"/>
                  </a:lnTo>
                  <a:lnTo>
                    <a:pt x="585" y="135"/>
                  </a:lnTo>
                  <a:lnTo>
                    <a:pt x="495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02;p43">
              <a:extLst>
                <a:ext uri="{FF2B5EF4-FFF2-40B4-BE49-F238E27FC236}">
                  <a16:creationId xmlns:a16="http://schemas.microsoft.com/office/drawing/2014/main" id="{0F33F2EB-1884-4C24-B97E-B49F3FDE8EBA}"/>
                </a:ext>
              </a:extLst>
            </p:cNvPr>
            <p:cNvSpPr/>
            <p:nvPr/>
          </p:nvSpPr>
          <p:spPr>
            <a:xfrm>
              <a:off x="6849625" y="2122000"/>
              <a:ext cx="78625" cy="321175"/>
            </a:xfrm>
            <a:custGeom>
              <a:avLst/>
              <a:gdLst/>
              <a:ahLst/>
              <a:cxnLst/>
              <a:rect l="l" t="t" r="r" b="b"/>
              <a:pathLst>
                <a:path w="3145" h="12847" extrusionOk="0">
                  <a:moveTo>
                    <a:pt x="270" y="1"/>
                  </a:moveTo>
                  <a:lnTo>
                    <a:pt x="135" y="90"/>
                  </a:lnTo>
                  <a:lnTo>
                    <a:pt x="45" y="180"/>
                  </a:lnTo>
                  <a:lnTo>
                    <a:pt x="0" y="315"/>
                  </a:lnTo>
                  <a:lnTo>
                    <a:pt x="0" y="450"/>
                  </a:lnTo>
                  <a:lnTo>
                    <a:pt x="449" y="1932"/>
                  </a:lnTo>
                  <a:lnTo>
                    <a:pt x="809" y="3414"/>
                  </a:lnTo>
                  <a:lnTo>
                    <a:pt x="1168" y="4941"/>
                  </a:lnTo>
                  <a:lnTo>
                    <a:pt x="1482" y="6423"/>
                  </a:lnTo>
                  <a:lnTo>
                    <a:pt x="1752" y="7951"/>
                  </a:lnTo>
                  <a:lnTo>
                    <a:pt x="2021" y="9478"/>
                  </a:lnTo>
                  <a:lnTo>
                    <a:pt x="2246" y="11005"/>
                  </a:lnTo>
                  <a:lnTo>
                    <a:pt x="2426" y="12532"/>
                  </a:lnTo>
                  <a:lnTo>
                    <a:pt x="2471" y="12667"/>
                  </a:lnTo>
                  <a:lnTo>
                    <a:pt x="2560" y="12757"/>
                  </a:lnTo>
                  <a:lnTo>
                    <a:pt x="2650" y="12846"/>
                  </a:lnTo>
                  <a:lnTo>
                    <a:pt x="2830" y="12846"/>
                  </a:lnTo>
                  <a:lnTo>
                    <a:pt x="2965" y="12801"/>
                  </a:lnTo>
                  <a:lnTo>
                    <a:pt x="3054" y="12712"/>
                  </a:lnTo>
                  <a:lnTo>
                    <a:pt x="3099" y="12622"/>
                  </a:lnTo>
                  <a:lnTo>
                    <a:pt x="3144" y="12487"/>
                  </a:lnTo>
                  <a:lnTo>
                    <a:pt x="2920" y="10915"/>
                  </a:lnTo>
                  <a:lnTo>
                    <a:pt x="2695" y="9388"/>
                  </a:lnTo>
                  <a:lnTo>
                    <a:pt x="2471" y="7861"/>
                  </a:lnTo>
                  <a:lnTo>
                    <a:pt x="2156" y="6289"/>
                  </a:lnTo>
                  <a:lnTo>
                    <a:pt x="1842" y="4762"/>
                  </a:lnTo>
                  <a:lnTo>
                    <a:pt x="1482" y="3279"/>
                  </a:lnTo>
                  <a:lnTo>
                    <a:pt x="1078" y="1752"/>
                  </a:lnTo>
                  <a:lnTo>
                    <a:pt x="674" y="270"/>
                  </a:lnTo>
                  <a:lnTo>
                    <a:pt x="629" y="135"/>
                  </a:lnTo>
                  <a:lnTo>
                    <a:pt x="494" y="4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03;p43">
              <a:extLst>
                <a:ext uri="{FF2B5EF4-FFF2-40B4-BE49-F238E27FC236}">
                  <a16:creationId xmlns:a16="http://schemas.microsoft.com/office/drawing/2014/main" id="{2DFD3045-0D18-4320-8E2C-35E403ACDC1E}"/>
                </a:ext>
              </a:extLst>
            </p:cNvPr>
            <p:cNvSpPr/>
            <p:nvPr/>
          </p:nvSpPr>
          <p:spPr>
            <a:xfrm>
              <a:off x="6767650" y="2166925"/>
              <a:ext cx="33700" cy="102200"/>
            </a:xfrm>
            <a:custGeom>
              <a:avLst/>
              <a:gdLst/>
              <a:ahLst/>
              <a:cxnLst/>
              <a:rect l="l" t="t" r="r" b="b"/>
              <a:pathLst>
                <a:path w="1348" h="4088" extrusionOk="0">
                  <a:moveTo>
                    <a:pt x="315" y="0"/>
                  </a:moveTo>
                  <a:lnTo>
                    <a:pt x="180" y="45"/>
                  </a:lnTo>
                  <a:lnTo>
                    <a:pt x="90" y="135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674" y="3818"/>
                  </a:lnTo>
                  <a:lnTo>
                    <a:pt x="719" y="3908"/>
                  </a:lnTo>
                  <a:lnTo>
                    <a:pt x="809" y="3998"/>
                  </a:lnTo>
                  <a:lnTo>
                    <a:pt x="899" y="4087"/>
                  </a:lnTo>
                  <a:lnTo>
                    <a:pt x="1078" y="4087"/>
                  </a:lnTo>
                  <a:lnTo>
                    <a:pt x="1213" y="4043"/>
                  </a:lnTo>
                  <a:lnTo>
                    <a:pt x="1303" y="3953"/>
                  </a:lnTo>
                  <a:lnTo>
                    <a:pt x="1348" y="3818"/>
                  </a:lnTo>
                  <a:lnTo>
                    <a:pt x="1348" y="3683"/>
                  </a:lnTo>
                  <a:lnTo>
                    <a:pt x="719" y="270"/>
                  </a:lnTo>
                  <a:lnTo>
                    <a:pt x="629" y="135"/>
                  </a:lnTo>
                  <a:lnTo>
                    <a:pt x="539" y="4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04;p43">
              <a:extLst>
                <a:ext uri="{FF2B5EF4-FFF2-40B4-BE49-F238E27FC236}">
                  <a16:creationId xmlns:a16="http://schemas.microsoft.com/office/drawing/2014/main" id="{530931EA-A74C-4290-84D1-C13A32AA43FF}"/>
                </a:ext>
              </a:extLst>
            </p:cNvPr>
            <p:cNvSpPr/>
            <p:nvPr/>
          </p:nvSpPr>
          <p:spPr>
            <a:xfrm>
              <a:off x="6659850" y="3313375"/>
              <a:ext cx="344750" cy="565950"/>
            </a:xfrm>
            <a:custGeom>
              <a:avLst/>
              <a:gdLst/>
              <a:ahLst/>
              <a:cxnLst/>
              <a:rect l="l" t="t" r="r" b="b"/>
              <a:pathLst>
                <a:path w="13790" h="22638" extrusionOk="0">
                  <a:moveTo>
                    <a:pt x="13340" y="1"/>
                  </a:moveTo>
                  <a:lnTo>
                    <a:pt x="13206" y="90"/>
                  </a:lnTo>
                  <a:lnTo>
                    <a:pt x="13116" y="180"/>
                  </a:lnTo>
                  <a:lnTo>
                    <a:pt x="13116" y="315"/>
                  </a:lnTo>
                  <a:lnTo>
                    <a:pt x="12936" y="1977"/>
                  </a:lnTo>
                  <a:lnTo>
                    <a:pt x="12712" y="3594"/>
                  </a:lnTo>
                  <a:lnTo>
                    <a:pt x="12352" y="5211"/>
                  </a:lnTo>
                  <a:lnTo>
                    <a:pt x="11903" y="6783"/>
                  </a:lnTo>
                  <a:lnTo>
                    <a:pt x="11409" y="8310"/>
                  </a:lnTo>
                  <a:lnTo>
                    <a:pt x="10780" y="9837"/>
                  </a:lnTo>
                  <a:lnTo>
                    <a:pt x="10062" y="11319"/>
                  </a:lnTo>
                  <a:lnTo>
                    <a:pt x="9253" y="12712"/>
                  </a:lnTo>
                  <a:lnTo>
                    <a:pt x="8355" y="14104"/>
                  </a:lnTo>
                  <a:lnTo>
                    <a:pt x="7412" y="15451"/>
                  </a:lnTo>
                  <a:lnTo>
                    <a:pt x="6379" y="16709"/>
                  </a:lnTo>
                  <a:lnTo>
                    <a:pt x="5256" y="17922"/>
                  </a:lnTo>
                  <a:lnTo>
                    <a:pt x="4088" y="19045"/>
                  </a:lnTo>
                  <a:lnTo>
                    <a:pt x="2830" y="20122"/>
                  </a:lnTo>
                  <a:lnTo>
                    <a:pt x="1528" y="21111"/>
                  </a:lnTo>
                  <a:lnTo>
                    <a:pt x="180" y="22009"/>
                  </a:lnTo>
                  <a:lnTo>
                    <a:pt x="46" y="22099"/>
                  </a:lnTo>
                  <a:lnTo>
                    <a:pt x="1" y="22189"/>
                  </a:lnTo>
                  <a:lnTo>
                    <a:pt x="1" y="22323"/>
                  </a:lnTo>
                  <a:lnTo>
                    <a:pt x="46" y="22458"/>
                  </a:lnTo>
                  <a:lnTo>
                    <a:pt x="180" y="22593"/>
                  </a:lnTo>
                  <a:lnTo>
                    <a:pt x="360" y="22638"/>
                  </a:lnTo>
                  <a:lnTo>
                    <a:pt x="450" y="22638"/>
                  </a:lnTo>
                  <a:lnTo>
                    <a:pt x="540" y="22593"/>
                  </a:lnTo>
                  <a:lnTo>
                    <a:pt x="1932" y="21650"/>
                  </a:lnTo>
                  <a:lnTo>
                    <a:pt x="3279" y="20661"/>
                  </a:lnTo>
                  <a:lnTo>
                    <a:pt x="4537" y="19539"/>
                  </a:lnTo>
                  <a:lnTo>
                    <a:pt x="5750" y="18371"/>
                  </a:lnTo>
                  <a:lnTo>
                    <a:pt x="6918" y="17158"/>
                  </a:lnTo>
                  <a:lnTo>
                    <a:pt x="7951" y="15856"/>
                  </a:lnTo>
                  <a:lnTo>
                    <a:pt x="8939" y="14508"/>
                  </a:lnTo>
                  <a:lnTo>
                    <a:pt x="9837" y="13071"/>
                  </a:lnTo>
                  <a:lnTo>
                    <a:pt x="10645" y="11634"/>
                  </a:lnTo>
                  <a:lnTo>
                    <a:pt x="11409" y="10106"/>
                  </a:lnTo>
                  <a:lnTo>
                    <a:pt x="12038" y="8534"/>
                  </a:lnTo>
                  <a:lnTo>
                    <a:pt x="12577" y="6962"/>
                  </a:lnTo>
                  <a:lnTo>
                    <a:pt x="13026" y="5345"/>
                  </a:lnTo>
                  <a:lnTo>
                    <a:pt x="13385" y="3728"/>
                  </a:lnTo>
                  <a:lnTo>
                    <a:pt x="13655" y="2067"/>
                  </a:lnTo>
                  <a:lnTo>
                    <a:pt x="13790" y="360"/>
                  </a:lnTo>
                  <a:lnTo>
                    <a:pt x="13745" y="225"/>
                  </a:lnTo>
                  <a:lnTo>
                    <a:pt x="13700" y="135"/>
                  </a:lnTo>
                  <a:lnTo>
                    <a:pt x="13610" y="45"/>
                  </a:lnTo>
                  <a:lnTo>
                    <a:pt x="1347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905;p43">
              <a:extLst>
                <a:ext uri="{FF2B5EF4-FFF2-40B4-BE49-F238E27FC236}">
                  <a16:creationId xmlns:a16="http://schemas.microsoft.com/office/drawing/2014/main" id="{077E5D82-F0F8-472C-BE7D-3554BCA27F34}"/>
                </a:ext>
              </a:extLst>
            </p:cNvPr>
            <p:cNvSpPr/>
            <p:nvPr/>
          </p:nvSpPr>
          <p:spPr>
            <a:xfrm>
              <a:off x="6731725" y="3454850"/>
              <a:ext cx="146000" cy="265025"/>
            </a:xfrm>
            <a:custGeom>
              <a:avLst/>
              <a:gdLst/>
              <a:ahLst/>
              <a:cxnLst/>
              <a:rect l="l" t="t" r="r" b="b"/>
              <a:pathLst>
                <a:path w="5840" h="10601" extrusionOk="0">
                  <a:moveTo>
                    <a:pt x="5525" y="1"/>
                  </a:moveTo>
                  <a:lnTo>
                    <a:pt x="5390" y="46"/>
                  </a:lnTo>
                  <a:lnTo>
                    <a:pt x="5255" y="136"/>
                  </a:lnTo>
                  <a:lnTo>
                    <a:pt x="5210" y="225"/>
                  </a:lnTo>
                  <a:lnTo>
                    <a:pt x="5165" y="360"/>
                  </a:lnTo>
                  <a:lnTo>
                    <a:pt x="5120" y="1034"/>
                  </a:lnTo>
                  <a:lnTo>
                    <a:pt x="5076" y="1753"/>
                  </a:lnTo>
                  <a:lnTo>
                    <a:pt x="4941" y="2426"/>
                  </a:lnTo>
                  <a:lnTo>
                    <a:pt x="4806" y="3145"/>
                  </a:lnTo>
                  <a:lnTo>
                    <a:pt x="4582" y="3819"/>
                  </a:lnTo>
                  <a:lnTo>
                    <a:pt x="4357" y="4447"/>
                  </a:lnTo>
                  <a:lnTo>
                    <a:pt x="4087" y="5121"/>
                  </a:lnTo>
                  <a:lnTo>
                    <a:pt x="3773" y="5750"/>
                  </a:lnTo>
                  <a:lnTo>
                    <a:pt x="3414" y="6379"/>
                  </a:lnTo>
                  <a:lnTo>
                    <a:pt x="3054" y="6963"/>
                  </a:lnTo>
                  <a:lnTo>
                    <a:pt x="2650" y="7502"/>
                  </a:lnTo>
                  <a:lnTo>
                    <a:pt x="2201" y="8086"/>
                  </a:lnTo>
                  <a:lnTo>
                    <a:pt x="1752" y="8580"/>
                  </a:lnTo>
                  <a:lnTo>
                    <a:pt x="1213" y="9074"/>
                  </a:lnTo>
                  <a:lnTo>
                    <a:pt x="719" y="9523"/>
                  </a:lnTo>
                  <a:lnTo>
                    <a:pt x="135" y="9972"/>
                  </a:lnTo>
                  <a:lnTo>
                    <a:pt x="45" y="10062"/>
                  </a:lnTo>
                  <a:lnTo>
                    <a:pt x="0" y="10197"/>
                  </a:lnTo>
                  <a:lnTo>
                    <a:pt x="0" y="10331"/>
                  </a:lnTo>
                  <a:lnTo>
                    <a:pt x="90" y="10466"/>
                  </a:lnTo>
                  <a:lnTo>
                    <a:pt x="180" y="10556"/>
                  </a:lnTo>
                  <a:lnTo>
                    <a:pt x="359" y="10601"/>
                  </a:lnTo>
                  <a:lnTo>
                    <a:pt x="449" y="10601"/>
                  </a:lnTo>
                  <a:lnTo>
                    <a:pt x="539" y="10511"/>
                  </a:lnTo>
                  <a:lnTo>
                    <a:pt x="1123" y="10062"/>
                  </a:lnTo>
                  <a:lnTo>
                    <a:pt x="1707" y="9613"/>
                  </a:lnTo>
                  <a:lnTo>
                    <a:pt x="2246" y="9074"/>
                  </a:lnTo>
                  <a:lnTo>
                    <a:pt x="2740" y="8535"/>
                  </a:lnTo>
                  <a:lnTo>
                    <a:pt x="3189" y="7951"/>
                  </a:lnTo>
                  <a:lnTo>
                    <a:pt x="3638" y="7322"/>
                  </a:lnTo>
                  <a:lnTo>
                    <a:pt x="4043" y="6693"/>
                  </a:lnTo>
                  <a:lnTo>
                    <a:pt x="4402" y="6064"/>
                  </a:lnTo>
                  <a:lnTo>
                    <a:pt x="4716" y="5391"/>
                  </a:lnTo>
                  <a:lnTo>
                    <a:pt x="4986" y="4717"/>
                  </a:lnTo>
                  <a:lnTo>
                    <a:pt x="5255" y="3998"/>
                  </a:lnTo>
                  <a:lnTo>
                    <a:pt x="5435" y="3280"/>
                  </a:lnTo>
                  <a:lnTo>
                    <a:pt x="5615" y="2561"/>
                  </a:lnTo>
                  <a:lnTo>
                    <a:pt x="5749" y="1842"/>
                  </a:lnTo>
                  <a:lnTo>
                    <a:pt x="5839" y="1124"/>
                  </a:lnTo>
                  <a:lnTo>
                    <a:pt x="5839" y="360"/>
                  </a:lnTo>
                  <a:lnTo>
                    <a:pt x="5839" y="225"/>
                  </a:lnTo>
                  <a:lnTo>
                    <a:pt x="5749" y="136"/>
                  </a:lnTo>
                  <a:lnTo>
                    <a:pt x="5659" y="46"/>
                  </a:lnTo>
                  <a:lnTo>
                    <a:pt x="552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906;p43">
              <a:extLst>
                <a:ext uri="{FF2B5EF4-FFF2-40B4-BE49-F238E27FC236}">
                  <a16:creationId xmlns:a16="http://schemas.microsoft.com/office/drawing/2014/main" id="{F22BFA1F-13DF-4526-886B-B21271DEA841}"/>
                </a:ext>
              </a:extLst>
            </p:cNvPr>
            <p:cNvSpPr/>
            <p:nvPr/>
          </p:nvSpPr>
          <p:spPr>
            <a:xfrm>
              <a:off x="6124250" y="2244400"/>
              <a:ext cx="16850" cy="85350"/>
            </a:xfrm>
            <a:custGeom>
              <a:avLst/>
              <a:gdLst/>
              <a:ahLst/>
              <a:cxnLst/>
              <a:rect l="l" t="t" r="r" b="b"/>
              <a:pathLst>
                <a:path w="674" h="3414" extrusionOk="0">
                  <a:moveTo>
                    <a:pt x="180" y="0"/>
                  </a:moveTo>
                  <a:lnTo>
                    <a:pt x="90" y="90"/>
                  </a:lnTo>
                  <a:lnTo>
                    <a:pt x="0" y="180"/>
                  </a:lnTo>
                  <a:lnTo>
                    <a:pt x="0" y="315"/>
                  </a:lnTo>
                  <a:lnTo>
                    <a:pt x="0" y="3100"/>
                  </a:lnTo>
                  <a:lnTo>
                    <a:pt x="0" y="3234"/>
                  </a:lnTo>
                  <a:lnTo>
                    <a:pt x="90" y="3324"/>
                  </a:lnTo>
                  <a:lnTo>
                    <a:pt x="180" y="3414"/>
                  </a:lnTo>
                  <a:lnTo>
                    <a:pt x="449" y="3414"/>
                  </a:lnTo>
                  <a:lnTo>
                    <a:pt x="584" y="3324"/>
                  </a:lnTo>
                  <a:lnTo>
                    <a:pt x="674" y="3234"/>
                  </a:lnTo>
                  <a:lnTo>
                    <a:pt x="674" y="3100"/>
                  </a:lnTo>
                  <a:lnTo>
                    <a:pt x="674" y="315"/>
                  </a:lnTo>
                  <a:lnTo>
                    <a:pt x="674" y="180"/>
                  </a:lnTo>
                  <a:lnTo>
                    <a:pt x="584" y="9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907;p43">
              <a:extLst>
                <a:ext uri="{FF2B5EF4-FFF2-40B4-BE49-F238E27FC236}">
                  <a16:creationId xmlns:a16="http://schemas.microsoft.com/office/drawing/2014/main" id="{05B2E3DD-B63D-4A0D-B149-70750CA58049}"/>
                </a:ext>
              </a:extLst>
            </p:cNvPr>
            <p:cNvSpPr/>
            <p:nvPr/>
          </p:nvSpPr>
          <p:spPr>
            <a:xfrm>
              <a:off x="6220800" y="2207350"/>
              <a:ext cx="18000" cy="220100"/>
            </a:xfrm>
            <a:custGeom>
              <a:avLst/>
              <a:gdLst/>
              <a:ahLst/>
              <a:cxnLst/>
              <a:rect l="l" t="t" r="r" b="b"/>
              <a:pathLst>
                <a:path w="720" h="8804" extrusionOk="0">
                  <a:moveTo>
                    <a:pt x="360" y="0"/>
                  </a:moveTo>
                  <a:lnTo>
                    <a:pt x="225" y="45"/>
                  </a:lnTo>
                  <a:lnTo>
                    <a:pt x="136" y="90"/>
                  </a:lnTo>
                  <a:lnTo>
                    <a:pt x="46" y="225"/>
                  </a:lnTo>
                  <a:lnTo>
                    <a:pt x="1" y="359"/>
                  </a:lnTo>
                  <a:lnTo>
                    <a:pt x="1" y="8444"/>
                  </a:lnTo>
                  <a:lnTo>
                    <a:pt x="46" y="8579"/>
                  </a:lnTo>
                  <a:lnTo>
                    <a:pt x="136" y="8714"/>
                  </a:lnTo>
                  <a:lnTo>
                    <a:pt x="225" y="8759"/>
                  </a:lnTo>
                  <a:lnTo>
                    <a:pt x="360" y="8804"/>
                  </a:lnTo>
                  <a:lnTo>
                    <a:pt x="495" y="8759"/>
                  </a:lnTo>
                  <a:lnTo>
                    <a:pt x="630" y="8714"/>
                  </a:lnTo>
                  <a:lnTo>
                    <a:pt x="674" y="8579"/>
                  </a:lnTo>
                  <a:lnTo>
                    <a:pt x="719" y="8444"/>
                  </a:lnTo>
                  <a:lnTo>
                    <a:pt x="719" y="359"/>
                  </a:lnTo>
                  <a:lnTo>
                    <a:pt x="674" y="225"/>
                  </a:lnTo>
                  <a:lnTo>
                    <a:pt x="630" y="90"/>
                  </a:lnTo>
                  <a:lnTo>
                    <a:pt x="495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908;p43">
              <a:extLst>
                <a:ext uri="{FF2B5EF4-FFF2-40B4-BE49-F238E27FC236}">
                  <a16:creationId xmlns:a16="http://schemas.microsoft.com/office/drawing/2014/main" id="{0C6C5CFD-E3BD-4807-96B3-C21FB70F47D3}"/>
                </a:ext>
              </a:extLst>
            </p:cNvPr>
            <p:cNvSpPr/>
            <p:nvPr/>
          </p:nvSpPr>
          <p:spPr>
            <a:xfrm>
              <a:off x="6358925" y="2252250"/>
              <a:ext cx="16875" cy="57300"/>
            </a:xfrm>
            <a:custGeom>
              <a:avLst/>
              <a:gdLst/>
              <a:ahLst/>
              <a:cxnLst/>
              <a:rect l="l" t="t" r="r" b="b"/>
              <a:pathLst>
                <a:path w="675" h="2292" extrusionOk="0">
                  <a:moveTo>
                    <a:pt x="225" y="1"/>
                  </a:moveTo>
                  <a:lnTo>
                    <a:pt x="90" y="91"/>
                  </a:lnTo>
                  <a:lnTo>
                    <a:pt x="45" y="180"/>
                  </a:lnTo>
                  <a:lnTo>
                    <a:pt x="0" y="315"/>
                  </a:lnTo>
                  <a:lnTo>
                    <a:pt x="0" y="1932"/>
                  </a:lnTo>
                  <a:lnTo>
                    <a:pt x="45" y="2067"/>
                  </a:lnTo>
                  <a:lnTo>
                    <a:pt x="90" y="2202"/>
                  </a:lnTo>
                  <a:lnTo>
                    <a:pt x="225" y="2291"/>
                  </a:lnTo>
                  <a:lnTo>
                    <a:pt x="494" y="2291"/>
                  </a:lnTo>
                  <a:lnTo>
                    <a:pt x="584" y="2202"/>
                  </a:lnTo>
                  <a:lnTo>
                    <a:pt x="674" y="2067"/>
                  </a:lnTo>
                  <a:lnTo>
                    <a:pt x="674" y="1932"/>
                  </a:lnTo>
                  <a:lnTo>
                    <a:pt x="674" y="315"/>
                  </a:lnTo>
                  <a:lnTo>
                    <a:pt x="674" y="180"/>
                  </a:lnTo>
                  <a:lnTo>
                    <a:pt x="584" y="91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909;p43">
              <a:extLst>
                <a:ext uri="{FF2B5EF4-FFF2-40B4-BE49-F238E27FC236}">
                  <a16:creationId xmlns:a16="http://schemas.microsoft.com/office/drawing/2014/main" id="{899063EE-8DCC-485A-A27B-A008AEA90444}"/>
                </a:ext>
              </a:extLst>
            </p:cNvPr>
            <p:cNvSpPr/>
            <p:nvPr/>
          </p:nvSpPr>
          <p:spPr>
            <a:xfrm>
              <a:off x="6575625" y="3630025"/>
              <a:ext cx="780425" cy="370575"/>
            </a:xfrm>
            <a:custGeom>
              <a:avLst/>
              <a:gdLst/>
              <a:ahLst/>
              <a:cxnLst/>
              <a:rect l="l" t="t" r="r" b="b"/>
              <a:pathLst>
                <a:path w="31217" h="14823" extrusionOk="0">
                  <a:moveTo>
                    <a:pt x="23087" y="1528"/>
                  </a:moveTo>
                  <a:lnTo>
                    <a:pt x="23087" y="1618"/>
                  </a:lnTo>
                  <a:lnTo>
                    <a:pt x="21381" y="2920"/>
                  </a:lnTo>
                  <a:lnTo>
                    <a:pt x="21336" y="2920"/>
                  </a:lnTo>
                  <a:lnTo>
                    <a:pt x="21156" y="3055"/>
                  </a:lnTo>
                  <a:lnTo>
                    <a:pt x="21336" y="2875"/>
                  </a:lnTo>
                  <a:lnTo>
                    <a:pt x="22998" y="1528"/>
                  </a:lnTo>
                  <a:close/>
                  <a:moveTo>
                    <a:pt x="18281" y="3414"/>
                  </a:moveTo>
                  <a:lnTo>
                    <a:pt x="18371" y="3459"/>
                  </a:lnTo>
                  <a:lnTo>
                    <a:pt x="18326" y="3504"/>
                  </a:lnTo>
                  <a:lnTo>
                    <a:pt x="16530" y="4896"/>
                  </a:lnTo>
                  <a:lnTo>
                    <a:pt x="16485" y="4896"/>
                  </a:lnTo>
                  <a:lnTo>
                    <a:pt x="16305" y="5031"/>
                  </a:lnTo>
                  <a:lnTo>
                    <a:pt x="16305" y="5031"/>
                  </a:lnTo>
                  <a:lnTo>
                    <a:pt x="16485" y="4807"/>
                  </a:lnTo>
                  <a:lnTo>
                    <a:pt x="18281" y="3414"/>
                  </a:lnTo>
                  <a:close/>
                  <a:moveTo>
                    <a:pt x="15227" y="4717"/>
                  </a:moveTo>
                  <a:lnTo>
                    <a:pt x="15182" y="4807"/>
                  </a:lnTo>
                  <a:lnTo>
                    <a:pt x="14643" y="5390"/>
                  </a:lnTo>
                  <a:lnTo>
                    <a:pt x="14598" y="5390"/>
                  </a:lnTo>
                  <a:lnTo>
                    <a:pt x="14598" y="5345"/>
                  </a:lnTo>
                  <a:lnTo>
                    <a:pt x="15137" y="4717"/>
                  </a:lnTo>
                  <a:close/>
                  <a:moveTo>
                    <a:pt x="12667" y="4312"/>
                  </a:moveTo>
                  <a:lnTo>
                    <a:pt x="12667" y="4357"/>
                  </a:lnTo>
                  <a:lnTo>
                    <a:pt x="11140" y="6693"/>
                  </a:lnTo>
                  <a:lnTo>
                    <a:pt x="11050" y="6693"/>
                  </a:lnTo>
                  <a:lnTo>
                    <a:pt x="10960" y="6873"/>
                  </a:lnTo>
                  <a:lnTo>
                    <a:pt x="11050" y="6648"/>
                  </a:lnTo>
                  <a:lnTo>
                    <a:pt x="12577" y="4312"/>
                  </a:lnTo>
                  <a:close/>
                  <a:moveTo>
                    <a:pt x="11230" y="3684"/>
                  </a:moveTo>
                  <a:lnTo>
                    <a:pt x="11230" y="3729"/>
                  </a:lnTo>
                  <a:lnTo>
                    <a:pt x="11230" y="3773"/>
                  </a:lnTo>
                  <a:lnTo>
                    <a:pt x="10152" y="4851"/>
                  </a:lnTo>
                  <a:lnTo>
                    <a:pt x="9164" y="6019"/>
                  </a:lnTo>
                  <a:lnTo>
                    <a:pt x="8220" y="7232"/>
                  </a:lnTo>
                  <a:lnTo>
                    <a:pt x="7412" y="8490"/>
                  </a:lnTo>
                  <a:lnTo>
                    <a:pt x="7322" y="8490"/>
                  </a:lnTo>
                  <a:lnTo>
                    <a:pt x="7232" y="8669"/>
                  </a:lnTo>
                  <a:lnTo>
                    <a:pt x="7322" y="8445"/>
                  </a:lnTo>
                  <a:lnTo>
                    <a:pt x="8176" y="7142"/>
                  </a:lnTo>
                  <a:lnTo>
                    <a:pt x="9074" y="5929"/>
                  </a:lnTo>
                  <a:lnTo>
                    <a:pt x="10107" y="4762"/>
                  </a:lnTo>
                  <a:lnTo>
                    <a:pt x="11185" y="3684"/>
                  </a:lnTo>
                  <a:close/>
                  <a:moveTo>
                    <a:pt x="5570" y="7277"/>
                  </a:moveTo>
                  <a:lnTo>
                    <a:pt x="5570" y="7322"/>
                  </a:lnTo>
                  <a:lnTo>
                    <a:pt x="3998" y="10556"/>
                  </a:lnTo>
                  <a:lnTo>
                    <a:pt x="3953" y="10601"/>
                  </a:lnTo>
                  <a:lnTo>
                    <a:pt x="3864" y="10780"/>
                  </a:lnTo>
                  <a:lnTo>
                    <a:pt x="3909" y="10556"/>
                  </a:lnTo>
                  <a:lnTo>
                    <a:pt x="5481" y="7277"/>
                  </a:lnTo>
                  <a:close/>
                  <a:moveTo>
                    <a:pt x="12532" y="1"/>
                  </a:moveTo>
                  <a:lnTo>
                    <a:pt x="11724" y="90"/>
                  </a:lnTo>
                  <a:lnTo>
                    <a:pt x="10915" y="315"/>
                  </a:lnTo>
                  <a:lnTo>
                    <a:pt x="10556" y="450"/>
                  </a:lnTo>
                  <a:lnTo>
                    <a:pt x="10152" y="584"/>
                  </a:lnTo>
                  <a:lnTo>
                    <a:pt x="9792" y="764"/>
                  </a:lnTo>
                  <a:lnTo>
                    <a:pt x="9433" y="989"/>
                  </a:lnTo>
                  <a:lnTo>
                    <a:pt x="9074" y="1258"/>
                  </a:lnTo>
                  <a:lnTo>
                    <a:pt x="8714" y="1528"/>
                  </a:lnTo>
                  <a:lnTo>
                    <a:pt x="8400" y="1842"/>
                  </a:lnTo>
                  <a:lnTo>
                    <a:pt x="8086" y="2201"/>
                  </a:lnTo>
                  <a:lnTo>
                    <a:pt x="7996" y="2291"/>
                  </a:lnTo>
                  <a:lnTo>
                    <a:pt x="7861" y="2336"/>
                  </a:lnTo>
                  <a:lnTo>
                    <a:pt x="7187" y="2471"/>
                  </a:lnTo>
                  <a:lnTo>
                    <a:pt x="6514" y="2651"/>
                  </a:lnTo>
                  <a:lnTo>
                    <a:pt x="5705" y="2965"/>
                  </a:lnTo>
                  <a:lnTo>
                    <a:pt x="5256" y="3190"/>
                  </a:lnTo>
                  <a:lnTo>
                    <a:pt x="4762" y="3414"/>
                  </a:lnTo>
                  <a:lnTo>
                    <a:pt x="4268" y="3729"/>
                  </a:lnTo>
                  <a:lnTo>
                    <a:pt x="3819" y="4043"/>
                  </a:lnTo>
                  <a:lnTo>
                    <a:pt x="3325" y="4402"/>
                  </a:lnTo>
                  <a:lnTo>
                    <a:pt x="2831" y="4851"/>
                  </a:lnTo>
                  <a:lnTo>
                    <a:pt x="2381" y="5301"/>
                  </a:lnTo>
                  <a:lnTo>
                    <a:pt x="1932" y="5840"/>
                  </a:lnTo>
                  <a:lnTo>
                    <a:pt x="1663" y="6244"/>
                  </a:lnTo>
                  <a:lnTo>
                    <a:pt x="1348" y="6693"/>
                  </a:lnTo>
                  <a:lnTo>
                    <a:pt x="1124" y="7142"/>
                  </a:lnTo>
                  <a:lnTo>
                    <a:pt x="899" y="7591"/>
                  </a:lnTo>
                  <a:lnTo>
                    <a:pt x="720" y="8085"/>
                  </a:lnTo>
                  <a:lnTo>
                    <a:pt x="540" y="8579"/>
                  </a:lnTo>
                  <a:lnTo>
                    <a:pt x="405" y="9118"/>
                  </a:lnTo>
                  <a:lnTo>
                    <a:pt x="270" y="9657"/>
                  </a:lnTo>
                  <a:lnTo>
                    <a:pt x="181" y="10196"/>
                  </a:lnTo>
                  <a:lnTo>
                    <a:pt x="91" y="10780"/>
                  </a:lnTo>
                  <a:lnTo>
                    <a:pt x="1" y="11948"/>
                  </a:lnTo>
                  <a:lnTo>
                    <a:pt x="46" y="13206"/>
                  </a:lnTo>
                  <a:lnTo>
                    <a:pt x="181" y="14508"/>
                  </a:lnTo>
                  <a:lnTo>
                    <a:pt x="226" y="14823"/>
                  </a:lnTo>
                  <a:lnTo>
                    <a:pt x="450" y="14688"/>
                  </a:lnTo>
                  <a:lnTo>
                    <a:pt x="2247" y="13700"/>
                  </a:lnTo>
                  <a:lnTo>
                    <a:pt x="4043" y="12712"/>
                  </a:lnTo>
                  <a:lnTo>
                    <a:pt x="5885" y="11813"/>
                  </a:lnTo>
                  <a:lnTo>
                    <a:pt x="7681" y="10870"/>
                  </a:lnTo>
                  <a:lnTo>
                    <a:pt x="9523" y="10017"/>
                  </a:lnTo>
                  <a:lnTo>
                    <a:pt x="11364" y="9163"/>
                  </a:lnTo>
                  <a:lnTo>
                    <a:pt x="13251" y="8355"/>
                  </a:lnTo>
                  <a:lnTo>
                    <a:pt x="15137" y="7546"/>
                  </a:lnTo>
                  <a:lnTo>
                    <a:pt x="17024" y="6828"/>
                  </a:lnTo>
                  <a:lnTo>
                    <a:pt x="18910" y="6064"/>
                  </a:lnTo>
                  <a:lnTo>
                    <a:pt x="20842" y="5390"/>
                  </a:lnTo>
                  <a:lnTo>
                    <a:pt x="22773" y="4717"/>
                  </a:lnTo>
                  <a:lnTo>
                    <a:pt x="24704" y="4088"/>
                  </a:lnTo>
                  <a:lnTo>
                    <a:pt x="26636" y="3459"/>
                  </a:lnTo>
                  <a:lnTo>
                    <a:pt x="28612" y="2875"/>
                  </a:lnTo>
                  <a:lnTo>
                    <a:pt x="30588" y="2336"/>
                  </a:lnTo>
                  <a:lnTo>
                    <a:pt x="31217" y="2157"/>
                  </a:lnTo>
                  <a:lnTo>
                    <a:pt x="30588" y="1977"/>
                  </a:lnTo>
                  <a:lnTo>
                    <a:pt x="29555" y="1618"/>
                  </a:lnTo>
                  <a:lnTo>
                    <a:pt x="28253" y="1258"/>
                  </a:lnTo>
                  <a:lnTo>
                    <a:pt x="26770" y="854"/>
                  </a:lnTo>
                  <a:lnTo>
                    <a:pt x="25962" y="719"/>
                  </a:lnTo>
                  <a:lnTo>
                    <a:pt x="25109" y="584"/>
                  </a:lnTo>
                  <a:lnTo>
                    <a:pt x="24210" y="450"/>
                  </a:lnTo>
                  <a:lnTo>
                    <a:pt x="23357" y="360"/>
                  </a:lnTo>
                  <a:lnTo>
                    <a:pt x="22459" y="315"/>
                  </a:lnTo>
                  <a:lnTo>
                    <a:pt x="21515" y="315"/>
                  </a:lnTo>
                  <a:lnTo>
                    <a:pt x="20662" y="405"/>
                  </a:lnTo>
                  <a:lnTo>
                    <a:pt x="19764" y="495"/>
                  </a:lnTo>
                  <a:lnTo>
                    <a:pt x="18910" y="674"/>
                  </a:lnTo>
                  <a:lnTo>
                    <a:pt x="18057" y="944"/>
                  </a:lnTo>
                  <a:lnTo>
                    <a:pt x="17832" y="944"/>
                  </a:lnTo>
                  <a:lnTo>
                    <a:pt x="17473" y="764"/>
                  </a:lnTo>
                  <a:lnTo>
                    <a:pt x="16664" y="495"/>
                  </a:lnTo>
                  <a:lnTo>
                    <a:pt x="16081" y="360"/>
                  </a:lnTo>
                  <a:lnTo>
                    <a:pt x="15497" y="225"/>
                  </a:lnTo>
                  <a:lnTo>
                    <a:pt x="14823" y="90"/>
                  </a:lnTo>
                  <a:lnTo>
                    <a:pt x="14059" y="1"/>
                  </a:lnTo>
                  <a:close/>
                </a:path>
              </a:pathLst>
            </a:custGeom>
            <a:solidFill>
              <a:srgbClr val="9AC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910;p43">
              <a:extLst>
                <a:ext uri="{FF2B5EF4-FFF2-40B4-BE49-F238E27FC236}">
                  <a16:creationId xmlns:a16="http://schemas.microsoft.com/office/drawing/2014/main" id="{5ACCE836-1FD8-4C2B-BF15-DA64A5A09A7C}"/>
                </a:ext>
              </a:extLst>
            </p:cNvPr>
            <p:cNvSpPr/>
            <p:nvPr/>
          </p:nvSpPr>
          <p:spPr>
            <a:xfrm>
              <a:off x="6583500" y="3687300"/>
              <a:ext cx="769200" cy="441300"/>
            </a:xfrm>
            <a:custGeom>
              <a:avLst/>
              <a:gdLst/>
              <a:ahLst/>
              <a:cxnLst/>
              <a:rect l="l" t="t" r="r" b="b"/>
              <a:pathLst>
                <a:path w="30768" h="17652" extrusionOk="0">
                  <a:moveTo>
                    <a:pt x="24479" y="4716"/>
                  </a:moveTo>
                  <a:lnTo>
                    <a:pt x="24434" y="4806"/>
                  </a:lnTo>
                  <a:lnTo>
                    <a:pt x="22997" y="5121"/>
                  </a:lnTo>
                  <a:lnTo>
                    <a:pt x="23042" y="5300"/>
                  </a:lnTo>
                  <a:lnTo>
                    <a:pt x="22952" y="5076"/>
                  </a:lnTo>
                  <a:lnTo>
                    <a:pt x="22952" y="5031"/>
                  </a:lnTo>
                  <a:lnTo>
                    <a:pt x="24434" y="4716"/>
                  </a:lnTo>
                  <a:close/>
                  <a:moveTo>
                    <a:pt x="20347" y="6333"/>
                  </a:moveTo>
                  <a:lnTo>
                    <a:pt x="20437" y="6378"/>
                  </a:lnTo>
                  <a:lnTo>
                    <a:pt x="20392" y="6423"/>
                  </a:lnTo>
                  <a:lnTo>
                    <a:pt x="19179" y="6648"/>
                  </a:lnTo>
                  <a:lnTo>
                    <a:pt x="19179" y="6872"/>
                  </a:lnTo>
                  <a:lnTo>
                    <a:pt x="19089" y="6648"/>
                  </a:lnTo>
                  <a:lnTo>
                    <a:pt x="19089" y="6603"/>
                  </a:lnTo>
                  <a:lnTo>
                    <a:pt x="19134" y="6558"/>
                  </a:lnTo>
                  <a:lnTo>
                    <a:pt x="20347" y="6333"/>
                  </a:lnTo>
                  <a:close/>
                  <a:moveTo>
                    <a:pt x="17607" y="8534"/>
                  </a:moveTo>
                  <a:lnTo>
                    <a:pt x="17652" y="8579"/>
                  </a:lnTo>
                  <a:lnTo>
                    <a:pt x="17607" y="8579"/>
                  </a:lnTo>
                  <a:lnTo>
                    <a:pt x="17562" y="8624"/>
                  </a:lnTo>
                  <a:lnTo>
                    <a:pt x="16170" y="8669"/>
                  </a:lnTo>
                  <a:lnTo>
                    <a:pt x="16170" y="8893"/>
                  </a:lnTo>
                  <a:lnTo>
                    <a:pt x="16125" y="8624"/>
                  </a:lnTo>
                  <a:lnTo>
                    <a:pt x="16125" y="8579"/>
                  </a:lnTo>
                  <a:lnTo>
                    <a:pt x="16170" y="8579"/>
                  </a:lnTo>
                  <a:lnTo>
                    <a:pt x="17562" y="8534"/>
                  </a:lnTo>
                  <a:close/>
                  <a:moveTo>
                    <a:pt x="12442" y="10061"/>
                  </a:moveTo>
                  <a:lnTo>
                    <a:pt x="14912" y="10421"/>
                  </a:lnTo>
                  <a:lnTo>
                    <a:pt x="14957" y="10421"/>
                  </a:lnTo>
                  <a:lnTo>
                    <a:pt x="14957" y="10465"/>
                  </a:lnTo>
                  <a:lnTo>
                    <a:pt x="14912" y="10510"/>
                  </a:lnTo>
                  <a:lnTo>
                    <a:pt x="12442" y="10151"/>
                  </a:lnTo>
                  <a:lnTo>
                    <a:pt x="12397" y="10106"/>
                  </a:lnTo>
                  <a:lnTo>
                    <a:pt x="12442" y="10061"/>
                  </a:lnTo>
                  <a:close/>
                  <a:moveTo>
                    <a:pt x="7950" y="11903"/>
                  </a:moveTo>
                  <a:lnTo>
                    <a:pt x="8220" y="12172"/>
                  </a:lnTo>
                  <a:lnTo>
                    <a:pt x="8534" y="12352"/>
                  </a:lnTo>
                  <a:lnTo>
                    <a:pt x="8849" y="12532"/>
                  </a:lnTo>
                  <a:lnTo>
                    <a:pt x="9163" y="12711"/>
                  </a:lnTo>
                  <a:lnTo>
                    <a:pt x="9522" y="12801"/>
                  </a:lnTo>
                  <a:lnTo>
                    <a:pt x="9882" y="12891"/>
                  </a:lnTo>
                  <a:lnTo>
                    <a:pt x="10241" y="12936"/>
                  </a:lnTo>
                  <a:lnTo>
                    <a:pt x="10645" y="12936"/>
                  </a:lnTo>
                  <a:lnTo>
                    <a:pt x="10645" y="12981"/>
                  </a:lnTo>
                  <a:lnTo>
                    <a:pt x="10600" y="13026"/>
                  </a:lnTo>
                  <a:lnTo>
                    <a:pt x="10196" y="13026"/>
                  </a:lnTo>
                  <a:lnTo>
                    <a:pt x="9837" y="12981"/>
                  </a:lnTo>
                  <a:lnTo>
                    <a:pt x="9477" y="12891"/>
                  </a:lnTo>
                  <a:lnTo>
                    <a:pt x="9118" y="12801"/>
                  </a:lnTo>
                  <a:lnTo>
                    <a:pt x="8804" y="12621"/>
                  </a:lnTo>
                  <a:lnTo>
                    <a:pt x="8489" y="12442"/>
                  </a:lnTo>
                  <a:lnTo>
                    <a:pt x="8175" y="12262"/>
                  </a:lnTo>
                  <a:lnTo>
                    <a:pt x="7905" y="11993"/>
                  </a:lnTo>
                  <a:lnTo>
                    <a:pt x="7771" y="12127"/>
                  </a:lnTo>
                  <a:lnTo>
                    <a:pt x="7905" y="11903"/>
                  </a:lnTo>
                  <a:close/>
                  <a:moveTo>
                    <a:pt x="4088" y="12846"/>
                  </a:moveTo>
                  <a:lnTo>
                    <a:pt x="4851" y="13385"/>
                  </a:lnTo>
                  <a:lnTo>
                    <a:pt x="5615" y="13834"/>
                  </a:lnTo>
                  <a:lnTo>
                    <a:pt x="6423" y="14238"/>
                  </a:lnTo>
                  <a:lnTo>
                    <a:pt x="7277" y="14553"/>
                  </a:lnTo>
                  <a:lnTo>
                    <a:pt x="8130" y="14777"/>
                  </a:lnTo>
                  <a:lnTo>
                    <a:pt x="9028" y="14957"/>
                  </a:lnTo>
                  <a:lnTo>
                    <a:pt x="9882" y="15047"/>
                  </a:lnTo>
                  <a:lnTo>
                    <a:pt x="10780" y="15047"/>
                  </a:lnTo>
                  <a:lnTo>
                    <a:pt x="10825" y="15092"/>
                  </a:lnTo>
                  <a:lnTo>
                    <a:pt x="10780" y="15137"/>
                  </a:lnTo>
                  <a:lnTo>
                    <a:pt x="9882" y="15137"/>
                  </a:lnTo>
                  <a:lnTo>
                    <a:pt x="8983" y="15047"/>
                  </a:lnTo>
                  <a:lnTo>
                    <a:pt x="8085" y="14867"/>
                  </a:lnTo>
                  <a:lnTo>
                    <a:pt x="7232" y="14643"/>
                  </a:lnTo>
                  <a:lnTo>
                    <a:pt x="6378" y="14328"/>
                  </a:lnTo>
                  <a:lnTo>
                    <a:pt x="5570" y="13924"/>
                  </a:lnTo>
                  <a:lnTo>
                    <a:pt x="4761" y="13475"/>
                  </a:lnTo>
                  <a:lnTo>
                    <a:pt x="4043" y="12936"/>
                  </a:lnTo>
                  <a:lnTo>
                    <a:pt x="4043" y="12846"/>
                  </a:lnTo>
                  <a:close/>
                  <a:moveTo>
                    <a:pt x="30767" y="0"/>
                  </a:moveTo>
                  <a:lnTo>
                    <a:pt x="30318" y="135"/>
                  </a:lnTo>
                  <a:lnTo>
                    <a:pt x="28387" y="674"/>
                  </a:lnTo>
                  <a:lnTo>
                    <a:pt x="26410" y="1258"/>
                  </a:lnTo>
                  <a:lnTo>
                    <a:pt x="24479" y="1887"/>
                  </a:lnTo>
                  <a:lnTo>
                    <a:pt x="22548" y="2516"/>
                  </a:lnTo>
                  <a:lnTo>
                    <a:pt x="20616" y="3189"/>
                  </a:lnTo>
                  <a:lnTo>
                    <a:pt x="18685" y="3863"/>
                  </a:lnTo>
                  <a:lnTo>
                    <a:pt x="16799" y="4582"/>
                  </a:lnTo>
                  <a:lnTo>
                    <a:pt x="14867" y="5345"/>
                  </a:lnTo>
                  <a:lnTo>
                    <a:pt x="12981" y="6154"/>
                  </a:lnTo>
                  <a:lnTo>
                    <a:pt x="11139" y="6962"/>
                  </a:lnTo>
                  <a:lnTo>
                    <a:pt x="9298" y="7815"/>
                  </a:lnTo>
                  <a:lnTo>
                    <a:pt x="7456" y="8669"/>
                  </a:lnTo>
                  <a:lnTo>
                    <a:pt x="5615" y="9567"/>
                  </a:lnTo>
                  <a:lnTo>
                    <a:pt x="3773" y="10510"/>
                  </a:lnTo>
                  <a:lnTo>
                    <a:pt x="1977" y="11499"/>
                  </a:lnTo>
                  <a:lnTo>
                    <a:pt x="225" y="12487"/>
                  </a:lnTo>
                  <a:lnTo>
                    <a:pt x="0" y="12576"/>
                  </a:lnTo>
                  <a:lnTo>
                    <a:pt x="135" y="12756"/>
                  </a:lnTo>
                  <a:lnTo>
                    <a:pt x="944" y="13789"/>
                  </a:lnTo>
                  <a:lnTo>
                    <a:pt x="1797" y="14643"/>
                  </a:lnTo>
                  <a:lnTo>
                    <a:pt x="2650" y="15406"/>
                  </a:lnTo>
                  <a:lnTo>
                    <a:pt x="3549" y="16080"/>
                  </a:lnTo>
                  <a:lnTo>
                    <a:pt x="3998" y="16349"/>
                  </a:lnTo>
                  <a:lnTo>
                    <a:pt x="4447" y="16619"/>
                  </a:lnTo>
                  <a:lnTo>
                    <a:pt x="4941" y="16843"/>
                  </a:lnTo>
                  <a:lnTo>
                    <a:pt x="5390" y="17068"/>
                  </a:lnTo>
                  <a:lnTo>
                    <a:pt x="5884" y="17248"/>
                  </a:lnTo>
                  <a:lnTo>
                    <a:pt x="6333" y="17382"/>
                  </a:lnTo>
                  <a:lnTo>
                    <a:pt x="6827" y="17472"/>
                  </a:lnTo>
                  <a:lnTo>
                    <a:pt x="7322" y="17562"/>
                  </a:lnTo>
                  <a:lnTo>
                    <a:pt x="8040" y="17652"/>
                  </a:lnTo>
                  <a:lnTo>
                    <a:pt x="9343" y="17652"/>
                  </a:lnTo>
                  <a:lnTo>
                    <a:pt x="9972" y="17562"/>
                  </a:lnTo>
                  <a:lnTo>
                    <a:pt x="10555" y="17472"/>
                  </a:lnTo>
                  <a:lnTo>
                    <a:pt x="11094" y="17337"/>
                  </a:lnTo>
                  <a:lnTo>
                    <a:pt x="11588" y="17158"/>
                  </a:lnTo>
                  <a:lnTo>
                    <a:pt x="12083" y="16978"/>
                  </a:lnTo>
                  <a:lnTo>
                    <a:pt x="12891" y="16619"/>
                  </a:lnTo>
                  <a:lnTo>
                    <a:pt x="13520" y="16304"/>
                  </a:lnTo>
                  <a:lnTo>
                    <a:pt x="14014" y="15945"/>
                  </a:lnTo>
                  <a:lnTo>
                    <a:pt x="14149" y="15900"/>
                  </a:lnTo>
                  <a:lnTo>
                    <a:pt x="14238" y="15900"/>
                  </a:lnTo>
                  <a:lnTo>
                    <a:pt x="14733" y="15945"/>
                  </a:lnTo>
                  <a:lnTo>
                    <a:pt x="15182" y="15945"/>
                  </a:lnTo>
                  <a:lnTo>
                    <a:pt x="15631" y="15900"/>
                  </a:lnTo>
                  <a:lnTo>
                    <a:pt x="16035" y="15855"/>
                  </a:lnTo>
                  <a:lnTo>
                    <a:pt x="16484" y="15721"/>
                  </a:lnTo>
                  <a:lnTo>
                    <a:pt x="16888" y="15631"/>
                  </a:lnTo>
                  <a:lnTo>
                    <a:pt x="17248" y="15451"/>
                  </a:lnTo>
                  <a:lnTo>
                    <a:pt x="17607" y="15271"/>
                  </a:lnTo>
                  <a:lnTo>
                    <a:pt x="18326" y="14867"/>
                  </a:lnTo>
                  <a:lnTo>
                    <a:pt x="18955" y="14373"/>
                  </a:lnTo>
                  <a:lnTo>
                    <a:pt x="19538" y="13879"/>
                  </a:lnTo>
                  <a:lnTo>
                    <a:pt x="20077" y="13295"/>
                  </a:lnTo>
                  <a:lnTo>
                    <a:pt x="20527" y="12756"/>
                  </a:lnTo>
                  <a:lnTo>
                    <a:pt x="20931" y="12172"/>
                  </a:lnTo>
                  <a:lnTo>
                    <a:pt x="21290" y="11633"/>
                  </a:lnTo>
                  <a:lnTo>
                    <a:pt x="21560" y="11139"/>
                  </a:lnTo>
                  <a:lnTo>
                    <a:pt x="21964" y="10376"/>
                  </a:lnTo>
                  <a:lnTo>
                    <a:pt x="22144" y="10016"/>
                  </a:lnTo>
                  <a:lnTo>
                    <a:pt x="22188" y="9926"/>
                  </a:lnTo>
                  <a:lnTo>
                    <a:pt x="22278" y="9882"/>
                  </a:lnTo>
                  <a:lnTo>
                    <a:pt x="23042" y="9477"/>
                  </a:lnTo>
                  <a:lnTo>
                    <a:pt x="23805" y="8983"/>
                  </a:lnTo>
                  <a:lnTo>
                    <a:pt x="24524" y="8444"/>
                  </a:lnTo>
                  <a:lnTo>
                    <a:pt x="25198" y="7860"/>
                  </a:lnTo>
                  <a:lnTo>
                    <a:pt x="25871" y="7277"/>
                  </a:lnTo>
                  <a:lnTo>
                    <a:pt x="26455" y="6603"/>
                  </a:lnTo>
                  <a:lnTo>
                    <a:pt x="27039" y="5929"/>
                  </a:lnTo>
                  <a:lnTo>
                    <a:pt x="27623" y="5255"/>
                  </a:lnTo>
                  <a:lnTo>
                    <a:pt x="28117" y="4537"/>
                  </a:lnTo>
                  <a:lnTo>
                    <a:pt x="28566" y="3863"/>
                  </a:lnTo>
                  <a:lnTo>
                    <a:pt x="29420" y="2560"/>
                  </a:lnTo>
                  <a:lnTo>
                    <a:pt x="30093" y="1393"/>
                  </a:lnTo>
                  <a:lnTo>
                    <a:pt x="30588" y="404"/>
                  </a:lnTo>
                  <a:lnTo>
                    <a:pt x="3076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911;p43">
              <a:extLst>
                <a:ext uri="{FF2B5EF4-FFF2-40B4-BE49-F238E27FC236}">
                  <a16:creationId xmlns:a16="http://schemas.microsoft.com/office/drawing/2014/main" id="{0CCD0A57-D31D-4393-88CC-1EFA66FDAE32}"/>
                </a:ext>
              </a:extLst>
            </p:cNvPr>
            <p:cNvSpPr/>
            <p:nvPr/>
          </p:nvSpPr>
          <p:spPr>
            <a:xfrm>
              <a:off x="6550925" y="3604200"/>
              <a:ext cx="830950" cy="414375"/>
            </a:xfrm>
            <a:custGeom>
              <a:avLst/>
              <a:gdLst/>
              <a:ahLst/>
              <a:cxnLst/>
              <a:rect l="l" t="t" r="r" b="b"/>
              <a:pathLst>
                <a:path w="33238" h="16575" extrusionOk="0">
                  <a:moveTo>
                    <a:pt x="13745" y="1"/>
                  </a:moveTo>
                  <a:lnTo>
                    <a:pt x="12936" y="90"/>
                  </a:lnTo>
                  <a:lnTo>
                    <a:pt x="12173" y="225"/>
                  </a:lnTo>
                  <a:lnTo>
                    <a:pt x="11364" y="450"/>
                  </a:lnTo>
                  <a:lnTo>
                    <a:pt x="10601" y="764"/>
                  </a:lnTo>
                  <a:lnTo>
                    <a:pt x="10241" y="989"/>
                  </a:lnTo>
                  <a:lnTo>
                    <a:pt x="9837" y="1213"/>
                  </a:lnTo>
                  <a:lnTo>
                    <a:pt x="9478" y="1438"/>
                  </a:lnTo>
                  <a:lnTo>
                    <a:pt x="9119" y="1752"/>
                  </a:lnTo>
                  <a:lnTo>
                    <a:pt x="8804" y="2067"/>
                  </a:lnTo>
                  <a:lnTo>
                    <a:pt x="8490" y="2426"/>
                  </a:lnTo>
                  <a:lnTo>
                    <a:pt x="7996" y="2516"/>
                  </a:lnTo>
                  <a:lnTo>
                    <a:pt x="7367" y="2695"/>
                  </a:lnTo>
                  <a:lnTo>
                    <a:pt x="6648" y="2965"/>
                  </a:lnTo>
                  <a:lnTo>
                    <a:pt x="5750" y="3324"/>
                  </a:lnTo>
                  <a:lnTo>
                    <a:pt x="4852" y="3818"/>
                  </a:lnTo>
                  <a:lnTo>
                    <a:pt x="4403" y="4133"/>
                  </a:lnTo>
                  <a:lnTo>
                    <a:pt x="3908" y="4447"/>
                  </a:lnTo>
                  <a:lnTo>
                    <a:pt x="3459" y="4851"/>
                  </a:lnTo>
                  <a:lnTo>
                    <a:pt x="3010" y="5256"/>
                  </a:lnTo>
                  <a:lnTo>
                    <a:pt x="2561" y="5750"/>
                  </a:lnTo>
                  <a:lnTo>
                    <a:pt x="2157" y="6244"/>
                  </a:lnTo>
                  <a:lnTo>
                    <a:pt x="1797" y="6738"/>
                  </a:lnTo>
                  <a:lnTo>
                    <a:pt x="1483" y="7187"/>
                  </a:lnTo>
                  <a:lnTo>
                    <a:pt x="1214" y="7726"/>
                  </a:lnTo>
                  <a:lnTo>
                    <a:pt x="989" y="8220"/>
                  </a:lnTo>
                  <a:lnTo>
                    <a:pt x="764" y="8804"/>
                  </a:lnTo>
                  <a:lnTo>
                    <a:pt x="540" y="9343"/>
                  </a:lnTo>
                  <a:lnTo>
                    <a:pt x="405" y="9927"/>
                  </a:lnTo>
                  <a:lnTo>
                    <a:pt x="270" y="10511"/>
                  </a:lnTo>
                  <a:lnTo>
                    <a:pt x="136" y="11139"/>
                  </a:lnTo>
                  <a:lnTo>
                    <a:pt x="91" y="11768"/>
                  </a:lnTo>
                  <a:lnTo>
                    <a:pt x="1" y="12442"/>
                  </a:lnTo>
                  <a:lnTo>
                    <a:pt x="1" y="13116"/>
                  </a:lnTo>
                  <a:lnTo>
                    <a:pt x="1" y="13789"/>
                  </a:lnTo>
                  <a:lnTo>
                    <a:pt x="46" y="14508"/>
                  </a:lnTo>
                  <a:lnTo>
                    <a:pt x="180" y="15945"/>
                  </a:lnTo>
                  <a:lnTo>
                    <a:pt x="270" y="16215"/>
                  </a:lnTo>
                  <a:lnTo>
                    <a:pt x="450" y="16395"/>
                  </a:lnTo>
                  <a:lnTo>
                    <a:pt x="630" y="16529"/>
                  </a:lnTo>
                  <a:lnTo>
                    <a:pt x="899" y="16574"/>
                  </a:lnTo>
                  <a:lnTo>
                    <a:pt x="989" y="16529"/>
                  </a:lnTo>
                  <a:lnTo>
                    <a:pt x="1124" y="16529"/>
                  </a:lnTo>
                  <a:lnTo>
                    <a:pt x="1258" y="16439"/>
                  </a:lnTo>
                  <a:lnTo>
                    <a:pt x="1438" y="16260"/>
                  </a:lnTo>
                  <a:lnTo>
                    <a:pt x="1573" y="16035"/>
                  </a:lnTo>
                  <a:lnTo>
                    <a:pt x="1573" y="15900"/>
                  </a:lnTo>
                  <a:lnTo>
                    <a:pt x="1573" y="15766"/>
                  </a:lnTo>
                  <a:lnTo>
                    <a:pt x="1438" y="14463"/>
                  </a:lnTo>
                  <a:lnTo>
                    <a:pt x="1393" y="13206"/>
                  </a:lnTo>
                  <a:lnTo>
                    <a:pt x="1438" y="11993"/>
                  </a:lnTo>
                  <a:lnTo>
                    <a:pt x="1483" y="11454"/>
                  </a:lnTo>
                  <a:lnTo>
                    <a:pt x="1618" y="10870"/>
                  </a:lnTo>
                  <a:lnTo>
                    <a:pt x="1708" y="10331"/>
                  </a:lnTo>
                  <a:lnTo>
                    <a:pt x="1842" y="9837"/>
                  </a:lnTo>
                  <a:lnTo>
                    <a:pt x="2022" y="9343"/>
                  </a:lnTo>
                  <a:lnTo>
                    <a:pt x="2202" y="8849"/>
                  </a:lnTo>
                  <a:lnTo>
                    <a:pt x="2426" y="8400"/>
                  </a:lnTo>
                  <a:lnTo>
                    <a:pt x="2651" y="7951"/>
                  </a:lnTo>
                  <a:lnTo>
                    <a:pt x="2920" y="7501"/>
                  </a:lnTo>
                  <a:lnTo>
                    <a:pt x="3235" y="7097"/>
                  </a:lnTo>
                  <a:lnTo>
                    <a:pt x="3639" y="6603"/>
                  </a:lnTo>
                  <a:lnTo>
                    <a:pt x="4088" y="6154"/>
                  </a:lnTo>
                  <a:lnTo>
                    <a:pt x="4582" y="5705"/>
                  </a:lnTo>
                  <a:lnTo>
                    <a:pt x="5031" y="5345"/>
                  </a:lnTo>
                  <a:lnTo>
                    <a:pt x="5525" y="5031"/>
                  </a:lnTo>
                  <a:lnTo>
                    <a:pt x="5975" y="4762"/>
                  </a:lnTo>
                  <a:lnTo>
                    <a:pt x="6873" y="4357"/>
                  </a:lnTo>
                  <a:lnTo>
                    <a:pt x="7681" y="4043"/>
                  </a:lnTo>
                  <a:lnTo>
                    <a:pt x="8310" y="3863"/>
                  </a:lnTo>
                  <a:lnTo>
                    <a:pt x="8939" y="3728"/>
                  </a:lnTo>
                  <a:lnTo>
                    <a:pt x="9164" y="3639"/>
                  </a:lnTo>
                  <a:lnTo>
                    <a:pt x="9388" y="3504"/>
                  </a:lnTo>
                  <a:lnTo>
                    <a:pt x="9658" y="3145"/>
                  </a:lnTo>
                  <a:lnTo>
                    <a:pt x="9972" y="2830"/>
                  </a:lnTo>
                  <a:lnTo>
                    <a:pt x="10331" y="2561"/>
                  </a:lnTo>
                  <a:lnTo>
                    <a:pt x="10646" y="2336"/>
                  </a:lnTo>
                  <a:lnTo>
                    <a:pt x="11005" y="2112"/>
                  </a:lnTo>
                  <a:lnTo>
                    <a:pt x="11364" y="1932"/>
                  </a:lnTo>
                  <a:lnTo>
                    <a:pt x="11724" y="1797"/>
                  </a:lnTo>
                  <a:lnTo>
                    <a:pt x="12128" y="1662"/>
                  </a:lnTo>
                  <a:lnTo>
                    <a:pt x="12891" y="1528"/>
                  </a:lnTo>
                  <a:lnTo>
                    <a:pt x="13655" y="1438"/>
                  </a:lnTo>
                  <a:lnTo>
                    <a:pt x="14419" y="1393"/>
                  </a:lnTo>
                  <a:lnTo>
                    <a:pt x="15137" y="1438"/>
                  </a:lnTo>
                  <a:lnTo>
                    <a:pt x="15856" y="1528"/>
                  </a:lnTo>
                  <a:lnTo>
                    <a:pt x="16530" y="1662"/>
                  </a:lnTo>
                  <a:lnTo>
                    <a:pt x="17113" y="1797"/>
                  </a:lnTo>
                  <a:lnTo>
                    <a:pt x="17608" y="1932"/>
                  </a:lnTo>
                  <a:lnTo>
                    <a:pt x="18371" y="2201"/>
                  </a:lnTo>
                  <a:lnTo>
                    <a:pt x="18641" y="2336"/>
                  </a:lnTo>
                  <a:lnTo>
                    <a:pt x="18910" y="2381"/>
                  </a:lnTo>
                  <a:lnTo>
                    <a:pt x="19180" y="2336"/>
                  </a:lnTo>
                  <a:lnTo>
                    <a:pt x="19674" y="2156"/>
                  </a:lnTo>
                  <a:lnTo>
                    <a:pt x="20213" y="2022"/>
                  </a:lnTo>
                  <a:lnTo>
                    <a:pt x="21246" y="1842"/>
                  </a:lnTo>
                  <a:lnTo>
                    <a:pt x="22369" y="1752"/>
                  </a:lnTo>
                  <a:lnTo>
                    <a:pt x="23447" y="1752"/>
                  </a:lnTo>
                  <a:lnTo>
                    <a:pt x="24569" y="1797"/>
                  </a:lnTo>
                  <a:lnTo>
                    <a:pt x="25647" y="1932"/>
                  </a:lnTo>
                  <a:lnTo>
                    <a:pt x="26680" y="2112"/>
                  </a:lnTo>
                  <a:lnTo>
                    <a:pt x="27713" y="2291"/>
                  </a:lnTo>
                  <a:lnTo>
                    <a:pt x="28657" y="2516"/>
                  </a:lnTo>
                  <a:lnTo>
                    <a:pt x="29510" y="2740"/>
                  </a:lnTo>
                  <a:lnTo>
                    <a:pt x="30947" y="3190"/>
                  </a:lnTo>
                  <a:lnTo>
                    <a:pt x="31935" y="3504"/>
                  </a:lnTo>
                  <a:lnTo>
                    <a:pt x="32295" y="3684"/>
                  </a:lnTo>
                  <a:lnTo>
                    <a:pt x="32430" y="3728"/>
                  </a:lnTo>
                  <a:lnTo>
                    <a:pt x="32564" y="3728"/>
                  </a:lnTo>
                  <a:lnTo>
                    <a:pt x="32789" y="3684"/>
                  </a:lnTo>
                  <a:lnTo>
                    <a:pt x="33013" y="3504"/>
                  </a:lnTo>
                  <a:lnTo>
                    <a:pt x="33103" y="3414"/>
                  </a:lnTo>
                  <a:lnTo>
                    <a:pt x="33193" y="3279"/>
                  </a:lnTo>
                  <a:lnTo>
                    <a:pt x="33238" y="3145"/>
                  </a:lnTo>
                  <a:lnTo>
                    <a:pt x="33238" y="3010"/>
                  </a:lnTo>
                  <a:lnTo>
                    <a:pt x="33193" y="2785"/>
                  </a:lnTo>
                  <a:lnTo>
                    <a:pt x="33058" y="2561"/>
                  </a:lnTo>
                  <a:lnTo>
                    <a:pt x="32924" y="2471"/>
                  </a:lnTo>
                  <a:lnTo>
                    <a:pt x="32834" y="2381"/>
                  </a:lnTo>
                  <a:lnTo>
                    <a:pt x="32385" y="2201"/>
                  </a:lnTo>
                  <a:lnTo>
                    <a:pt x="31307" y="1842"/>
                  </a:lnTo>
                  <a:lnTo>
                    <a:pt x="29824" y="1393"/>
                  </a:lnTo>
                  <a:lnTo>
                    <a:pt x="28926" y="1123"/>
                  </a:lnTo>
                  <a:lnTo>
                    <a:pt x="27938" y="899"/>
                  </a:lnTo>
                  <a:lnTo>
                    <a:pt x="26905" y="719"/>
                  </a:lnTo>
                  <a:lnTo>
                    <a:pt x="25827" y="540"/>
                  </a:lnTo>
                  <a:lnTo>
                    <a:pt x="24704" y="450"/>
                  </a:lnTo>
                  <a:lnTo>
                    <a:pt x="23536" y="360"/>
                  </a:lnTo>
                  <a:lnTo>
                    <a:pt x="22369" y="360"/>
                  </a:lnTo>
                  <a:lnTo>
                    <a:pt x="21201" y="450"/>
                  </a:lnTo>
                  <a:lnTo>
                    <a:pt x="20078" y="674"/>
                  </a:lnTo>
                  <a:lnTo>
                    <a:pt x="19494" y="764"/>
                  </a:lnTo>
                  <a:lnTo>
                    <a:pt x="18955" y="944"/>
                  </a:lnTo>
                  <a:lnTo>
                    <a:pt x="18281" y="719"/>
                  </a:lnTo>
                  <a:lnTo>
                    <a:pt x="17248" y="405"/>
                  </a:lnTo>
                  <a:lnTo>
                    <a:pt x="16664" y="270"/>
                  </a:lnTo>
                  <a:lnTo>
                    <a:pt x="15991" y="135"/>
                  </a:lnTo>
                  <a:lnTo>
                    <a:pt x="15272" y="45"/>
                  </a:lnTo>
                  <a:lnTo>
                    <a:pt x="14508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912;p43">
              <a:extLst>
                <a:ext uri="{FF2B5EF4-FFF2-40B4-BE49-F238E27FC236}">
                  <a16:creationId xmlns:a16="http://schemas.microsoft.com/office/drawing/2014/main" id="{8BA0FB23-B026-40A3-8628-2769BF4BFDA3}"/>
                </a:ext>
              </a:extLst>
            </p:cNvPr>
            <p:cNvSpPr/>
            <p:nvPr/>
          </p:nvSpPr>
          <p:spPr>
            <a:xfrm>
              <a:off x="6555425" y="3662600"/>
              <a:ext cx="826450" cy="491825"/>
            </a:xfrm>
            <a:custGeom>
              <a:avLst/>
              <a:gdLst/>
              <a:ahLst/>
              <a:cxnLst/>
              <a:rect l="l" t="t" r="r" b="b"/>
              <a:pathLst>
                <a:path w="33058" h="19673" extrusionOk="0">
                  <a:moveTo>
                    <a:pt x="32384" y="0"/>
                  </a:moveTo>
                  <a:lnTo>
                    <a:pt x="32115" y="45"/>
                  </a:lnTo>
                  <a:lnTo>
                    <a:pt x="31890" y="180"/>
                  </a:lnTo>
                  <a:lnTo>
                    <a:pt x="31800" y="315"/>
                  </a:lnTo>
                  <a:lnTo>
                    <a:pt x="31711" y="404"/>
                  </a:lnTo>
                  <a:lnTo>
                    <a:pt x="31576" y="764"/>
                  </a:lnTo>
                  <a:lnTo>
                    <a:pt x="31127" y="1707"/>
                  </a:lnTo>
                  <a:lnTo>
                    <a:pt x="30408" y="3009"/>
                  </a:lnTo>
                  <a:lnTo>
                    <a:pt x="29914" y="3773"/>
                  </a:lnTo>
                  <a:lnTo>
                    <a:pt x="29420" y="4581"/>
                  </a:lnTo>
                  <a:lnTo>
                    <a:pt x="28836" y="5435"/>
                  </a:lnTo>
                  <a:lnTo>
                    <a:pt x="28162" y="6288"/>
                  </a:lnTo>
                  <a:lnTo>
                    <a:pt x="27489" y="7142"/>
                  </a:lnTo>
                  <a:lnTo>
                    <a:pt x="26725" y="7950"/>
                  </a:lnTo>
                  <a:lnTo>
                    <a:pt x="25917" y="8714"/>
                  </a:lnTo>
                  <a:lnTo>
                    <a:pt x="25063" y="9387"/>
                  </a:lnTo>
                  <a:lnTo>
                    <a:pt x="24210" y="10016"/>
                  </a:lnTo>
                  <a:lnTo>
                    <a:pt x="23716" y="10286"/>
                  </a:lnTo>
                  <a:lnTo>
                    <a:pt x="23267" y="10510"/>
                  </a:lnTo>
                  <a:lnTo>
                    <a:pt x="23042" y="10645"/>
                  </a:lnTo>
                  <a:lnTo>
                    <a:pt x="22907" y="10870"/>
                  </a:lnTo>
                  <a:lnTo>
                    <a:pt x="22772" y="11184"/>
                  </a:lnTo>
                  <a:lnTo>
                    <a:pt x="22413" y="11858"/>
                  </a:lnTo>
                  <a:lnTo>
                    <a:pt x="22144" y="12352"/>
                  </a:lnTo>
                  <a:lnTo>
                    <a:pt x="21829" y="12846"/>
                  </a:lnTo>
                  <a:lnTo>
                    <a:pt x="21425" y="13385"/>
                  </a:lnTo>
                  <a:lnTo>
                    <a:pt x="20976" y="13924"/>
                  </a:lnTo>
                  <a:lnTo>
                    <a:pt x="20482" y="14508"/>
                  </a:lnTo>
                  <a:lnTo>
                    <a:pt x="19943" y="15002"/>
                  </a:lnTo>
                  <a:lnTo>
                    <a:pt x="19314" y="15496"/>
                  </a:lnTo>
                  <a:lnTo>
                    <a:pt x="18640" y="15900"/>
                  </a:lnTo>
                  <a:lnTo>
                    <a:pt x="18281" y="16080"/>
                  </a:lnTo>
                  <a:lnTo>
                    <a:pt x="17922" y="16214"/>
                  </a:lnTo>
                  <a:lnTo>
                    <a:pt x="17562" y="16349"/>
                  </a:lnTo>
                  <a:lnTo>
                    <a:pt x="17158" y="16439"/>
                  </a:lnTo>
                  <a:lnTo>
                    <a:pt x="16754" y="16529"/>
                  </a:lnTo>
                  <a:lnTo>
                    <a:pt x="15856" y="16529"/>
                  </a:lnTo>
                  <a:lnTo>
                    <a:pt x="15406" y="16484"/>
                  </a:lnTo>
                  <a:lnTo>
                    <a:pt x="15137" y="16529"/>
                  </a:lnTo>
                  <a:lnTo>
                    <a:pt x="14912" y="16619"/>
                  </a:lnTo>
                  <a:lnTo>
                    <a:pt x="14418" y="16978"/>
                  </a:lnTo>
                  <a:lnTo>
                    <a:pt x="13834" y="17292"/>
                  </a:lnTo>
                  <a:lnTo>
                    <a:pt x="13071" y="17607"/>
                  </a:lnTo>
                  <a:lnTo>
                    <a:pt x="12622" y="17787"/>
                  </a:lnTo>
                  <a:lnTo>
                    <a:pt x="12128" y="17921"/>
                  </a:lnTo>
                  <a:lnTo>
                    <a:pt x="11589" y="18056"/>
                  </a:lnTo>
                  <a:lnTo>
                    <a:pt x="11005" y="18191"/>
                  </a:lnTo>
                  <a:lnTo>
                    <a:pt x="10421" y="18236"/>
                  </a:lnTo>
                  <a:lnTo>
                    <a:pt x="9792" y="18281"/>
                  </a:lnTo>
                  <a:lnTo>
                    <a:pt x="9163" y="18236"/>
                  </a:lnTo>
                  <a:lnTo>
                    <a:pt x="8489" y="18191"/>
                  </a:lnTo>
                  <a:lnTo>
                    <a:pt x="7995" y="18101"/>
                  </a:lnTo>
                  <a:lnTo>
                    <a:pt x="7501" y="17966"/>
                  </a:lnTo>
                  <a:lnTo>
                    <a:pt x="7052" y="17831"/>
                  </a:lnTo>
                  <a:lnTo>
                    <a:pt x="6558" y="17652"/>
                  </a:lnTo>
                  <a:lnTo>
                    <a:pt x="6064" y="17427"/>
                  </a:lnTo>
                  <a:lnTo>
                    <a:pt x="5615" y="17203"/>
                  </a:lnTo>
                  <a:lnTo>
                    <a:pt x="5166" y="16933"/>
                  </a:lnTo>
                  <a:lnTo>
                    <a:pt x="4717" y="16619"/>
                  </a:lnTo>
                  <a:lnTo>
                    <a:pt x="4223" y="16304"/>
                  </a:lnTo>
                  <a:lnTo>
                    <a:pt x="3818" y="15945"/>
                  </a:lnTo>
                  <a:lnTo>
                    <a:pt x="2920" y="15092"/>
                  </a:lnTo>
                  <a:lnTo>
                    <a:pt x="2067" y="14193"/>
                  </a:lnTo>
                  <a:lnTo>
                    <a:pt x="1258" y="13115"/>
                  </a:lnTo>
                  <a:lnTo>
                    <a:pt x="1168" y="13026"/>
                  </a:lnTo>
                  <a:lnTo>
                    <a:pt x="1078" y="12936"/>
                  </a:lnTo>
                  <a:lnTo>
                    <a:pt x="809" y="12846"/>
                  </a:lnTo>
                  <a:lnTo>
                    <a:pt x="539" y="12846"/>
                  </a:lnTo>
                  <a:lnTo>
                    <a:pt x="405" y="12891"/>
                  </a:lnTo>
                  <a:lnTo>
                    <a:pt x="315" y="12981"/>
                  </a:lnTo>
                  <a:lnTo>
                    <a:pt x="180" y="13070"/>
                  </a:lnTo>
                  <a:lnTo>
                    <a:pt x="135" y="13160"/>
                  </a:lnTo>
                  <a:lnTo>
                    <a:pt x="0" y="13430"/>
                  </a:lnTo>
                  <a:lnTo>
                    <a:pt x="45" y="13699"/>
                  </a:lnTo>
                  <a:lnTo>
                    <a:pt x="90" y="13834"/>
                  </a:lnTo>
                  <a:lnTo>
                    <a:pt x="135" y="13924"/>
                  </a:lnTo>
                  <a:lnTo>
                    <a:pt x="1034" y="15092"/>
                  </a:lnTo>
                  <a:lnTo>
                    <a:pt x="1528" y="15631"/>
                  </a:lnTo>
                  <a:lnTo>
                    <a:pt x="1977" y="16125"/>
                  </a:lnTo>
                  <a:lnTo>
                    <a:pt x="2471" y="16619"/>
                  </a:lnTo>
                  <a:lnTo>
                    <a:pt x="2965" y="17023"/>
                  </a:lnTo>
                  <a:lnTo>
                    <a:pt x="3459" y="17427"/>
                  </a:lnTo>
                  <a:lnTo>
                    <a:pt x="3998" y="17787"/>
                  </a:lnTo>
                  <a:lnTo>
                    <a:pt x="4492" y="18146"/>
                  </a:lnTo>
                  <a:lnTo>
                    <a:pt x="5031" y="18415"/>
                  </a:lnTo>
                  <a:lnTo>
                    <a:pt x="5525" y="18685"/>
                  </a:lnTo>
                  <a:lnTo>
                    <a:pt x="6064" y="18954"/>
                  </a:lnTo>
                  <a:lnTo>
                    <a:pt x="6603" y="19134"/>
                  </a:lnTo>
                  <a:lnTo>
                    <a:pt x="7187" y="19314"/>
                  </a:lnTo>
                  <a:lnTo>
                    <a:pt x="7726" y="19448"/>
                  </a:lnTo>
                  <a:lnTo>
                    <a:pt x="8310" y="19538"/>
                  </a:lnTo>
                  <a:lnTo>
                    <a:pt x="9028" y="19628"/>
                  </a:lnTo>
                  <a:lnTo>
                    <a:pt x="9747" y="19673"/>
                  </a:lnTo>
                  <a:lnTo>
                    <a:pt x="10241" y="19628"/>
                  </a:lnTo>
                  <a:lnTo>
                    <a:pt x="10780" y="19583"/>
                  </a:lnTo>
                  <a:lnTo>
                    <a:pt x="11768" y="19448"/>
                  </a:lnTo>
                  <a:lnTo>
                    <a:pt x="12667" y="19224"/>
                  </a:lnTo>
                  <a:lnTo>
                    <a:pt x="13430" y="18954"/>
                  </a:lnTo>
                  <a:lnTo>
                    <a:pt x="14149" y="18685"/>
                  </a:lnTo>
                  <a:lnTo>
                    <a:pt x="14733" y="18370"/>
                  </a:lnTo>
                  <a:lnTo>
                    <a:pt x="15182" y="18101"/>
                  </a:lnTo>
                  <a:lnTo>
                    <a:pt x="15541" y="17921"/>
                  </a:lnTo>
                  <a:lnTo>
                    <a:pt x="16484" y="17921"/>
                  </a:lnTo>
                  <a:lnTo>
                    <a:pt x="16933" y="17876"/>
                  </a:lnTo>
                  <a:lnTo>
                    <a:pt x="17383" y="17831"/>
                  </a:lnTo>
                  <a:lnTo>
                    <a:pt x="17787" y="17742"/>
                  </a:lnTo>
                  <a:lnTo>
                    <a:pt x="18191" y="17607"/>
                  </a:lnTo>
                  <a:lnTo>
                    <a:pt x="19000" y="17292"/>
                  </a:lnTo>
                  <a:lnTo>
                    <a:pt x="19718" y="16933"/>
                  </a:lnTo>
                  <a:lnTo>
                    <a:pt x="20347" y="16439"/>
                  </a:lnTo>
                  <a:lnTo>
                    <a:pt x="20976" y="15945"/>
                  </a:lnTo>
                  <a:lnTo>
                    <a:pt x="21515" y="15406"/>
                  </a:lnTo>
                  <a:lnTo>
                    <a:pt x="22054" y="14867"/>
                  </a:lnTo>
                  <a:lnTo>
                    <a:pt x="22503" y="14283"/>
                  </a:lnTo>
                  <a:lnTo>
                    <a:pt x="22862" y="13744"/>
                  </a:lnTo>
                  <a:lnTo>
                    <a:pt x="23222" y="13205"/>
                  </a:lnTo>
                  <a:lnTo>
                    <a:pt x="23761" y="12307"/>
                  </a:lnTo>
                  <a:lnTo>
                    <a:pt x="24075" y="11633"/>
                  </a:lnTo>
                  <a:lnTo>
                    <a:pt x="24569" y="11364"/>
                  </a:lnTo>
                  <a:lnTo>
                    <a:pt x="25063" y="11094"/>
                  </a:lnTo>
                  <a:lnTo>
                    <a:pt x="26006" y="10420"/>
                  </a:lnTo>
                  <a:lnTo>
                    <a:pt x="26905" y="9702"/>
                  </a:lnTo>
                  <a:lnTo>
                    <a:pt x="27758" y="8893"/>
                  </a:lnTo>
                  <a:lnTo>
                    <a:pt x="28522" y="8040"/>
                  </a:lnTo>
                  <a:lnTo>
                    <a:pt x="29285" y="7142"/>
                  </a:lnTo>
                  <a:lnTo>
                    <a:pt x="29914" y="6288"/>
                  </a:lnTo>
                  <a:lnTo>
                    <a:pt x="30543" y="5390"/>
                  </a:lnTo>
                  <a:lnTo>
                    <a:pt x="31082" y="4581"/>
                  </a:lnTo>
                  <a:lnTo>
                    <a:pt x="31576" y="3773"/>
                  </a:lnTo>
                  <a:lnTo>
                    <a:pt x="32339" y="2381"/>
                  </a:lnTo>
                  <a:lnTo>
                    <a:pt x="32789" y="1392"/>
                  </a:lnTo>
                  <a:lnTo>
                    <a:pt x="33013" y="943"/>
                  </a:lnTo>
                  <a:lnTo>
                    <a:pt x="33058" y="809"/>
                  </a:lnTo>
                  <a:lnTo>
                    <a:pt x="33058" y="674"/>
                  </a:lnTo>
                  <a:lnTo>
                    <a:pt x="33013" y="449"/>
                  </a:lnTo>
                  <a:lnTo>
                    <a:pt x="32878" y="225"/>
                  </a:lnTo>
                  <a:lnTo>
                    <a:pt x="32744" y="135"/>
                  </a:lnTo>
                  <a:lnTo>
                    <a:pt x="32654" y="45"/>
                  </a:lnTo>
                  <a:lnTo>
                    <a:pt x="32519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913;p43">
              <a:extLst>
                <a:ext uri="{FF2B5EF4-FFF2-40B4-BE49-F238E27FC236}">
                  <a16:creationId xmlns:a16="http://schemas.microsoft.com/office/drawing/2014/main" id="{8140DB33-A2C4-40DB-B6A1-958A054B3EC4}"/>
                </a:ext>
              </a:extLst>
            </p:cNvPr>
            <p:cNvSpPr/>
            <p:nvPr/>
          </p:nvSpPr>
          <p:spPr>
            <a:xfrm>
              <a:off x="6565525" y="3676075"/>
              <a:ext cx="801775" cy="338000"/>
            </a:xfrm>
            <a:custGeom>
              <a:avLst/>
              <a:gdLst/>
              <a:ahLst/>
              <a:cxnLst/>
              <a:rect l="l" t="t" r="r" b="b"/>
              <a:pathLst>
                <a:path w="32071" h="13520" extrusionOk="0">
                  <a:moveTo>
                    <a:pt x="31621" y="0"/>
                  </a:moveTo>
                  <a:lnTo>
                    <a:pt x="29600" y="584"/>
                  </a:lnTo>
                  <a:lnTo>
                    <a:pt x="27534" y="1168"/>
                  </a:lnTo>
                  <a:lnTo>
                    <a:pt x="25513" y="1797"/>
                  </a:lnTo>
                  <a:lnTo>
                    <a:pt x="23491" y="2470"/>
                  </a:lnTo>
                  <a:lnTo>
                    <a:pt x="21470" y="3144"/>
                  </a:lnTo>
                  <a:lnTo>
                    <a:pt x="19449" y="3863"/>
                  </a:lnTo>
                  <a:lnTo>
                    <a:pt x="17473" y="4626"/>
                  </a:lnTo>
                  <a:lnTo>
                    <a:pt x="15496" y="5435"/>
                  </a:lnTo>
                  <a:lnTo>
                    <a:pt x="13520" y="6243"/>
                  </a:lnTo>
                  <a:lnTo>
                    <a:pt x="11589" y="7097"/>
                  </a:lnTo>
                  <a:lnTo>
                    <a:pt x="9613" y="7995"/>
                  </a:lnTo>
                  <a:lnTo>
                    <a:pt x="7726" y="8893"/>
                  </a:lnTo>
                  <a:lnTo>
                    <a:pt x="5795" y="9837"/>
                  </a:lnTo>
                  <a:lnTo>
                    <a:pt x="3908" y="10825"/>
                  </a:lnTo>
                  <a:lnTo>
                    <a:pt x="2022" y="11858"/>
                  </a:lnTo>
                  <a:lnTo>
                    <a:pt x="180" y="12891"/>
                  </a:lnTo>
                  <a:lnTo>
                    <a:pt x="46" y="12981"/>
                  </a:lnTo>
                  <a:lnTo>
                    <a:pt x="1" y="13115"/>
                  </a:lnTo>
                  <a:lnTo>
                    <a:pt x="1" y="13250"/>
                  </a:lnTo>
                  <a:lnTo>
                    <a:pt x="46" y="13340"/>
                  </a:lnTo>
                  <a:lnTo>
                    <a:pt x="180" y="13475"/>
                  </a:lnTo>
                  <a:lnTo>
                    <a:pt x="360" y="13520"/>
                  </a:lnTo>
                  <a:lnTo>
                    <a:pt x="495" y="13475"/>
                  </a:lnTo>
                  <a:lnTo>
                    <a:pt x="2381" y="12442"/>
                  </a:lnTo>
                  <a:lnTo>
                    <a:pt x="4223" y="11453"/>
                  </a:lnTo>
                  <a:lnTo>
                    <a:pt x="6109" y="10465"/>
                  </a:lnTo>
                  <a:lnTo>
                    <a:pt x="7996" y="9522"/>
                  </a:lnTo>
                  <a:lnTo>
                    <a:pt x="9927" y="8624"/>
                  </a:lnTo>
                  <a:lnTo>
                    <a:pt x="11858" y="7726"/>
                  </a:lnTo>
                  <a:lnTo>
                    <a:pt x="13790" y="6872"/>
                  </a:lnTo>
                  <a:lnTo>
                    <a:pt x="15766" y="6064"/>
                  </a:lnTo>
                  <a:lnTo>
                    <a:pt x="17697" y="5255"/>
                  </a:lnTo>
                  <a:lnTo>
                    <a:pt x="19674" y="4537"/>
                  </a:lnTo>
                  <a:lnTo>
                    <a:pt x="21695" y="3773"/>
                  </a:lnTo>
                  <a:lnTo>
                    <a:pt x="23671" y="3099"/>
                  </a:lnTo>
                  <a:lnTo>
                    <a:pt x="25692" y="2426"/>
                  </a:lnTo>
                  <a:lnTo>
                    <a:pt x="27713" y="1842"/>
                  </a:lnTo>
                  <a:lnTo>
                    <a:pt x="29779" y="1213"/>
                  </a:lnTo>
                  <a:lnTo>
                    <a:pt x="31801" y="674"/>
                  </a:lnTo>
                  <a:lnTo>
                    <a:pt x="31935" y="629"/>
                  </a:lnTo>
                  <a:lnTo>
                    <a:pt x="32025" y="494"/>
                  </a:lnTo>
                  <a:lnTo>
                    <a:pt x="32070" y="404"/>
                  </a:lnTo>
                  <a:lnTo>
                    <a:pt x="32070" y="270"/>
                  </a:lnTo>
                  <a:lnTo>
                    <a:pt x="32025" y="135"/>
                  </a:lnTo>
                  <a:lnTo>
                    <a:pt x="31890" y="45"/>
                  </a:lnTo>
                  <a:lnTo>
                    <a:pt x="31801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914;p43">
              <a:extLst>
                <a:ext uri="{FF2B5EF4-FFF2-40B4-BE49-F238E27FC236}">
                  <a16:creationId xmlns:a16="http://schemas.microsoft.com/office/drawing/2014/main" id="{C640396A-8176-4B95-ABE7-461ED6A9E47F}"/>
                </a:ext>
              </a:extLst>
            </p:cNvPr>
            <p:cNvSpPr/>
            <p:nvPr/>
          </p:nvSpPr>
          <p:spPr>
            <a:xfrm>
              <a:off x="6665475" y="3804075"/>
              <a:ext cx="57275" cy="98825"/>
            </a:xfrm>
            <a:custGeom>
              <a:avLst/>
              <a:gdLst/>
              <a:ahLst/>
              <a:cxnLst/>
              <a:rect l="l" t="t" r="r" b="b"/>
              <a:pathLst>
                <a:path w="2291" h="3953" extrusionOk="0">
                  <a:moveTo>
                    <a:pt x="1842" y="0"/>
                  </a:moveTo>
                  <a:lnTo>
                    <a:pt x="1707" y="90"/>
                  </a:lnTo>
                  <a:lnTo>
                    <a:pt x="1617" y="180"/>
                  </a:lnTo>
                  <a:lnTo>
                    <a:pt x="45" y="3459"/>
                  </a:lnTo>
                  <a:lnTo>
                    <a:pt x="0" y="3594"/>
                  </a:lnTo>
                  <a:lnTo>
                    <a:pt x="45" y="3728"/>
                  </a:lnTo>
                  <a:lnTo>
                    <a:pt x="90" y="3818"/>
                  </a:lnTo>
                  <a:lnTo>
                    <a:pt x="225" y="3908"/>
                  </a:lnTo>
                  <a:lnTo>
                    <a:pt x="359" y="3953"/>
                  </a:lnTo>
                  <a:lnTo>
                    <a:pt x="539" y="3908"/>
                  </a:lnTo>
                  <a:lnTo>
                    <a:pt x="629" y="3818"/>
                  </a:lnTo>
                  <a:lnTo>
                    <a:pt x="674" y="3728"/>
                  </a:lnTo>
                  <a:lnTo>
                    <a:pt x="2246" y="494"/>
                  </a:lnTo>
                  <a:lnTo>
                    <a:pt x="2291" y="360"/>
                  </a:lnTo>
                  <a:lnTo>
                    <a:pt x="2291" y="225"/>
                  </a:lnTo>
                  <a:lnTo>
                    <a:pt x="2201" y="135"/>
                  </a:lnTo>
                  <a:lnTo>
                    <a:pt x="2111" y="45"/>
                  </a:lnTo>
                  <a:lnTo>
                    <a:pt x="1976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915;p43">
              <a:extLst>
                <a:ext uri="{FF2B5EF4-FFF2-40B4-BE49-F238E27FC236}">
                  <a16:creationId xmlns:a16="http://schemas.microsoft.com/office/drawing/2014/main" id="{D25A81C4-5354-4AD8-A771-CEE1902C7F83}"/>
                </a:ext>
              </a:extLst>
            </p:cNvPr>
            <p:cNvSpPr/>
            <p:nvPr/>
          </p:nvSpPr>
          <p:spPr>
            <a:xfrm>
              <a:off x="6750800" y="3714250"/>
              <a:ext cx="113450" cy="135875"/>
            </a:xfrm>
            <a:custGeom>
              <a:avLst/>
              <a:gdLst/>
              <a:ahLst/>
              <a:cxnLst/>
              <a:rect l="l" t="t" r="r" b="b"/>
              <a:pathLst>
                <a:path w="4538" h="5435" extrusionOk="0">
                  <a:moveTo>
                    <a:pt x="4223" y="0"/>
                  </a:moveTo>
                  <a:lnTo>
                    <a:pt x="4088" y="45"/>
                  </a:lnTo>
                  <a:lnTo>
                    <a:pt x="3953" y="90"/>
                  </a:lnTo>
                  <a:lnTo>
                    <a:pt x="2875" y="1213"/>
                  </a:lnTo>
                  <a:lnTo>
                    <a:pt x="1842" y="2381"/>
                  </a:lnTo>
                  <a:lnTo>
                    <a:pt x="899" y="3593"/>
                  </a:lnTo>
                  <a:lnTo>
                    <a:pt x="46" y="4896"/>
                  </a:lnTo>
                  <a:lnTo>
                    <a:pt x="1" y="5031"/>
                  </a:lnTo>
                  <a:lnTo>
                    <a:pt x="1" y="5165"/>
                  </a:lnTo>
                  <a:lnTo>
                    <a:pt x="46" y="5300"/>
                  </a:lnTo>
                  <a:lnTo>
                    <a:pt x="135" y="5390"/>
                  </a:lnTo>
                  <a:lnTo>
                    <a:pt x="225" y="5435"/>
                  </a:lnTo>
                  <a:lnTo>
                    <a:pt x="360" y="5435"/>
                  </a:lnTo>
                  <a:lnTo>
                    <a:pt x="495" y="5390"/>
                  </a:lnTo>
                  <a:lnTo>
                    <a:pt x="630" y="5255"/>
                  </a:lnTo>
                  <a:lnTo>
                    <a:pt x="1483" y="3998"/>
                  </a:lnTo>
                  <a:lnTo>
                    <a:pt x="2381" y="2830"/>
                  </a:lnTo>
                  <a:lnTo>
                    <a:pt x="3369" y="1662"/>
                  </a:lnTo>
                  <a:lnTo>
                    <a:pt x="4447" y="629"/>
                  </a:lnTo>
                  <a:lnTo>
                    <a:pt x="4492" y="494"/>
                  </a:lnTo>
                  <a:lnTo>
                    <a:pt x="4537" y="360"/>
                  </a:lnTo>
                  <a:lnTo>
                    <a:pt x="4537" y="225"/>
                  </a:lnTo>
                  <a:lnTo>
                    <a:pt x="4447" y="135"/>
                  </a:lnTo>
                  <a:lnTo>
                    <a:pt x="4313" y="45"/>
                  </a:lnTo>
                  <a:lnTo>
                    <a:pt x="4223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916;p43">
              <a:extLst>
                <a:ext uri="{FF2B5EF4-FFF2-40B4-BE49-F238E27FC236}">
                  <a16:creationId xmlns:a16="http://schemas.microsoft.com/office/drawing/2014/main" id="{8C1E43F4-C421-4E49-95DD-315F8E80FC44}"/>
                </a:ext>
              </a:extLst>
            </p:cNvPr>
            <p:cNvSpPr/>
            <p:nvPr/>
          </p:nvSpPr>
          <p:spPr>
            <a:xfrm>
              <a:off x="6844000" y="3729975"/>
              <a:ext cx="56175" cy="75250"/>
            </a:xfrm>
            <a:custGeom>
              <a:avLst/>
              <a:gdLst/>
              <a:ahLst/>
              <a:cxnLst/>
              <a:rect l="l" t="t" r="r" b="b"/>
              <a:pathLst>
                <a:path w="2247" h="3010" extrusionOk="0">
                  <a:moveTo>
                    <a:pt x="1842" y="0"/>
                  </a:moveTo>
                  <a:lnTo>
                    <a:pt x="1707" y="45"/>
                  </a:lnTo>
                  <a:lnTo>
                    <a:pt x="1618" y="135"/>
                  </a:lnTo>
                  <a:lnTo>
                    <a:pt x="46" y="2470"/>
                  </a:lnTo>
                  <a:lnTo>
                    <a:pt x="1" y="2605"/>
                  </a:lnTo>
                  <a:lnTo>
                    <a:pt x="1" y="2740"/>
                  </a:lnTo>
                  <a:lnTo>
                    <a:pt x="46" y="2875"/>
                  </a:lnTo>
                  <a:lnTo>
                    <a:pt x="135" y="2964"/>
                  </a:lnTo>
                  <a:lnTo>
                    <a:pt x="270" y="3009"/>
                  </a:lnTo>
                  <a:lnTo>
                    <a:pt x="360" y="3009"/>
                  </a:lnTo>
                  <a:lnTo>
                    <a:pt x="495" y="2964"/>
                  </a:lnTo>
                  <a:lnTo>
                    <a:pt x="629" y="2875"/>
                  </a:lnTo>
                  <a:lnTo>
                    <a:pt x="2202" y="539"/>
                  </a:lnTo>
                  <a:lnTo>
                    <a:pt x="2246" y="404"/>
                  </a:lnTo>
                  <a:lnTo>
                    <a:pt x="2246" y="270"/>
                  </a:lnTo>
                  <a:lnTo>
                    <a:pt x="2202" y="135"/>
                  </a:lnTo>
                  <a:lnTo>
                    <a:pt x="2067" y="45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917;p43">
              <a:extLst>
                <a:ext uri="{FF2B5EF4-FFF2-40B4-BE49-F238E27FC236}">
                  <a16:creationId xmlns:a16="http://schemas.microsoft.com/office/drawing/2014/main" id="{A0458049-E21D-4C6B-A68D-6AF7711E6F93}"/>
                </a:ext>
              </a:extLst>
            </p:cNvPr>
            <p:cNvSpPr/>
            <p:nvPr/>
          </p:nvSpPr>
          <p:spPr>
            <a:xfrm>
              <a:off x="6932700" y="3740075"/>
              <a:ext cx="30350" cy="32575"/>
            </a:xfrm>
            <a:custGeom>
              <a:avLst/>
              <a:gdLst/>
              <a:ahLst/>
              <a:cxnLst/>
              <a:rect l="l" t="t" r="r" b="b"/>
              <a:pathLst>
                <a:path w="1214" h="1303" extrusionOk="0">
                  <a:moveTo>
                    <a:pt x="854" y="0"/>
                  </a:moveTo>
                  <a:lnTo>
                    <a:pt x="720" y="45"/>
                  </a:lnTo>
                  <a:lnTo>
                    <a:pt x="630" y="135"/>
                  </a:lnTo>
                  <a:lnTo>
                    <a:pt x="91" y="719"/>
                  </a:lnTo>
                  <a:lnTo>
                    <a:pt x="1" y="854"/>
                  </a:lnTo>
                  <a:lnTo>
                    <a:pt x="1" y="988"/>
                  </a:lnTo>
                  <a:lnTo>
                    <a:pt x="46" y="1123"/>
                  </a:lnTo>
                  <a:lnTo>
                    <a:pt x="91" y="1213"/>
                  </a:lnTo>
                  <a:lnTo>
                    <a:pt x="226" y="1303"/>
                  </a:lnTo>
                  <a:lnTo>
                    <a:pt x="315" y="1303"/>
                  </a:lnTo>
                  <a:lnTo>
                    <a:pt x="495" y="1258"/>
                  </a:lnTo>
                  <a:lnTo>
                    <a:pt x="585" y="1213"/>
                  </a:lnTo>
                  <a:lnTo>
                    <a:pt x="1124" y="584"/>
                  </a:lnTo>
                  <a:lnTo>
                    <a:pt x="1214" y="449"/>
                  </a:lnTo>
                  <a:lnTo>
                    <a:pt x="1214" y="315"/>
                  </a:lnTo>
                  <a:lnTo>
                    <a:pt x="1169" y="225"/>
                  </a:lnTo>
                  <a:lnTo>
                    <a:pt x="1124" y="90"/>
                  </a:lnTo>
                  <a:lnTo>
                    <a:pt x="989" y="45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918;p43">
              <a:extLst>
                <a:ext uri="{FF2B5EF4-FFF2-40B4-BE49-F238E27FC236}">
                  <a16:creationId xmlns:a16="http://schemas.microsoft.com/office/drawing/2014/main" id="{E3AF6CCD-1D33-4620-B4CD-BC5391075167}"/>
                </a:ext>
              </a:extLst>
            </p:cNvPr>
            <p:cNvSpPr/>
            <p:nvPr/>
          </p:nvSpPr>
          <p:spPr>
            <a:xfrm>
              <a:off x="6979875" y="3708625"/>
              <a:ext cx="61775" cy="51675"/>
            </a:xfrm>
            <a:custGeom>
              <a:avLst/>
              <a:gdLst/>
              <a:ahLst/>
              <a:cxnLst/>
              <a:rect l="l" t="t" r="r" b="b"/>
              <a:pathLst>
                <a:path w="2471" h="2067" extrusionOk="0">
                  <a:moveTo>
                    <a:pt x="2066" y="1"/>
                  </a:moveTo>
                  <a:lnTo>
                    <a:pt x="1932" y="46"/>
                  </a:lnTo>
                  <a:lnTo>
                    <a:pt x="135" y="1438"/>
                  </a:lnTo>
                  <a:lnTo>
                    <a:pt x="45" y="1528"/>
                  </a:lnTo>
                  <a:lnTo>
                    <a:pt x="0" y="1663"/>
                  </a:lnTo>
                  <a:lnTo>
                    <a:pt x="0" y="1797"/>
                  </a:lnTo>
                  <a:lnTo>
                    <a:pt x="90" y="1932"/>
                  </a:lnTo>
                  <a:lnTo>
                    <a:pt x="180" y="2022"/>
                  </a:lnTo>
                  <a:lnTo>
                    <a:pt x="360" y="2067"/>
                  </a:lnTo>
                  <a:lnTo>
                    <a:pt x="450" y="2067"/>
                  </a:lnTo>
                  <a:lnTo>
                    <a:pt x="539" y="1977"/>
                  </a:lnTo>
                  <a:lnTo>
                    <a:pt x="2336" y="585"/>
                  </a:lnTo>
                  <a:lnTo>
                    <a:pt x="2426" y="495"/>
                  </a:lnTo>
                  <a:lnTo>
                    <a:pt x="2471" y="360"/>
                  </a:lnTo>
                  <a:lnTo>
                    <a:pt x="2471" y="225"/>
                  </a:lnTo>
                  <a:lnTo>
                    <a:pt x="2426" y="135"/>
                  </a:lnTo>
                  <a:lnTo>
                    <a:pt x="2336" y="46"/>
                  </a:lnTo>
                  <a:lnTo>
                    <a:pt x="2201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919;p43">
              <a:extLst>
                <a:ext uri="{FF2B5EF4-FFF2-40B4-BE49-F238E27FC236}">
                  <a16:creationId xmlns:a16="http://schemas.microsoft.com/office/drawing/2014/main" id="{40F79234-0894-48E2-AC3B-2F1462F137C6}"/>
                </a:ext>
              </a:extLst>
            </p:cNvPr>
            <p:cNvSpPr/>
            <p:nvPr/>
          </p:nvSpPr>
          <p:spPr>
            <a:xfrm>
              <a:off x="7101150" y="3660350"/>
              <a:ext cx="59525" cy="50550"/>
            </a:xfrm>
            <a:custGeom>
              <a:avLst/>
              <a:gdLst/>
              <a:ahLst/>
              <a:cxnLst/>
              <a:rect l="l" t="t" r="r" b="b"/>
              <a:pathLst>
                <a:path w="2381" h="2022" extrusionOk="0">
                  <a:moveTo>
                    <a:pt x="1932" y="0"/>
                  </a:moveTo>
                  <a:lnTo>
                    <a:pt x="1797" y="90"/>
                  </a:lnTo>
                  <a:lnTo>
                    <a:pt x="135" y="1393"/>
                  </a:lnTo>
                  <a:lnTo>
                    <a:pt x="45" y="1527"/>
                  </a:lnTo>
                  <a:lnTo>
                    <a:pt x="0" y="1662"/>
                  </a:lnTo>
                  <a:lnTo>
                    <a:pt x="0" y="1797"/>
                  </a:lnTo>
                  <a:lnTo>
                    <a:pt x="45" y="1887"/>
                  </a:lnTo>
                  <a:lnTo>
                    <a:pt x="180" y="1977"/>
                  </a:lnTo>
                  <a:lnTo>
                    <a:pt x="315" y="2021"/>
                  </a:lnTo>
                  <a:lnTo>
                    <a:pt x="449" y="2021"/>
                  </a:lnTo>
                  <a:lnTo>
                    <a:pt x="539" y="1977"/>
                  </a:lnTo>
                  <a:lnTo>
                    <a:pt x="2246" y="629"/>
                  </a:lnTo>
                  <a:lnTo>
                    <a:pt x="2336" y="494"/>
                  </a:lnTo>
                  <a:lnTo>
                    <a:pt x="2381" y="405"/>
                  </a:lnTo>
                  <a:lnTo>
                    <a:pt x="2336" y="270"/>
                  </a:lnTo>
                  <a:lnTo>
                    <a:pt x="2291" y="135"/>
                  </a:lnTo>
                  <a:lnTo>
                    <a:pt x="2201" y="45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920;p43">
              <a:extLst>
                <a:ext uri="{FF2B5EF4-FFF2-40B4-BE49-F238E27FC236}">
                  <a16:creationId xmlns:a16="http://schemas.microsoft.com/office/drawing/2014/main" id="{CE7D4FD0-1AE2-4805-A689-495C1CFD6682}"/>
                </a:ext>
              </a:extLst>
            </p:cNvPr>
            <p:cNvSpPr/>
            <p:nvPr/>
          </p:nvSpPr>
          <p:spPr>
            <a:xfrm>
              <a:off x="6676700" y="4000575"/>
              <a:ext cx="185300" cy="73025"/>
            </a:xfrm>
            <a:custGeom>
              <a:avLst/>
              <a:gdLst/>
              <a:ahLst/>
              <a:cxnLst/>
              <a:rect l="l" t="t" r="r" b="b"/>
              <a:pathLst>
                <a:path w="7412" h="2921" extrusionOk="0">
                  <a:moveTo>
                    <a:pt x="315" y="1"/>
                  </a:moveTo>
                  <a:lnTo>
                    <a:pt x="180" y="45"/>
                  </a:lnTo>
                  <a:lnTo>
                    <a:pt x="90" y="135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45" y="540"/>
                  </a:lnTo>
                  <a:lnTo>
                    <a:pt x="135" y="629"/>
                  </a:lnTo>
                  <a:lnTo>
                    <a:pt x="854" y="1168"/>
                  </a:lnTo>
                  <a:lnTo>
                    <a:pt x="1617" y="1618"/>
                  </a:lnTo>
                  <a:lnTo>
                    <a:pt x="2426" y="1977"/>
                  </a:lnTo>
                  <a:lnTo>
                    <a:pt x="3234" y="2336"/>
                  </a:lnTo>
                  <a:lnTo>
                    <a:pt x="4088" y="2561"/>
                  </a:lnTo>
                  <a:lnTo>
                    <a:pt x="4986" y="2785"/>
                  </a:lnTo>
                  <a:lnTo>
                    <a:pt x="5839" y="2875"/>
                  </a:lnTo>
                  <a:lnTo>
                    <a:pt x="6738" y="2920"/>
                  </a:lnTo>
                  <a:lnTo>
                    <a:pt x="7097" y="2920"/>
                  </a:lnTo>
                  <a:lnTo>
                    <a:pt x="7232" y="2875"/>
                  </a:lnTo>
                  <a:lnTo>
                    <a:pt x="7321" y="2785"/>
                  </a:lnTo>
                  <a:lnTo>
                    <a:pt x="7411" y="2695"/>
                  </a:lnTo>
                  <a:lnTo>
                    <a:pt x="7411" y="2561"/>
                  </a:lnTo>
                  <a:lnTo>
                    <a:pt x="7366" y="2426"/>
                  </a:lnTo>
                  <a:lnTo>
                    <a:pt x="7321" y="2336"/>
                  </a:lnTo>
                  <a:lnTo>
                    <a:pt x="7187" y="2246"/>
                  </a:lnTo>
                  <a:lnTo>
                    <a:pt x="7052" y="2246"/>
                  </a:lnTo>
                  <a:lnTo>
                    <a:pt x="6199" y="2201"/>
                  </a:lnTo>
                  <a:lnTo>
                    <a:pt x="5300" y="2112"/>
                  </a:lnTo>
                  <a:lnTo>
                    <a:pt x="4447" y="1977"/>
                  </a:lnTo>
                  <a:lnTo>
                    <a:pt x="3638" y="1707"/>
                  </a:lnTo>
                  <a:lnTo>
                    <a:pt x="2785" y="1438"/>
                  </a:lnTo>
                  <a:lnTo>
                    <a:pt x="2022" y="1034"/>
                  </a:lnTo>
                  <a:lnTo>
                    <a:pt x="1258" y="584"/>
                  </a:lnTo>
                  <a:lnTo>
                    <a:pt x="539" y="90"/>
                  </a:lnTo>
                  <a:lnTo>
                    <a:pt x="449" y="45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921;p43">
              <a:extLst>
                <a:ext uri="{FF2B5EF4-FFF2-40B4-BE49-F238E27FC236}">
                  <a16:creationId xmlns:a16="http://schemas.microsoft.com/office/drawing/2014/main" id="{B511B33F-C2C4-41E0-A17A-BBC72B28C91D}"/>
                </a:ext>
              </a:extLst>
            </p:cNvPr>
            <p:cNvSpPr/>
            <p:nvPr/>
          </p:nvSpPr>
          <p:spPr>
            <a:xfrm>
              <a:off x="6773275" y="3978125"/>
              <a:ext cx="83100" cy="42700"/>
            </a:xfrm>
            <a:custGeom>
              <a:avLst/>
              <a:gdLst/>
              <a:ahLst/>
              <a:cxnLst/>
              <a:rect l="l" t="t" r="r" b="b"/>
              <a:pathLst>
                <a:path w="3324" h="1708" extrusionOk="0">
                  <a:moveTo>
                    <a:pt x="225" y="0"/>
                  </a:moveTo>
                  <a:lnTo>
                    <a:pt x="90" y="90"/>
                  </a:lnTo>
                  <a:lnTo>
                    <a:pt x="0" y="180"/>
                  </a:lnTo>
                  <a:lnTo>
                    <a:pt x="0" y="315"/>
                  </a:lnTo>
                  <a:lnTo>
                    <a:pt x="0" y="449"/>
                  </a:lnTo>
                  <a:lnTo>
                    <a:pt x="90" y="584"/>
                  </a:lnTo>
                  <a:lnTo>
                    <a:pt x="359" y="809"/>
                  </a:lnTo>
                  <a:lnTo>
                    <a:pt x="674" y="1033"/>
                  </a:lnTo>
                  <a:lnTo>
                    <a:pt x="988" y="1258"/>
                  </a:lnTo>
                  <a:lnTo>
                    <a:pt x="1347" y="1393"/>
                  </a:lnTo>
                  <a:lnTo>
                    <a:pt x="1707" y="1527"/>
                  </a:lnTo>
                  <a:lnTo>
                    <a:pt x="2066" y="1617"/>
                  </a:lnTo>
                  <a:lnTo>
                    <a:pt x="2425" y="1662"/>
                  </a:lnTo>
                  <a:lnTo>
                    <a:pt x="2830" y="1707"/>
                  </a:lnTo>
                  <a:lnTo>
                    <a:pt x="3009" y="1662"/>
                  </a:lnTo>
                  <a:lnTo>
                    <a:pt x="3144" y="1662"/>
                  </a:lnTo>
                  <a:lnTo>
                    <a:pt x="3234" y="1572"/>
                  </a:lnTo>
                  <a:lnTo>
                    <a:pt x="3324" y="1438"/>
                  </a:lnTo>
                  <a:lnTo>
                    <a:pt x="3324" y="1303"/>
                  </a:lnTo>
                  <a:lnTo>
                    <a:pt x="3324" y="1168"/>
                  </a:lnTo>
                  <a:lnTo>
                    <a:pt x="3234" y="1078"/>
                  </a:lnTo>
                  <a:lnTo>
                    <a:pt x="3099" y="988"/>
                  </a:lnTo>
                  <a:lnTo>
                    <a:pt x="2650" y="988"/>
                  </a:lnTo>
                  <a:lnTo>
                    <a:pt x="2336" y="943"/>
                  </a:lnTo>
                  <a:lnTo>
                    <a:pt x="1976" y="899"/>
                  </a:lnTo>
                  <a:lnTo>
                    <a:pt x="1662" y="764"/>
                  </a:lnTo>
                  <a:lnTo>
                    <a:pt x="1392" y="629"/>
                  </a:lnTo>
                  <a:lnTo>
                    <a:pt x="1078" y="494"/>
                  </a:lnTo>
                  <a:lnTo>
                    <a:pt x="808" y="315"/>
                  </a:lnTo>
                  <a:lnTo>
                    <a:pt x="584" y="9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922;p43">
              <a:extLst>
                <a:ext uri="{FF2B5EF4-FFF2-40B4-BE49-F238E27FC236}">
                  <a16:creationId xmlns:a16="http://schemas.microsoft.com/office/drawing/2014/main" id="{5801D925-A276-4DA0-A041-C0686443B072}"/>
                </a:ext>
              </a:extLst>
            </p:cNvPr>
            <p:cNvSpPr/>
            <p:nvPr/>
          </p:nvSpPr>
          <p:spPr>
            <a:xfrm>
              <a:off x="6885550" y="3932075"/>
              <a:ext cx="79750" cy="24725"/>
            </a:xfrm>
            <a:custGeom>
              <a:avLst/>
              <a:gdLst/>
              <a:ahLst/>
              <a:cxnLst/>
              <a:rect l="l" t="t" r="r" b="b"/>
              <a:pathLst>
                <a:path w="3190" h="989" extrusionOk="0">
                  <a:moveTo>
                    <a:pt x="270" y="1"/>
                  </a:moveTo>
                  <a:lnTo>
                    <a:pt x="135" y="46"/>
                  </a:lnTo>
                  <a:lnTo>
                    <a:pt x="45" y="135"/>
                  </a:lnTo>
                  <a:lnTo>
                    <a:pt x="1" y="270"/>
                  </a:lnTo>
                  <a:lnTo>
                    <a:pt x="45" y="405"/>
                  </a:lnTo>
                  <a:lnTo>
                    <a:pt x="90" y="540"/>
                  </a:lnTo>
                  <a:lnTo>
                    <a:pt x="180" y="630"/>
                  </a:lnTo>
                  <a:lnTo>
                    <a:pt x="315" y="674"/>
                  </a:lnTo>
                  <a:lnTo>
                    <a:pt x="2785" y="989"/>
                  </a:lnTo>
                  <a:lnTo>
                    <a:pt x="2965" y="989"/>
                  </a:lnTo>
                  <a:lnTo>
                    <a:pt x="3055" y="899"/>
                  </a:lnTo>
                  <a:lnTo>
                    <a:pt x="3145" y="809"/>
                  </a:lnTo>
                  <a:lnTo>
                    <a:pt x="3190" y="719"/>
                  </a:lnTo>
                  <a:lnTo>
                    <a:pt x="3190" y="585"/>
                  </a:lnTo>
                  <a:lnTo>
                    <a:pt x="3100" y="450"/>
                  </a:lnTo>
                  <a:lnTo>
                    <a:pt x="3010" y="360"/>
                  </a:lnTo>
                  <a:lnTo>
                    <a:pt x="2875" y="31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923;p43">
              <a:extLst>
                <a:ext uri="{FF2B5EF4-FFF2-40B4-BE49-F238E27FC236}">
                  <a16:creationId xmlns:a16="http://schemas.microsoft.com/office/drawing/2014/main" id="{2ACE73C9-79CC-4871-8986-0D613A03DE65}"/>
                </a:ext>
              </a:extLst>
            </p:cNvPr>
            <p:cNvSpPr/>
            <p:nvPr/>
          </p:nvSpPr>
          <p:spPr>
            <a:xfrm>
              <a:off x="6978750" y="3892775"/>
              <a:ext cx="52800" cy="19125"/>
            </a:xfrm>
            <a:custGeom>
              <a:avLst/>
              <a:gdLst/>
              <a:ahLst/>
              <a:cxnLst/>
              <a:rect l="l" t="t" r="r" b="b"/>
              <a:pathLst>
                <a:path w="2112" h="765" extrusionOk="0">
                  <a:moveTo>
                    <a:pt x="1752" y="1"/>
                  </a:moveTo>
                  <a:lnTo>
                    <a:pt x="315" y="46"/>
                  </a:lnTo>
                  <a:lnTo>
                    <a:pt x="225" y="91"/>
                  </a:lnTo>
                  <a:lnTo>
                    <a:pt x="90" y="180"/>
                  </a:lnTo>
                  <a:lnTo>
                    <a:pt x="45" y="270"/>
                  </a:lnTo>
                  <a:lnTo>
                    <a:pt x="0" y="405"/>
                  </a:lnTo>
                  <a:lnTo>
                    <a:pt x="45" y="540"/>
                  </a:lnTo>
                  <a:lnTo>
                    <a:pt x="90" y="630"/>
                  </a:lnTo>
                  <a:lnTo>
                    <a:pt x="225" y="719"/>
                  </a:lnTo>
                  <a:lnTo>
                    <a:pt x="360" y="764"/>
                  </a:lnTo>
                  <a:lnTo>
                    <a:pt x="1797" y="674"/>
                  </a:lnTo>
                  <a:lnTo>
                    <a:pt x="1932" y="674"/>
                  </a:lnTo>
                  <a:lnTo>
                    <a:pt x="2022" y="585"/>
                  </a:lnTo>
                  <a:lnTo>
                    <a:pt x="2111" y="450"/>
                  </a:lnTo>
                  <a:lnTo>
                    <a:pt x="2111" y="315"/>
                  </a:lnTo>
                  <a:lnTo>
                    <a:pt x="2067" y="225"/>
                  </a:lnTo>
                  <a:lnTo>
                    <a:pt x="2022" y="91"/>
                  </a:lnTo>
                  <a:lnTo>
                    <a:pt x="1887" y="46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924;p43">
              <a:extLst>
                <a:ext uri="{FF2B5EF4-FFF2-40B4-BE49-F238E27FC236}">
                  <a16:creationId xmlns:a16="http://schemas.microsoft.com/office/drawing/2014/main" id="{C7F4BB6F-D8B6-49A5-BAAC-59F504051EB8}"/>
                </a:ext>
              </a:extLst>
            </p:cNvPr>
            <p:cNvSpPr/>
            <p:nvPr/>
          </p:nvSpPr>
          <p:spPr>
            <a:xfrm>
              <a:off x="7053975" y="3838875"/>
              <a:ext cx="47200" cy="22500"/>
            </a:xfrm>
            <a:custGeom>
              <a:avLst/>
              <a:gdLst/>
              <a:ahLst/>
              <a:cxnLst/>
              <a:rect l="l" t="t" r="r" b="b"/>
              <a:pathLst>
                <a:path w="1888" h="900" extrusionOk="0">
                  <a:moveTo>
                    <a:pt x="1483" y="1"/>
                  </a:moveTo>
                  <a:lnTo>
                    <a:pt x="270" y="225"/>
                  </a:lnTo>
                  <a:lnTo>
                    <a:pt x="136" y="270"/>
                  </a:lnTo>
                  <a:lnTo>
                    <a:pt x="46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46" y="719"/>
                  </a:lnTo>
                  <a:lnTo>
                    <a:pt x="136" y="809"/>
                  </a:lnTo>
                  <a:lnTo>
                    <a:pt x="225" y="899"/>
                  </a:lnTo>
                  <a:lnTo>
                    <a:pt x="405" y="899"/>
                  </a:lnTo>
                  <a:lnTo>
                    <a:pt x="1618" y="675"/>
                  </a:lnTo>
                  <a:lnTo>
                    <a:pt x="1752" y="630"/>
                  </a:lnTo>
                  <a:lnTo>
                    <a:pt x="1842" y="540"/>
                  </a:lnTo>
                  <a:lnTo>
                    <a:pt x="1887" y="405"/>
                  </a:lnTo>
                  <a:lnTo>
                    <a:pt x="1887" y="270"/>
                  </a:lnTo>
                  <a:lnTo>
                    <a:pt x="1842" y="136"/>
                  </a:lnTo>
                  <a:lnTo>
                    <a:pt x="1752" y="46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925;p43">
              <a:extLst>
                <a:ext uri="{FF2B5EF4-FFF2-40B4-BE49-F238E27FC236}">
                  <a16:creationId xmlns:a16="http://schemas.microsoft.com/office/drawing/2014/main" id="{ACE4A02A-8DA9-406F-8587-84DDA1F53089}"/>
                </a:ext>
              </a:extLst>
            </p:cNvPr>
            <p:cNvSpPr/>
            <p:nvPr/>
          </p:nvSpPr>
          <p:spPr>
            <a:xfrm>
              <a:off x="7149425" y="3797325"/>
              <a:ext cx="52800" cy="24750"/>
            </a:xfrm>
            <a:custGeom>
              <a:avLst/>
              <a:gdLst/>
              <a:ahLst/>
              <a:cxnLst/>
              <a:rect l="l" t="t" r="r" b="b"/>
              <a:pathLst>
                <a:path w="2112" h="990" extrusionOk="0">
                  <a:moveTo>
                    <a:pt x="1707" y="1"/>
                  </a:moveTo>
                  <a:lnTo>
                    <a:pt x="270" y="315"/>
                  </a:lnTo>
                  <a:lnTo>
                    <a:pt x="135" y="405"/>
                  </a:lnTo>
                  <a:lnTo>
                    <a:pt x="46" y="495"/>
                  </a:lnTo>
                  <a:lnTo>
                    <a:pt x="1" y="585"/>
                  </a:lnTo>
                  <a:lnTo>
                    <a:pt x="1" y="720"/>
                  </a:lnTo>
                  <a:lnTo>
                    <a:pt x="46" y="854"/>
                  </a:lnTo>
                  <a:lnTo>
                    <a:pt x="135" y="944"/>
                  </a:lnTo>
                  <a:lnTo>
                    <a:pt x="225" y="989"/>
                  </a:lnTo>
                  <a:lnTo>
                    <a:pt x="405" y="989"/>
                  </a:lnTo>
                  <a:lnTo>
                    <a:pt x="1842" y="675"/>
                  </a:lnTo>
                  <a:lnTo>
                    <a:pt x="1977" y="630"/>
                  </a:lnTo>
                  <a:lnTo>
                    <a:pt x="2067" y="540"/>
                  </a:lnTo>
                  <a:lnTo>
                    <a:pt x="2112" y="405"/>
                  </a:lnTo>
                  <a:lnTo>
                    <a:pt x="2112" y="270"/>
                  </a:lnTo>
                  <a:lnTo>
                    <a:pt x="2067" y="136"/>
                  </a:lnTo>
                  <a:lnTo>
                    <a:pt x="1977" y="46"/>
                  </a:lnTo>
                  <a:lnTo>
                    <a:pt x="1842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926;p43">
              <a:extLst>
                <a:ext uri="{FF2B5EF4-FFF2-40B4-BE49-F238E27FC236}">
                  <a16:creationId xmlns:a16="http://schemas.microsoft.com/office/drawing/2014/main" id="{966B4BA5-E65E-416E-AF49-ACAD221A8B99}"/>
                </a:ext>
              </a:extLst>
            </p:cNvPr>
            <p:cNvSpPr/>
            <p:nvPr/>
          </p:nvSpPr>
          <p:spPr>
            <a:xfrm>
              <a:off x="6394850" y="2986625"/>
              <a:ext cx="463775" cy="1002750"/>
            </a:xfrm>
            <a:custGeom>
              <a:avLst/>
              <a:gdLst/>
              <a:ahLst/>
              <a:cxnLst/>
              <a:rect l="l" t="t" r="r" b="b"/>
              <a:pathLst>
                <a:path w="18551" h="40110" extrusionOk="0">
                  <a:moveTo>
                    <a:pt x="13385" y="7636"/>
                  </a:moveTo>
                  <a:lnTo>
                    <a:pt x="13430" y="7681"/>
                  </a:lnTo>
                  <a:lnTo>
                    <a:pt x="13655" y="10421"/>
                  </a:lnTo>
                  <a:lnTo>
                    <a:pt x="13655" y="10465"/>
                  </a:lnTo>
                  <a:lnTo>
                    <a:pt x="13610" y="10465"/>
                  </a:lnTo>
                  <a:lnTo>
                    <a:pt x="13610" y="10690"/>
                  </a:lnTo>
                  <a:lnTo>
                    <a:pt x="13565" y="10421"/>
                  </a:lnTo>
                  <a:lnTo>
                    <a:pt x="13296" y="7681"/>
                  </a:lnTo>
                  <a:lnTo>
                    <a:pt x="13340" y="7636"/>
                  </a:lnTo>
                  <a:close/>
                  <a:moveTo>
                    <a:pt x="11095" y="12711"/>
                  </a:moveTo>
                  <a:lnTo>
                    <a:pt x="12038" y="17113"/>
                  </a:lnTo>
                  <a:lnTo>
                    <a:pt x="11993" y="17158"/>
                  </a:lnTo>
                  <a:lnTo>
                    <a:pt x="11948" y="17158"/>
                  </a:lnTo>
                  <a:lnTo>
                    <a:pt x="10960" y="12756"/>
                  </a:lnTo>
                  <a:lnTo>
                    <a:pt x="11005" y="12711"/>
                  </a:lnTo>
                  <a:close/>
                  <a:moveTo>
                    <a:pt x="6154" y="13744"/>
                  </a:moveTo>
                  <a:lnTo>
                    <a:pt x="6199" y="13789"/>
                  </a:lnTo>
                  <a:lnTo>
                    <a:pt x="6289" y="15271"/>
                  </a:lnTo>
                  <a:lnTo>
                    <a:pt x="6513" y="16754"/>
                  </a:lnTo>
                  <a:lnTo>
                    <a:pt x="6873" y="18191"/>
                  </a:lnTo>
                  <a:lnTo>
                    <a:pt x="7277" y="19628"/>
                  </a:lnTo>
                  <a:lnTo>
                    <a:pt x="7816" y="21021"/>
                  </a:lnTo>
                  <a:lnTo>
                    <a:pt x="8400" y="22368"/>
                  </a:lnTo>
                  <a:lnTo>
                    <a:pt x="9118" y="23670"/>
                  </a:lnTo>
                  <a:lnTo>
                    <a:pt x="9882" y="24928"/>
                  </a:lnTo>
                  <a:lnTo>
                    <a:pt x="9882" y="25018"/>
                  </a:lnTo>
                  <a:lnTo>
                    <a:pt x="9792" y="24973"/>
                  </a:lnTo>
                  <a:lnTo>
                    <a:pt x="9029" y="23715"/>
                  </a:lnTo>
                  <a:lnTo>
                    <a:pt x="8310" y="22413"/>
                  </a:lnTo>
                  <a:lnTo>
                    <a:pt x="7726" y="21065"/>
                  </a:lnTo>
                  <a:lnTo>
                    <a:pt x="7187" y="19628"/>
                  </a:lnTo>
                  <a:lnTo>
                    <a:pt x="6783" y="18236"/>
                  </a:lnTo>
                  <a:lnTo>
                    <a:pt x="6423" y="16754"/>
                  </a:lnTo>
                  <a:lnTo>
                    <a:pt x="6199" y="15271"/>
                  </a:lnTo>
                  <a:lnTo>
                    <a:pt x="6064" y="13789"/>
                  </a:lnTo>
                  <a:lnTo>
                    <a:pt x="6109" y="13744"/>
                  </a:lnTo>
                  <a:close/>
                  <a:moveTo>
                    <a:pt x="6468" y="23356"/>
                  </a:moveTo>
                  <a:lnTo>
                    <a:pt x="8579" y="26725"/>
                  </a:lnTo>
                  <a:lnTo>
                    <a:pt x="8579" y="26770"/>
                  </a:lnTo>
                  <a:lnTo>
                    <a:pt x="8534" y="26815"/>
                  </a:lnTo>
                  <a:lnTo>
                    <a:pt x="8669" y="26994"/>
                  </a:lnTo>
                  <a:lnTo>
                    <a:pt x="8490" y="26815"/>
                  </a:lnTo>
                  <a:lnTo>
                    <a:pt x="6379" y="23446"/>
                  </a:lnTo>
                  <a:lnTo>
                    <a:pt x="6379" y="23401"/>
                  </a:lnTo>
                  <a:lnTo>
                    <a:pt x="6423" y="23356"/>
                  </a:lnTo>
                  <a:close/>
                  <a:moveTo>
                    <a:pt x="7322" y="28701"/>
                  </a:moveTo>
                  <a:lnTo>
                    <a:pt x="7322" y="28746"/>
                  </a:lnTo>
                  <a:lnTo>
                    <a:pt x="7996" y="29689"/>
                  </a:lnTo>
                  <a:lnTo>
                    <a:pt x="7996" y="29734"/>
                  </a:lnTo>
                  <a:lnTo>
                    <a:pt x="8085" y="29914"/>
                  </a:lnTo>
                  <a:lnTo>
                    <a:pt x="7906" y="29734"/>
                  </a:lnTo>
                  <a:lnTo>
                    <a:pt x="7232" y="28791"/>
                  </a:lnTo>
                  <a:lnTo>
                    <a:pt x="7232" y="28746"/>
                  </a:lnTo>
                  <a:lnTo>
                    <a:pt x="7277" y="28746"/>
                  </a:lnTo>
                  <a:lnTo>
                    <a:pt x="7322" y="28701"/>
                  </a:lnTo>
                  <a:close/>
                  <a:moveTo>
                    <a:pt x="2830" y="26410"/>
                  </a:moveTo>
                  <a:lnTo>
                    <a:pt x="2875" y="26455"/>
                  </a:lnTo>
                  <a:lnTo>
                    <a:pt x="3235" y="27578"/>
                  </a:lnTo>
                  <a:lnTo>
                    <a:pt x="3639" y="28701"/>
                  </a:lnTo>
                  <a:lnTo>
                    <a:pt x="4133" y="29824"/>
                  </a:lnTo>
                  <a:lnTo>
                    <a:pt x="4672" y="30902"/>
                  </a:lnTo>
                  <a:lnTo>
                    <a:pt x="5256" y="31980"/>
                  </a:lnTo>
                  <a:lnTo>
                    <a:pt x="5884" y="32968"/>
                  </a:lnTo>
                  <a:lnTo>
                    <a:pt x="6558" y="33956"/>
                  </a:lnTo>
                  <a:lnTo>
                    <a:pt x="7322" y="34899"/>
                  </a:lnTo>
                  <a:lnTo>
                    <a:pt x="7322" y="34944"/>
                  </a:lnTo>
                  <a:lnTo>
                    <a:pt x="7277" y="34989"/>
                  </a:lnTo>
                  <a:lnTo>
                    <a:pt x="7412" y="35124"/>
                  </a:lnTo>
                  <a:lnTo>
                    <a:pt x="7232" y="34989"/>
                  </a:lnTo>
                  <a:lnTo>
                    <a:pt x="6468" y="34046"/>
                  </a:lnTo>
                  <a:lnTo>
                    <a:pt x="5795" y="33058"/>
                  </a:lnTo>
                  <a:lnTo>
                    <a:pt x="5166" y="32025"/>
                  </a:lnTo>
                  <a:lnTo>
                    <a:pt x="4582" y="30947"/>
                  </a:lnTo>
                  <a:lnTo>
                    <a:pt x="4043" y="29869"/>
                  </a:lnTo>
                  <a:lnTo>
                    <a:pt x="3549" y="28746"/>
                  </a:lnTo>
                  <a:lnTo>
                    <a:pt x="3145" y="27623"/>
                  </a:lnTo>
                  <a:lnTo>
                    <a:pt x="2785" y="26455"/>
                  </a:lnTo>
                  <a:lnTo>
                    <a:pt x="2561" y="26545"/>
                  </a:lnTo>
                  <a:lnTo>
                    <a:pt x="2785" y="26410"/>
                  </a:lnTo>
                  <a:close/>
                  <a:moveTo>
                    <a:pt x="4807" y="35169"/>
                  </a:moveTo>
                  <a:lnTo>
                    <a:pt x="4851" y="35214"/>
                  </a:lnTo>
                  <a:lnTo>
                    <a:pt x="5076" y="35618"/>
                  </a:lnTo>
                  <a:lnTo>
                    <a:pt x="5346" y="35977"/>
                  </a:lnTo>
                  <a:lnTo>
                    <a:pt x="5660" y="36292"/>
                  </a:lnTo>
                  <a:lnTo>
                    <a:pt x="6019" y="36606"/>
                  </a:lnTo>
                  <a:lnTo>
                    <a:pt x="6019" y="36696"/>
                  </a:lnTo>
                  <a:lnTo>
                    <a:pt x="6199" y="36831"/>
                  </a:lnTo>
                  <a:lnTo>
                    <a:pt x="6199" y="36831"/>
                  </a:lnTo>
                  <a:lnTo>
                    <a:pt x="5974" y="36696"/>
                  </a:lnTo>
                  <a:lnTo>
                    <a:pt x="5615" y="36381"/>
                  </a:lnTo>
                  <a:lnTo>
                    <a:pt x="5301" y="36022"/>
                  </a:lnTo>
                  <a:lnTo>
                    <a:pt x="4986" y="35663"/>
                  </a:lnTo>
                  <a:lnTo>
                    <a:pt x="4762" y="35259"/>
                  </a:lnTo>
                  <a:lnTo>
                    <a:pt x="4762" y="35169"/>
                  </a:lnTo>
                  <a:close/>
                  <a:moveTo>
                    <a:pt x="18551" y="0"/>
                  </a:moveTo>
                  <a:lnTo>
                    <a:pt x="18236" y="225"/>
                  </a:lnTo>
                  <a:lnTo>
                    <a:pt x="17203" y="899"/>
                  </a:lnTo>
                  <a:lnTo>
                    <a:pt x="16215" y="1662"/>
                  </a:lnTo>
                  <a:lnTo>
                    <a:pt x="15227" y="2471"/>
                  </a:lnTo>
                  <a:lnTo>
                    <a:pt x="14239" y="3279"/>
                  </a:lnTo>
                  <a:lnTo>
                    <a:pt x="13251" y="4132"/>
                  </a:lnTo>
                  <a:lnTo>
                    <a:pt x="12352" y="4986"/>
                  </a:lnTo>
                  <a:lnTo>
                    <a:pt x="10601" y="6693"/>
                  </a:lnTo>
                  <a:lnTo>
                    <a:pt x="9118" y="8220"/>
                  </a:lnTo>
                  <a:lnTo>
                    <a:pt x="7861" y="9567"/>
                  </a:lnTo>
                  <a:lnTo>
                    <a:pt x="6513" y="11049"/>
                  </a:lnTo>
                  <a:lnTo>
                    <a:pt x="6289" y="11274"/>
                  </a:lnTo>
                  <a:lnTo>
                    <a:pt x="6019" y="11364"/>
                  </a:lnTo>
                  <a:lnTo>
                    <a:pt x="5795" y="11409"/>
                  </a:lnTo>
                  <a:lnTo>
                    <a:pt x="5570" y="11364"/>
                  </a:lnTo>
                  <a:lnTo>
                    <a:pt x="5435" y="11364"/>
                  </a:lnTo>
                  <a:lnTo>
                    <a:pt x="5390" y="11454"/>
                  </a:lnTo>
                  <a:lnTo>
                    <a:pt x="4537" y="12532"/>
                  </a:lnTo>
                  <a:lnTo>
                    <a:pt x="3773" y="13610"/>
                  </a:lnTo>
                  <a:lnTo>
                    <a:pt x="3145" y="14687"/>
                  </a:lnTo>
                  <a:lnTo>
                    <a:pt x="2651" y="15721"/>
                  </a:lnTo>
                  <a:lnTo>
                    <a:pt x="2201" y="16754"/>
                  </a:lnTo>
                  <a:lnTo>
                    <a:pt x="1842" y="17787"/>
                  </a:lnTo>
                  <a:lnTo>
                    <a:pt x="1528" y="18775"/>
                  </a:lnTo>
                  <a:lnTo>
                    <a:pt x="1348" y="19718"/>
                  </a:lnTo>
                  <a:lnTo>
                    <a:pt x="1168" y="20616"/>
                  </a:lnTo>
                  <a:lnTo>
                    <a:pt x="1079" y="21470"/>
                  </a:lnTo>
                  <a:lnTo>
                    <a:pt x="989" y="22323"/>
                  </a:lnTo>
                  <a:lnTo>
                    <a:pt x="944" y="23042"/>
                  </a:lnTo>
                  <a:lnTo>
                    <a:pt x="989" y="24344"/>
                  </a:lnTo>
                  <a:lnTo>
                    <a:pt x="1034" y="25377"/>
                  </a:lnTo>
                  <a:lnTo>
                    <a:pt x="1034" y="26096"/>
                  </a:lnTo>
                  <a:lnTo>
                    <a:pt x="1034" y="26320"/>
                  </a:lnTo>
                  <a:lnTo>
                    <a:pt x="944" y="26500"/>
                  </a:lnTo>
                  <a:lnTo>
                    <a:pt x="809" y="26680"/>
                  </a:lnTo>
                  <a:lnTo>
                    <a:pt x="585" y="26859"/>
                  </a:lnTo>
                  <a:lnTo>
                    <a:pt x="405" y="26949"/>
                  </a:lnTo>
                  <a:lnTo>
                    <a:pt x="225" y="26994"/>
                  </a:lnTo>
                  <a:lnTo>
                    <a:pt x="90" y="27039"/>
                  </a:lnTo>
                  <a:lnTo>
                    <a:pt x="90" y="27174"/>
                  </a:lnTo>
                  <a:lnTo>
                    <a:pt x="46" y="27848"/>
                  </a:lnTo>
                  <a:lnTo>
                    <a:pt x="1" y="28521"/>
                  </a:lnTo>
                  <a:lnTo>
                    <a:pt x="46" y="29195"/>
                  </a:lnTo>
                  <a:lnTo>
                    <a:pt x="90" y="29824"/>
                  </a:lnTo>
                  <a:lnTo>
                    <a:pt x="180" y="30453"/>
                  </a:lnTo>
                  <a:lnTo>
                    <a:pt x="315" y="31037"/>
                  </a:lnTo>
                  <a:lnTo>
                    <a:pt x="450" y="31620"/>
                  </a:lnTo>
                  <a:lnTo>
                    <a:pt x="629" y="32204"/>
                  </a:lnTo>
                  <a:lnTo>
                    <a:pt x="809" y="32743"/>
                  </a:lnTo>
                  <a:lnTo>
                    <a:pt x="1034" y="33282"/>
                  </a:lnTo>
                  <a:lnTo>
                    <a:pt x="1573" y="34270"/>
                  </a:lnTo>
                  <a:lnTo>
                    <a:pt x="2112" y="35214"/>
                  </a:lnTo>
                  <a:lnTo>
                    <a:pt x="2740" y="36067"/>
                  </a:lnTo>
                  <a:lnTo>
                    <a:pt x="3369" y="36831"/>
                  </a:lnTo>
                  <a:lnTo>
                    <a:pt x="3998" y="37504"/>
                  </a:lnTo>
                  <a:lnTo>
                    <a:pt x="4627" y="38133"/>
                  </a:lnTo>
                  <a:lnTo>
                    <a:pt x="5256" y="38672"/>
                  </a:lnTo>
                  <a:lnTo>
                    <a:pt x="5795" y="39121"/>
                  </a:lnTo>
                  <a:lnTo>
                    <a:pt x="6289" y="39481"/>
                  </a:lnTo>
                  <a:lnTo>
                    <a:pt x="7007" y="39975"/>
                  </a:lnTo>
                  <a:lnTo>
                    <a:pt x="7232" y="40109"/>
                  </a:lnTo>
                  <a:lnTo>
                    <a:pt x="7277" y="39840"/>
                  </a:lnTo>
                  <a:lnTo>
                    <a:pt x="9118" y="34585"/>
                  </a:lnTo>
                  <a:lnTo>
                    <a:pt x="10870" y="29330"/>
                  </a:lnTo>
                  <a:lnTo>
                    <a:pt x="12622" y="24075"/>
                  </a:lnTo>
                  <a:lnTo>
                    <a:pt x="14329" y="18865"/>
                  </a:lnTo>
                  <a:lnTo>
                    <a:pt x="15676" y="14687"/>
                  </a:lnTo>
                  <a:lnTo>
                    <a:pt x="16350" y="12442"/>
                  </a:lnTo>
                  <a:lnTo>
                    <a:pt x="16979" y="10106"/>
                  </a:lnTo>
                  <a:lnTo>
                    <a:pt x="17518" y="7726"/>
                  </a:lnTo>
                  <a:lnTo>
                    <a:pt x="17742" y="6558"/>
                  </a:lnTo>
                  <a:lnTo>
                    <a:pt x="17967" y="5300"/>
                  </a:lnTo>
                  <a:lnTo>
                    <a:pt x="18191" y="4088"/>
                  </a:lnTo>
                  <a:lnTo>
                    <a:pt x="18326" y="2875"/>
                  </a:lnTo>
                  <a:lnTo>
                    <a:pt x="18461" y="1617"/>
                  </a:lnTo>
                  <a:lnTo>
                    <a:pt x="18551" y="404"/>
                  </a:lnTo>
                  <a:lnTo>
                    <a:pt x="18551" y="0"/>
                  </a:lnTo>
                  <a:close/>
                </a:path>
              </a:pathLst>
            </a:custGeom>
            <a:solidFill>
              <a:srgbClr val="9AC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927;p43">
              <a:extLst>
                <a:ext uri="{FF2B5EF4-FFF2-40B4-BE49-F238E27FC236}">
                  <a16:creationId xmlns:a16="http://schemas.microsoft.com/office/drawing/2014/main" id="{5DFE9C7D-B13A-47FF-A1A3-FB3C4A73089D}"/>
                </a:ext>
              </a:extLst>
            </p:cNvPr>
            <p:cNvSpPr/>
            <p:nvPr/>
          </p:nvSpPr>
          <p:spPr>
            <a:xfrm>
              <a:off x="6577875" y="3000100"/>
              <a:ext cx="413250" cy="988150"/>
            </a:xfrm>
            <a:custGeom>
              <a:avLst/>
              <a:gdLst/>
              <a:ahLst/>
              <a:cxnLst/>
              <a:rect l="l" t="t" r="r" b="b"/>
              <a:pathLst>
                <a:path w="16530" h="39526" extrusionOk="0">
                  <a:moveTo>
                    <a:pt x="11858" y="6917"/>
                  </a:moveTo>
                  <a:lnTo>
                    <a:pt x="11858" y="6962"/>
                  </a:lnTo>
                  <a:lnTo>
                    <a:pt x="11858" y="7007"/>
                  </a:lnTo>
                  <a:lnTo>
                    <a:pt x="11634" y="7860"/>
                  </a:lnTo>
                  <a:lnTo>
                    <a:pt x="11589" y="7905"/>
                  </a:lnTo>
                  <a:lnTo>
                    <a:pt x="11544" y="7860"/>
                  </a:lnTo>
                  <a:lnTo>
                    <a:pt x="11544" y="7815"/>
                  </a:lnTo>
                  <a:lnTo>
                    <a:pt x="11769" y="6962"/>
                  </a:lnTo>
                  <a:lnTo>
                    <a:pt x="11813" y="6962"/>
                  </a:lnTo>
                  <a:lnTo>
                    <a:pt x="11858" y="6917"/>
                  </a:lnTo>
                  <a:close/>
                  <a:moveTo>
                    <a:pt x="11858" y="10241"/>
                  </a:moveTo>
                  <a:lnTo>
                    <a:pt x="11903" y="10286"/>
                  </a:lnTo>
                  <a:lnTo>
                    <a:pt x="11230" y="11768"/>
                  </a:lnTo>
                  <a:lnTo>
                    <a:pt x="11409" y="11858"/>
                  </a:lnTo>
                  <a:lnTo>
                    <a:pt x="11140" y="11813"/>
                  </a:lnTo>
                  <a:lnTo>
                    <a:pt x="11140" y="11768"/>
                  </a:lnTo>
                  <a:lnTo>
                    <a:pt x="11813" y="10241"/>
                  </a:lnTo>
                  <a:close/>
                  <a:moveTo>
                    <a:pt x="12308" y="13789"/>
                  </a:moveTo>
                  <a:lnTo>
                    <a:pt x="12308" y="13879"/>
                  </a:lnTo>
                  <a:lnTo>
                    <a:pt x="9882" y="17248"/>
                  </a:lnTo>
                  <a:lnTo>
                    <a:pt x="10017" y="17337"/>
                  </a:lnTo>
                  <a:lnTo>
                    <a:pt x="9792" y="17248"/>
                  </a:lnTo>
                  <a:lnTo>
                    <a:pt x="9747" y="17203"/>
                  </a:lnTo>
                  <a:lnTo>
                    <a:pt x="9792" y="17158"/>
                  </a:lnTo>
                  <a:lnTo>
                    <a:pt x="12218" y="13834"/>
                  </a:lnTo>
                  <a:lnTo>
                    <a:pt x="12308" y="13789"/>
                  </a:lnTo>
                  <a:close/>
                  <a:moveTo>
                    <a:pt x="14149" y="17113"/>
                  </a:moveTo>
                  <a:lnTo>
                    <a:pt x="14149" y="17158"/>
                  </a:lnTo>
                  <a:lnTo>
                    <a:pt x="13385" y="18281"/>
                  </a:lnTo>
                  <a:lnTo>
                    <a:pt x="12577" y="19404"/>
                  </a:lnTo>
                  <a:lnTo>
                    <a:pt x="11724" y="20437"/>
                  </a:lnTo>
                  <a:lnTo>
                    <a:pt x="10825" y="21470"/>
                  </a:lnTo>
                  <a:lnTo>
                    <a:pt x="9837" y="22413"/>
                  </a:lnTo>
                  <a:lnTo>
                    <a:pt x="8849" y="23356"/>
                  </a:lnTo>
                  <a:lnTo>
                    <a:pt x="7816" y="24209"/>
                  </a:lnTo>
                  <a:lnTo>
                    <a:pt x="6738" y="25063"/>
                  </a:lnTo>
                  <a:lnTo>
                    <a:pt x="6873" y="25198"/>
                  </a:lnTo>
                  <a:lnTo>
                    <a:pt x="6648" y="25018"/>
                  </a:lnTo>
                  <a:lnTo>
                    <a:pt x="6693" y="24973"/>
                  </a:lnTo>
                  <a:lnTo>
                    <a:pt x="7771" y="24120"/>
                  </a:lnTo>
                  <a:lnTo>
                    <a:pt x="8804" y="23266"/>
                  </a:lnTo>
                  <a:lnTo>
                    <a:pt x="9792" y="22368"/>
                  </a:lnTo>
                  <a:lnTo>
                    <a:pt x="10736" y="21380"/>
                  </a:lnTo>
                  <a:lnTo>
                    <a:pt x="11634" y="20392"/>
                  </a:lnTo>
                  <a:lnTo>
                    <a:pt x="12487" y="19314"/>
                  </a:lnTo>
                  <a:lnTo>
                    <a:pt x="13296" y="18236"/>
                  </a:lnTo>
                  <a:lnTo>
                    <a:pt x="14059" y="17113"/>
                  </a:lnTo>
                  <a:close/>
                  <a:moveTo>
                    <a:pt x="8445" y="26186"/>
                  </a:moveTo>
                  <a:lnTo>
                    <a:pt x="8490" y="26231"/>
                  </a:lnTo>
                  <a:lnTo>
                    <a:pt x="8445" y="26276"/>
                  </a:lnTo>
                  <a:lnTo>
                    <a:pt x="6783" y="27219"/>
                  </a:lnTo>
                  <a:lnTo>
                    <a:pt x="6873" y="27398"/>
                  </a:lnTo>
                  <a:lnTo>
                    <a:pt x="6873" y="27398"/>
                  </a:lnTo>
                  <a:lnTo>
                    <a:pt x="6693" y="27219"/>
                  </a:lnTo>
                  <a:lnTo>
                    <a:pt x="6693" y="27174"/>
                  </a:lnTo>
                  <a:lnTo>
                    <a:pt x="6693" y="27129"/>
                  </a:lnTo>
                  <a:lnTo>
                    <a:pt x="8400" y="26186"/>
                  </a:lnTo>
                  <a:close/>
                  <a:moveTo>
                    <a:pt x="6783" y="30183"/>
                  </a:moveTo>
                  <a:lnTo>
                    <a:pt x="6783" y="30228"/>
                  </a:lnTo>
                  <a:lnTo>
                    <a:pt x="6738" y="30273"/>
                  </a:lnTo>
                  <a:lnTo>
                    <a:pt x="6064" y="30632"/>
                  </a:lnTo>
                  <a:lnTo>
                    <a:pt x="5975" y="30632"/>
                  </a:lnTo>
                  <a:lnTo>
                    <a:pt x="5975" y="30587"/>
                  </a:lnTo>
                  <a:lnTo>
                    <a:pt x="6019" y="30542"/>
                  </a:lnTo>
                  <a:lnTo>
                    <a:pt x="6693" y="30183"/>
                  </a:lnTo>
                  <a:close/>
                  <a:moveTo>
                    <a:pt x="10017" y="30812"/>
                  </a:moveTo>
                  <a:lnTo>
                    <a:pt x="10017" y="30857"/>
                  </a:lnTo>
                  <a:lnTo>
                    <a:pt x="10017" y="30902"/>
                  </a:lnTo>
                  <a:lnTo>
                    <a:pt x="9298" y="31576"/>
                  </a:lnTo>
                  <a:lnTo>
                    <a:pt x="8535" y="32159"/>
                  </a:lnTo>
                  <a:lnTo>
                    <a:pt x="7771" y="32743"/>
                  </a:lnTo>
                  <a:lnTo>
                    <a:pt x="6963" y="33282"/>
                  </a:lnTo>
                  <a:lnTo>
                    <a:pt x="6109" y="33731"/>
                  </a:lnTo>
                  <a:lnTo>
                    <a:pt x="5256" y="34181"/>
                  </a:lnTo>
                  <a:lnTo>
                    <a:pt x="4358" y="34585"/>
                  </a:lnTo>
                  <a:lnTo>
                    <a:pt x="3414" y="34899"/>
                  </a:lnTo>
                  <a:lnTo>
                    <a:pt x="3504" y="35079"/>
                  </a:lnTo>
                  <a:lnTo>
                    <a:pt x="3369" y="34854"/>
                  </a:lnTo>
                  <a:lnTo>
                    <a:pt x="3414" y="34809"/>
                  </a:lnTo>
                  <a:lnTo>
                    <a:pt x="4313" y="34450"/>
                  </a:lnTo>
                  <a:lnTo>
                    <a:pt x="5211" y="34091"/>
                  </a:lnTo>
                  <a:lnTo>
                    <a:pt x="6064" y="33642"/>
                  </a:lnTo>
                  <a:lnTo>
                    <a:pt x="6918" y="33192"/>
                  </a:lnTo>
                  <a:lnTo>
                    <a:pt x="7726" y="32653"/>
                  </a:lnTo>
                  <a:lnTo>
                    <a:pt x="8490" y="32115"/>
                  </a:lnTo>
                  <a:lnTo>
                    <a:pt x="9253" y="31486"/>
                  </a:lnTo>
                  <a:lnTo>
                    <a:pt x="9972" y="30857"/>
                  </a:lnTo>
                  <a:lnTo>
                    <a:pt x="10017" y="30812"/>
                  </a:lnTo>
                  <a:close/>
                  <a:moveTo>
                    <a:pt x="5121" y="36292"/>
                  </a:moveTo>
                  <a:lnTo>
                    <a:pt x="4941" y="36471"/>
                  </a:lnTo>
                  <a:lnTo>
                    <a:pt x="4492" y="36741"/>
                  </a:lnTo>
                  <a:lnTo>
                    <a:pt x="3998" y="36965"/>
                  </a:lnTo>
                  <a:lnTo>
                    <a:pt x="3549" y="37145"/>
                  </a:lnTo>
                  <a:lnTo>
                    <a:pt x="3010" y="37235"/>
                  </a:lnTo>
                  <a:lnTo>
                    <a:pt x="2965" y="37190"/>
                  </a:lnTo>
                  <a:lnTo>
                    <a:pt x="3010" y="37100"/>
                  </a:lnTo>
                  <a:lnTo>
                    <a:pt x="3504" y="37010"/>
                  </a:lnTo>
                  <a:lnTo>
                    <a:pt x="3998" y="36876"/>
                  </a:lnTo>
                  <a:lnTo>
                    <a:pt x="4447" y="36651"/>
                  </a:lnTo>
                  <a:lnTo>
                    <a:pt x="4852" y="36381"/>
                  </a:lnTo>
                  <a:lnTo>
                    <a:pt x="4897" y="36381"/>
                  </a:lnTo>
                  <a:lnTo>
                    <a:pt x="4941" y="36426"/>
                  </a:lnTo>
                  <a:lnTo>
                    <a:pt x="5121" y="36292"/>
                  </a:lnTo>
                  <a:close/>
                  <a:moveTo>
                    <a:pt x="11319" y="0"/>
                  </a:moveTo>
                  <a:lnTo>
                    <a:pt x="11274" y="809"/>
                  </a:lnTo>
                  <a:lnTo>
                    <a:pt x="11140" y="1976"/>
                  </a:lnTo>
                  <a:lnTo>
                    <a:pt x="11005" y="3144"/>
                  </a:lnTo>
                  <a:lnTo>
                    <a:pt x="10825" y="4357"/>
                  </a:lnTo>
                  <a:lnTo>
                    <a:pt x="10646" y="5480"/>
                  </a:lnTo>
                  <a:lnTo>
                    <a:pt x="10152" y="7815"/>
                  </a:lnTo>
                  <a:lnTo>
                    <a:pt x="9613" y="10061"/>
                  </a:lnTo>
                  <a:lnTo>
                    <a:pt x="9029" y="12262"/>
                  </a:lnTo>
                  <a:lnTo>
                    <a:pt x="8400" y="14373"/>
                  </a:lnTo>
                  <a:lnTo>
                    <a:pt x="7142" y="18370"/>
                  </a:lnTo>
                  <a:lnTo>
                    <a:pt x="5436" y="23581"/>
                  </a:lnTo>
                  <a:lnTo>
                    <a:pt x="3684" y="28791"/>
                  </a:lnTo>
                  <a:lnTo>
                    <a:pt x="1887" y="34046"/>
                  </a:lnTo>
                  <a:lnTo>
                    <a:pt x="91" y="39256"/>
                  </a:lnTo>
                  <a:lnTo>
                    <a:pt x="1" y="39526"/>
                  </a:lnTo>
                  <a:lnTo>
                    <a:pt x="315" y="39526"/>
                  </a:lnTo>
                  <a:lnTo>
                    <a:pt x="1303" y="39481"/>
                  </a:lnTo>
                  <a:lnTo>
                    <a:pt x="1977" y="39391"/>
                  </a:lnTo>
                  <a:lnTo>
                    <a:pt x="2696" y="39256"/>
                  </a:lnTo>
                  <a:lnTo>
                    <a:pt x="3504" y="39121"/>
                  </a:lnTo>
                  <a:lnTo>
                    <a:pt x="4358" y="38897"/>
                  </a:lnTo>
                  <a:lnTo>
                    <a:pt x="5256" y="38627"/>
                  </a:lnTo>
                  <a:lnTo>
                    <a:pt x="6154" y="38268"/>
                  </a:lnTo>
                  <a:lnTo>
                    <a:pt x="7052" y="37864"/>
                  </a:lnTo>
                  <a:lnTo>
                    <a:pt x="7996" y="37370"/>
                  </a:lnTo>
                  <a:lnTo>
                    <a:pt x="8894" y="36786"/>
                  </a:lnTo>
                  <a:lnTo>
                    <a:pt x="9747" y="36067"/>
                  </a:lnTo>
                  <a:lnTo>
                    <a:pt x="10152" y="35708"/>
                  </a:lnTo>
                  <a:lnTo>
                    <a:pt x="10556" y="35303"/>
                  </a:lnTo>
                  <a:lnTo>
                    <a:pt x="10960" y="34854"/>
                  </a:lnTo>
                  <a:lnTo>
                    <a:pt x="11319" y="34405"/>
                  </a:lnTo>
                  <a:lnTo>
                    <a:pt x="11679" y="33911"/>
                  </a:lnTo>
                  <a:lnTo>
                    <a:pt x="12038" y="33372"/>
                  </a:lnTo>
                  <a:lnTo>
                    <a:pt x="12352" y="32788"/>
                  </a:lnTo>
                  <a:lnTo>
                    <a:pt x="12622" y="32204"/>
                  </a:lnTo>
                  <a:lnTo>
                    <a:pt x="12712" y="32070"/>
                  </a:lnTo>
                  <a:lnTo>
                    <a:pt x="12577" y="31980"/>
                  </a:lnTo>
                  <a:lnTo>
                    <a:pt x="12487" y="31845"/>
                  </a:lnTo>
                  <a:lnTo>
                    <a:pt x="12352" y="31665"/>
                  </a:lnTo>
                  <a:lnTo>
                    <a:pt x="12263" y="31441"/>
                  </a:lnTo>
                  <a:lnTo>
                    <a:pt x="12263" y="31171"/>
                  </a:lnTo>
                  <a:lnTo>
                    <a:pt x="12263" y="30992"/>
                  </a:lnTo>
                  <a:lnTo>
                    <a:pt x="12352" y="30812"/>
                  </a:lnTo>
                  <a:lnTo>
                    <a:pt x="12802" y="30183"/>
                  </a:lnTo>
                  <a:lnTo>
                    <a:pt x="13341" y="29330"/>
                  </a:lnTo>
                  <a:lnTo>
                    <a:pt x="14059" y="28252"/>
                  </a:lnTo>
                  <a:lnTo>
                    <a:pt x="14419" y="27578"/>
                  </a:lnTo>
                  <a:lnTo>
                    <a:pt x="14778" y="26859"/>
                  </a:lnTo>
                  <a:lnTo>
                    <a:pt x="15137" y="26051"/>
                  </a:lnTo>
                  <a:lnTo>
                    <a:pt x="15452" y="25198"/>
                  </a:lnTo>
                  <a:lnTo>
                    <a:pt x="15766" y="24299"/>
                  </a:lnTo>
                  <a:lnTo>
                    <a:pt x="16035" y="23311"/>
                  </a:lnTo>
                  <a:lnTo>
                    <a:pt x="16260" y="22233"/>
                  </a:lnTo>
                  <a:lnTo>
                    <a:pt x="16440" y="21110"/>
                  </a:lnTo>
                  <a:lnTo>
                    <a:pt x="16530" y="19943"/>
                  </a:lnTo>
                  <a:lnTo>
                    <a:pt x="16530" y="18685"/>
                  </a:lnTo>
                  <a:lnTo>
                    <a:pt x="16485" y="17382"/>
                  </a:lnTo>
                  <a:lnTo>
                    <a:pt x="16305" y="16035"/>
                  </a:lnTo>
                  <a:lnTo>
                    <a:pt x="16305" y="15900"/>
                  </a:lnTo>
                  <a:lnTo>
                    <a:pt x="16170" y="15855"/>
                  </a:lnTo>
                  <a:lnTo>
                    <a:pt x="15991" y="15765"/>
                  </a:lnTo>
                  <a:lnTo>
                    <a:pt x="15811" y="15631"/>
                  </a:lnTo>
                  <a:lnTo>
                    <a:pt x="15631" y="15406"/>
                  </a:lnTo>
                  <a:lnTo>
                    <a:pt x="15541" y="15137"/>
                  </a:lnTo>
                  <a:lnTo>
                    <a:pt x="15182" y="13071"/>
                  </a:lnTo>
                  <a:lnTo>
                    <a:pt x="14823" y="11409"/>
                  </a:lnTo>
                  <a:lnTo>
                    <a:pt x="14374" y="9477"/>
                  </a:lnTo>
                  <a:lnTo>
                    <a:pt x="13835" y="7366"/>
                  </a:lnTo>
                  <a:lnTo>
                    <a:pt x="13206" y="5121"/>
                  </a:lnTo>
                  <a:lnTo>
                    <a:pt x="12847" y="3998"/>
                  </a:lnTo>
                  <a:lnTo>
                    <a:pt x="12487" y="2920"/>
                  </a:lnTo>
                  <a:lnTo>
                    <a:pt x="12083" y="1797"/>
                  </a:lnTo>
                  <a:lnTo>
                    <a:pt x="11634" y="764"/>
                  </a:lnTo>
                  <a:lnTo>
                    <a:pt x="11319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928;p43">
              <a:extLst>
                <a:ext uri="{FF2B5EF4-FFF2-40B4-BE49-F238E27FC236}">
                  <a16:creationId xmlns:a16="http://schemas.microsoft.com/office/drawing/2014/main" id="{11737DA4-B390-41D8-9CF7-231CBBE3C3A1}"/>
                </a:ext>
              </a:extLst>
            </p:cNvPr>
            <p:cNvSpPr/>
            <p:nvPr/>
          </p:nvSpPr>
          <p:spPr>
            <a:xfrm>
              <a:off x="6370150" y="2960800"/>
              <a:ext cx="505325" cy="1053275"/>
            </a:xfrm>
            <a:custGeom>
              <a:avLst/>
              <a:gdLst/>
              <a:ahLst/>
              <a:cxnLst/>
              <a:rect l="l" t="t" r="r" b="b"/>
              <a:pathLst>
                <a:path w="20213" h="42131" extrusionOk="0">
                  <a:moveTo>
                    <a:pt x="19404" y="0"/>
                  </a:moveTo>
                  <a:lnTo>
                    <a:pt x="19314" y="45"/>
                  </a:lnTo>
                  <a:lnTo>
                    <a:pt x="19179" y="90"/>
                  </a:lnTo>
                  <a:lnTo>
                    <a:pt x="18146" y="764"/>
                  </a:lnTo>
                  <a:lnTo>
                    <a:pt x="17113" y="1482"/>
                  </a:lnTo>
                  <a:lnTo>
                    <a:pt x="16080" y="2291"/>
                  </a:lnTo>
                  <a:lnTo>
                    <a:pt x="15092" y="3144"/>
                  </a:lnTo>
                  <a:lnTo>
                    <a:pt x="14104" y="3998"/>
                  </a:lnTo>
                  <a:lnTo>
                    <a:pt x="13116" y="4851"/>
                  </a:lnTo>
                  <a:lnTo>
                    <a:pt x="11319" y="6558"/>
                  </a:lnTo>
                  <a:lnTo>
                    <a:pt x="9747" y="8175"/>
                  </a:lnTo>
                  <a:lnTo>
                    <a:pt x="8400" y="9612"/>
                  </a:lnTo>
                  <a:lnTo>
                    <a:pt x="6738" y="11409"/>
                  </a:lnTo>
                  <a:lnTo>
                    <a:pt x="6513" y="11319"/>
                  </a:lnTo>
                  <a:lnTo>
                    <a:pt x="6289" y="11319"/>
                  </a:lnTo>
                  <a:lnTo>
                    <a:pt x="6064" y="11409"/>
                  </a:lnTo>
                  <a:lnTo>
                    <a:pt x="5839" y="11543"/>
                  </a:lnTo>
                  <a:lnTo>
                    <a:pt x="4896" y="12711"/>
                  </a:lnTo>
                  <a:lnTo>
                    <a:pt x="4088" y="13834"/>
                  </a:lnTo>
                  <a:lnTo>
                    <a:pt x="3414" y="15002"/>
                  </a:lnTo>
                  <a:lnTo>
                    <a:pt x="2830" y="16125"/>
                  </a:lnTo>
                  <a:lnTo>
                    <a:pt x="2336" y="17248"/>
                  </a:lnTo>
                  <a:lnTo>
                    <a:pt x="1932" y="18326"/>
                  </a:lnTo>
                  <a:lnTo>
                    <a:pt x="1617" y="19404"/>
                  </a:lnTo>
                  <a:lnTo>
                    <a:pt x="1348" y="20392"/>
                  </a:lnTo>
                  <a:lnTo>
                    <a:pt x="1168" y="21380"/>
                  </a:lnTo>
                  <a:lnTo>
                    <a:pt x="1078" y="22323"/>
                  </a:lnTo>
                  <a:lnTo>
                    <a:pt x="989" y="23176"/>
                  </a:lnTo>
                  <a:lnTo>
                    <a:pt x="944" y="23985"/>
                  </a:lnTo>
                  <a:lnTo>
                    <a:pt x="944" y="25377"/>
                  </a:lnTo>
                  <a:lnTo>
                    <a:pt x="1034" y="26455"/>
                  </a:lnTo>
                  <a:lnTo>
                    <a:pt x="1034" y="27039"/>
                  </a:lnTo>
                  <a:lnTo>
                    <a:pt x="944" y="27084"/>
                  </a:lnTo>
                  <a:lnTo>
                    <a:pt x="674" y="27084"/>
                  </a:lnTo>
                  <a:lnTo>
                    <a:pt x="405" y="27219"/>
                  </a:lnTo>
                  <a:lnTo>
                    <a:pt x="225" y="27398"/>
                  </a:lnTo>
                  <a:lnTo>
                    <a:pt x="180" y="27533"/>
                  </a:lnTo>
                  <a:lnTo>
                    <a:pt x="135" y="27668"/>
                  </a:lnTo>
                  <a:lnTo>
                    <a:pt x="45" y="28521"/>
                  </a:lnTo>
                  <a:lnTo>
                    <a:pt x="0" y="29330"/>
                  </a:lnTo>
                  <a:lnTo>
                    <a:pt x="0" y="30138"/>
                  </a:lnTo>
                  <a:lnTo>
                    <a:pt x="90" y="30902"/>
                  </a:lnTo>
                  <a:lnTo>
                    <a:pt x="180" y="31665"/>
                  </a:lnTo>
                  <a:lnTo>
                    <a:pt x="360" y="32384"/>
                  </a:lnTo>
                  <a:lnTo>
                    <a:pt x="539" y="33103"/>
                  </a:lnTo>
                  <a:lnTo>
                    <a:pt x="764" y="33776"/>
                  </a:lnTo>
                  <a:lnTo>
                    <a:pt x="989" y="34405"/>
                  </a:lnTo>
                  <a:lnTo>
                    <a:pt x="1303" y="35034"/>
                  </a:lnTo>
                  <a:lnTo>
                    <a:pt x="1617" y="35663"/>
                  </a:lnTo>
                  <a:lnTo>
                    <a:pt x="1932" y="36247"/>
                  </a:lnTo>
                  <a:lnTo>
                    <a:pt x="2291" y="36786"/>
                  </a:lnTo>
                  <a:lnTo>
                    <a:pt x="2650" y="37280"/>
                  </a:lnTo>
                  <a:lnTo>
                    <a:pt x="3414" y="38268"/>
                  </a:lnTo>
                  <a:lnTo>
                    <a:pt x="4178" y="39121"/>
                  </a:lnTo>
                  <a:lnTo>
                    <a:pt x="4941" y="39885"/>
                  </a:lnTo>
                  <a:lnTo>
                    <a:pt x="5660" y="40514"/>
                  </a:lnTo>
                  <a:lnTo>
                    <a:pt x="6334" y="41053"/>
                  </a:lnTo>
                  <a:lnTo>
                    <a:pt x="6872" y="41457"/>
                  </a:lnTo>
                  <a:lnTo>
                    <a:pt x="7322" y="41771"/>
                  </a:lnTo>
                  <a:lnTo>
                    <a:pt x="7726" y="42041"/>
                  </a:lnTo>
                  <a:lnTo>
                    <a:pt x="7906" y="42086"/>
                  </a:lnTo>
                  <a:lnTo>
                    <a:pt x="8085" y="42131"/>
                  </a:lnTo>
                  <a:lnTo>
                    <a:pt x="8265" y="42086"/>
                  </a:lnTo>
                  <a:lnTo>
                    <a:pt x="8445" y="41996"/>
                  </a:lnTo>
                  <a:lnTo>
                    <a:pt x="8579" y="41906"/>
                  </a:lnTo>
                  <a:lnTo>
                    <a:pt x="8669" y="41771"/>
                  </a:lnTo>
                  <a:lnTo>
                    <a:pt x="8759" y="41636"/>
                  </a:lnTo>
                  <a:lnTo>
                    <a:pt x="8759" y="41502"/>
                  </a:lnTo>
                  <a:lnTo>
                    <a:pt x="8759" y="41232"/>
                  </a:lnTo>
                  <a:lnTo>
                    <a:pt x="8624" y="41008"/>
                  </a:lnTo>
                  <a:lnTo>
                    <a:pt x="8534" y="40918"/>
                  </a:lnTo>
                  <a:lnTo>
                    <a:pt x="8445" y="40828"/>
                  </a:lnTo>
                  <a:lnTo>
                    <a:pt x="8085" y="40603"/>
                  </a:lnTo>
                  <a:lnTo>
                    <a:pt x="7187" y="39975"/>
                  </a:lnTo>
                  <a:lnTo>
                    <a:pt x="6603" y="39525"/>
                  </a:lnTo>
                  <a:lnTo>
                    <a:pt x="5974" y="38942"/>
                  </a:lnTo>
                  <a:lnTo>
                    <a:pt x="5300" y="38313"/>
                  </a:lnTo>
                  <a:lnTo>
                    <a:pt x="4582" y="37549"/>
                  </a:lnTo>
                  <a:lnTo>
                    <a:pt x="3908" y="36696"/>
                  </a:lnTo>
                  <a:lnTo>
                    <a:pt x="3279" y="35798"/>
                  </a:lnTo>
                  <a:lnTo>
                    <a:pt x="2965" y="35303"/>
                  </a:lnTo>
                  <a:lnTo>
                    <a:pt x="2695" y="34764"/>
                  </a:lnTo>
                  <a:lnTo>
                    <a:pt x="2426" y="34225"/>
                  </a:lnTo>
                  <a:lnTo>
                    <a:pt x="2201" y="33642"/>
                  </a:lnTo>
                  <a:lnTo>
                    <a:pt x="1977" y="33058"/>
                  </a:lnTo>
                  <a:lnTo>
                    <a:pt x="1797" y="32474"/>
                  </a:lnTo>
                  <a:lnTo>
                    <a:pt x="1617" y="31845"/>
                  </a:lnTo>
                  <a:lnTo>
                    <a:pt x="1528" y="31171"/>
                  </a:lnTo>
                  <a:lnTo>
                    <a:pt x="1438" y="30498"/>
                  </a:lnTo>
                  <a:lnTo>
                    <a:pt x="1393" y="29824"/>
                  </a:lnTo>
                  <a:lnTo>
                    <a:pt x="1393" y="29105"/>
                  </a:lnTo>
                  <a:lnTo>
                    <a:pt x="1438" y="28387"/>
                  </a:lnTo>
                  <a:lnTo>
                    <a:pt x="1662" y="28297"/>
                  </a:lnTo>
                  <a:lnTo>
                    <a:pt x="1887" y="28162"/>
                  </a:lnTo>
                  <a:lnTo>
                    <a:pt x="2111" y="27982"/>
                  </a:lnTo>
                  <a:lnTo>
                    <a:pt x="2291" y="27713"/>
                  </a:lnTo>
                  <a:lnTo>
                    <a:pt x="2381" y="27488"/>
                  </a:lnTo>
                  <a:lnTo>
                    <a:pt x="2426" y="27219"/>
                  </a:lnTo>
                  <a:lnTo>
                    <a:pt x="2426" y="26859"/>
                  </a:lnTo>
                  <a:lnTo>
                    <a:pt x="2381" y="26365"/>
                  </a:lnTo>
                  <a:lnTo>
                    <a:pt x="2336" y="25377"/>
                  </a:lnTo>
                  <a:lnTo>
                    <a:pt x="2336" y="24120"/>
                  </a:lnTo>
                  <a:lnTo>
                    <a:pt x="2381" y="23356"/>
                  </a:lnTo>
                  <a:lnTo>
                    <a:pt x="2426" y="22592"/>
                  </a:lnTo>
                  <a:lnTo>
                    <a:pt x="2516" y="21739"/>
                  </a:lnTo>
                  <a:lnTo>
                    <a:pt x="2695" y="20886"/>
                  </a:lnTo>
                  <a:lnTo>
                    <a:pt x="2920" y="19942"/>
                  </a:lnTo>
                  <a:lnTo>
                    <a:pt x="3189" y="18999"/>
                  </a:lnTo>
                  <a:lnTo>
                    <a:pt x="3504" y="18011"/>
                  </a:lnTo>
                  <a:lnTo>
                    <a:pt x="3953" y="16978"/>
                  </a:lnTo>
                  <a:lnTo>
                    <a:pt x="4447" y="15945"/>
                  </a:lnTo>
                  <a:lnTo>
                    <a:pt x="5076" y="14912"/>
                  </a:lnTo>
                  <a:lnTo>
                    <a:pt x="5795" y="13834"/>
                  </a:lnTo>
                  <a:lnTo>
                    <a:pt x="6603" y="12801"/>
                  </a:lnTo>
                  <a:lnTo>
                    <a:pt x="6917" y="12801"/>
                  </a:lnTo>
                  <a:lnTo>
                    <a:pt x="7232" y="12756"/>
                  </a:lnTo>
                  <a:lnTo>
                    <a:pt x="7501" y="12621"/>
                  </a:lnTo>
                  <a:lnTo>
                    <a:pt x="7681" y="12487"/>
                  </a:lnTo>
                  <a:lnTo>
                    <a:pt x="7816" y="12352"/>
                  </a:lnTo>
                  <a:lnTo>
                    <a:pt x="9208" y="10780"/>
                  </a:lnTo>
                  <a:lnTo>
                    <a:pt x="10511" y="9387"/>
                  </a:lnTo>
                  <a:lnTo>
                    <a:pt x="12083" y="7771"/>
                  </a:lnTo>
                  <a:lnTo>
                    <a:pt x="13879" y="6064"/>
                  </a:lnTo>
                  <a:lnTo>
                    <a:pt x="14822" y="5165"/>
                  </a:lnTo>
                  <a:lnTo>
                    <a:pt x="15811" y="4312"/>
                  </a:lnTo>
                  <a:lnTo>
                    <a:pt x="16844" y="3459"/>
                  </a:lnTo>
                  <a:lnTo>
                    <a:pt x="17877" y="2695"/>
                  </a:lnTo>
                  <a:lnTo>
                    <a:pt x="18865" y="1932"/>
                  </a:lnTo>
                  <a:lnTo>
                    <a:pt x="19898" y="1258"/>
                  </a:lnTo>
                  <a:lnTo>
                    <a:pt x="20033" y="1168"/>
                  </a:lnTo>
                  <a:lnTo>
                    <a:pt x="20078" y="1078"/>
                  </a:lnTo>
                  <a:lnTo>
                    <a:pt x="20212" y="809"/>
                  </a:lnTo>
                  <a:lnTo>
                    <a:pt x="20212" y="539"/>
                  </a:lnTo>
                  <a:lnTo>
                    <a:pt x="20167" y="449"/>
                  </a:lnTo>
                  <a:lnTo>
                    <a:pt x="20122" y="315"/>
                  </a:lnTo>
                  <a:lnTo>
                    <a:pt x="20033" y="180"/>
                  </a:lnTo>
                  <a:lnTo>
                    <a:pt x="19943" y="90"/>
                  </a:lnTo>
                  <a:lnTo>
                    <a:pt x="19673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929;p43">
              <a:extLst>
                <a:ext uri="{FF2B5EF4-FFF2-40B4-BE49-F238E27FC236}">
                  <a16:creationId xmlns:a16="http://schemas.microsoft.com/office/drawing/2014/main" id="{8A10B3C3-75B5-4E46-B487-7E9719149645}"/>
                </a:ext>
              </a:extLst>
            </p:cNvPr>
            <p:cNvSpPr/>
            <p:nvPr/>
          </p:nvSpPr>
          <p:spPr>
            <a:xfrm>
              <a:off x="6555425" y="2960800"/>
              <a:ext cx="460400" cy="1053275"/>
            </a:xfrm>
            <a:custGeom>
              <a:avLst/>
              <a:gdLst/>
              <a:ahLst/>
              <a:cxnLst/>
              <a:rect l="l" t="t" r="r" b="b"/>
              <a:pathLst>
                <a:path w="18416" h="42131" extrusionOk="0">
                  <a:moveTo>
                    <a:pt x="11948" y="0"/>
                  </a:moveTo>
                  <a:lnTo>
                    <a:pt x="11813" y="45"/>
                  </a:lnTo>
                  <a:lnTo>
                    <a:pt x="11678" y="135"/>
                  </a:lnTo>
                  <a:lnTo>
                    <a:pt x="11589" y="225"/>
                  </a:lnTo>
                  <a:lnTo>
                    <a:pt x="11454" y="449"/>
                  </a:lnTo>
                  <a:lnTo>
                    <a:pt x="11454" y="719"/>
                  </a:lnTo>
                  <a:lnTo>
                    <a:pt x="11454" y="854"/>
                  </a:lnTo>
                  <a:lnTo>
                    <a:pt x="11499" y="988"/>
                  </a:lnTo>
                  <a:lnTo>
                    <a:pt x="11993" y="2066"/>
                  </a:lnTo>
                  <a:lnTo>
                    <a:pt x="12487" y="3189"/>
                  </a:lnTo>
                  <a:lnTo>
                    <a:pt x="12936" y="4357"/>
                  </a:lnTo>
                  <a:lnTo>
                    <a:pt x="13340" y="5525"/>
                  </a:lnTo>
                  <a:lnTo>
                    <a:pt x="13745" y="6737"/>
                  </a:lnTo>
                  <a:lnTo>
                    <a:pt x="14104" y="7950"/>
                  </a:lnTo>
                  <a:lnTo>
                    <a:pt x="14733" y="10331"/>
                  </a:lnTo>
                  <a:lnTo>
                    <a:pt x="15227" y="12487"/>
                  </a:lnTo>
                  <a:lnTo>
                    <a:pt x="15631" y="14373"/>
                  </a:lnTo>
                  <a:lnTo>
                    <a:pt x="16035" y="16754"/>
                  </a:lnTo>
                  <a:lnTo>
                    <a:pt x="16080" y="16933"/>
                  </a:lnTo>
                  <a:lnTo>
                    <a:pt x="16170" y="17113"/>
                  </a:lnTo>
                  <a:lnTo>
                    <a:pt x="16350" y="17382"/>
                  </a:lnTo>
                  <a:lnTo>
                    <a:pt x="16574" y="17607"/>
                  </a:lnTo>
                  <a:lnTo>
                    <a:pt x="16844" y="17787"/>
                  </a:lnTo>
                  <a:lnTo>
                    <a:pt x="17023" y="19089"/>
                  </a:lnTo>
                  <a:lnTo>
                    <a:pt x="17068" y="20347"/>
                  </a:lnTo>
                  <a:lnTo>
                    <a:pt x="17023" y="21559"/>
                  </a:lnTo>
                  <a:lnTo>
                    <a:pt x="16933" y="22727"/>
                  </a:lnTo>
                  <a:lnTo>
                    <a:pt x="16754" y="23805"/>
                  </a:lnTo>
                  <a:lnTo>
                    <a:pt x="16529" y="24838"/>
                  </a:lnTo>
                  <a:lnTo>
                    <a:pt x="16305" y="25781"/>
                  </a:lnTo>
                  <a:lnTo>
                    <a:pt x="15990" y="26680"/>
                  </a:lnTo>
                  <a:lnTo>
                    <a:pt x="15631" y="27533"/>
                  </a:lnTo>
                  <a:lnTo>
                    <a:pt x="15317" y="28297"/>
                  </a:lnTo>
                  <a:lnTo>
                    <a:pt x="14957" y="29015"/>
                  </a:lnTo>
                  <a:lnTo>
                    <a:pt x="14598" y="29644"/>
                  </a:lnTo>
                  <a:lnTo>
                    <a:pt x="13924" y="30722"/>
                  </a:lnTo>
                  <a:lnTo>
                    <a:pt x="13385" y="31531"/>
                  </a:lnTo>
                  <a:lnTo>
                    <a:pt x="13071" y="31935"/>
                  </a:lnTo>
                  <a:lnTo>
                    <a:pt x="12891" y="32249"/>
                  </a:lnTo>
                  <a:lnTo>
                    <a:pt x="12801" y="32519"/>
                  </a:lnTo>
                  <a:lnTo>
                    <a:pt x="12756" y="32743"/>
                  </a:lnTo>
                  <a:lnTo>
                    <a:pt x="12801" y="33058"/>
                  </a:lnTo>
                  <a:lnTo>
                    <a:pt x="12891" y="33327"/>
                  </a:lnTo>
                  <a:lnTo>
                    <a:pt x="12981" y="33552"/>
                  </a:lnTo>
                  <a:lnTo>
                    <a:pt x="13116" y="33731"/>
                  </a:lnTo>
                  <a:lnTo>
                    <a:pt x="12801" y="34405"/>
                  </a:lnTo>
                  <a:lnTo>
                    <a:pt x="12442" y="34989"/>
                  </a:lnTo>
                  <a:lnTo>
                    <a:pt x="12038" y="35573"/>
                  </a:lnTo>
                  <a:lnTo>
                    <a:pt x="11634" y="36112"/>
                  </a:lnTo>
                  <a:lnTo>
                    <a:pt x="11184" y="36606"/>
                  </a:lnTo>
                  <a:lnTo>
                    <a:pt x="10735" y="37055"/>
                  </a:lnTo>
                  <a:lnTo>
                    <a:pt x="10241" y="37459"/>
                  </a:lnTo>
                  <a:lnTo>
                    <a:pt x="9747" y="37864"/>
                  </a:lnTo>
                  <a:lnTo>
                    <a:pt x="9253" y="38223"/>
                  </a:lnTo>
                  <a:lnTo>
                    <a:pt x="8759" y="38537"/>
                  </a:lnTo>
                  <a:lnTo>
                    <a:pt x="8220" y="38852"/>
                  </a:lnTo>
                  <a:lnTo>
                    <a:pt x="7726" y="39121"/>
                  </a:lnTo>
                  <a:lnTo>
                    <a:pt x="6693" y="39570"/>
                  </a:lnTo>
                  <a:lnTo>
                    <a:pt x="5660" y="39930"/>
                  </a:lnTo>
                  <a:lnTo>
                    <a:pt x="4672" y="40199"/>
                  </a:lnTo>
                  <a:lnTo>
                    <a:pt x="3773" y="40424"/>
                  </a:lnTo>
                  <a:lnTo>
                    <a:pt x="2920" y="40559"/>
                  </a:lnTo>
                  <a:lnTo>
                    <a:pt x="2201" y="40648"/>
                  </a:lnTo>
                  <a:lnTo>
                    <a:pt x="1123" y="40738"/>
                  </a:lnTo>
                  <a:lnTo>
                    <a:pt x="674" y="40738"/>
                  </a:lnTo>
                  <a:lnTo>
                    <a:pt x="405" y="40783"/>
                  </a:lnTo>
                  <a:lnTo>
                    <a:pt x="180" y="40918"/>
                  </a:lnTo>
                  <a:lnTo>
                    <a:pt x="45" y="41142"/>
                  </a:lnTo>
                  <a:lnTo>
                    <a:pt x="0" y="41277"/>
                  </a:lnTo>
                  <a:lnTo>
                    <a:pt x="0" y="41412"/>
                  </a:lnTo>
                  <a:lnTo>
                    <a:pt x="0" y="41547"/>
                  </a:lnTo>
                  <a:lnTo>
                    <a:pt x="45" y="41681"/>
                  </a:lnTo>
                  <a:lnTo>
                    <a:pt x="180" y="41906"/>
                  </a:lnTo>
                  <a:lnTo>
                    <a:pt x="405" y="42041"/>
                  </a:lnTo>
                  <a:lnTo>
                    <a:pt x="495" y="42086"/>
                  </a:lnTo>
                  <a:lnTo>
                    <a:pt x="629" y="42131"/>
                  </a:lnTo>
                  <a:lnTo>
                    <a:pt x="764" y="42131"/>
                  </a:lnTo>
                  <a:lnTo>
                    <a:pt x="1573" y="42086"/>
                  </a:lnTo>
                  <a:lnTo>
                    <a:pt x="2201" y="42041"/>
                  </a:lnTo>
                  <a:lnTo>
                    <a:pt x="2920" y="41951"/>
                  </a:lnTo>
                  <a:lnTo>
                    <a:pt x="3818" y="41816"/>
                  </a:lnTo>
                  <a:lnTo>
                    <a:pt x="4761" y="41592"/>
                  </a:lnTo>
                  <a:lnTo>
                    <a:pt x="5795" y="41322"/>
                  </a:lnTo>
                  <a:lnTo>
                    <a:pt x="6828" y="40963"/>
                  </a:lnTo>
                  <a:lnTo>
                    <a:pt x="7950" y="40514"/>
                  </a:lnTo>
                  <a:lnTo>
                    <a:pt x="9028" y="39975"/>
                  </a:lnTo>
                  <a:lnTo>
                    <a:pt x="9567" y="39660"/>
                  </a:lnTo>
                  <a:lnTo>
                    <a:pt x="10106" y="39301"/>
                  </a:lnTo>
                  <a:lnTo>
                    <a:pt x="10645" y="38897"/>
                  </a:lnTo>
                  <a:lnTo>
                    <a:pt x="11184" y="38492"/>
                  </a:lnTo>
                  <a:lnTo>
                    <a:pt x="11678" y="38043"/>
                  </a:lnTo>
                  <a:lnTo>
                    <a:pt x="12172" y="37549"/>
                  </a:lnTo>
                  <a:lnTo>
                    <a:pt x="12622" y="37055"/>
                  </a:lnTo>
                  <a:lnTo>
                    <a:pt x="13071" y="36471"/>
                  </a:lnTo>
                  <a:lnTo>
                    <a:pt x="13520" y="35887"/>
                  </a:lnTo>
                  <a:lnTo>
                    <a:pt x="13924" y="35214"/>
                  </a:lnTo>
                  <a:lnTo>
                    <a:pt x="14283" y="34540"/>
                  </a:lnTo>
                  <a:lnTo>
                    <a:pt x="14598" y="33821"/>
                  </a:lnTo>
                  <a:lnTo>
                    <a:pt x="14643" y="33687"/>
                  </a:lnTo>
                  <a:lnTo>
                    <a:pt x="14688" y="33552"/>
                  </a:lnTo>
                  <a:lnTo>
                    <a:pt x="14598" y="33282"/>
                  </a:lnTo>
                  <a:lnTo>
                    <a:pt x="14463" y="33058"/>
                  </a:lnTo>
                  <a:lnTo>
                    <a:pt x="14373" y="32968"/>
                  </a:lnTo>
                  <a:lnTo>
                    <a:pt x="14239" y="32923"/>
                  </a:lnTo>
                  <a:lnTo>
                    <a:pt x="14239" y="32878"/>
                  </a:lnTo>
                  <a:lnTo>
                    <a:pt x="14149" y="32833"/>
                  </a:lnTo>
                  <a:lnTo>
                    <a:pt x="14508" y="32294"/>
                  </a:lnTo>
                  <a:lnTo>
                    <a:pt x="15092" y="31441"/>
                  </a:lnTo>
                  <a:lnTo>
                    <a:pt x="15856" y="30228"/>
                  </a:lnTo>
                  <a:lnTo>
                    <a:pt x="16215" y="29554"/>
                  </a:lnTo>
                  <a:lnTo>
                    <a:pt x="16619" y="28746"/>
                  </a:lnTo>
                  <a:lnTo>
                    <a:pt x="16978" y="27892"/>
                  </a:lnTo>
                  <a:lnTo>
                    <a:pt x="17338" y="26994"/>
                  </a:lnTo>
                  <a:lnTo>
                    <a:pt x="17652" y="26006"/>
                  </a:lnTo>
                  <a:lnTo>
                    <a:pt x="17967" y="24928"/>
                  </a:lnTo>
                  <a:lnTo>
                    <a:pt x="18191" y="23805"/>
                  </a:lnTo>
                  <a:lnTo>
                    <a:pt x="18326" y="22592"/>
                  </a:lnTo>
                  <a:lnTo>
                    <a:pt x="18416" y="21290"/>
                  </a:lnTo>
                  <a:lnTo>
                    <a:pt x="18416" y="19987"/>
                  </a:lnTo>
                  <a:lnTo>
                    <a:pt x="18326" y="18550"/>
                  </a:lnTo>
                  <a:lnTo>
                    <a:pt x="18146" y="17068"/>
                  </a:lnTo>
                  <a:lnTo>
                    <a:pt x="18056" y="16843"/>
                  </a:lnTo>
                  <a:lnTo>
                    <a:pt x="17877" y="16664"/>
                  </a:lnTo>
                  <a:lnTo>
                    <a:pt x="17697" y="16529"/>
                  </a:lnTo>
                  <a:lnTo>
                    <a:pt x="17428" y="16484"/>
                  </a:lnTo>
                  <a:lnTo>
                    <a:pt x="16978" y="14059"/>
                  </a:lnTo>
                  <a:lnTo>
                    <a:pt x="16574" y="12172"/>
                  </a:lnTo>
                  <a:lnTo>
                    <a:pt x="16035" y="9926"/>
                  </a:lnTo>
                  <a:lnTo>
                    <a:pt x="15406" y="7546"/>
                  </a:lnTo>
                  <a:lnTo>
                    <a:pt x="15047" y="6288"/>
                  </a:lnTo>
                  <a:lnTo>
                    <a:pt x="14643" y="5076"/>
                  </a:lnTo>
                  <a:lnTo>
                    <a:pt x="14194" y="3818"/>
                  </a:lnTo>
                  <a:lnTo>
                    <a:pt x="13745" y="2605"/>
                  </a:lnTo>
                  <a:lnTo>
                    <a:pt x="13250" y="1482"/>
                  </a:lnTo>
                  <a:lnTo>
                    <a:pt x="12756" y="360"/>
                  </a:lnTo>
                  <a:lnTo>
                    <a:pt x="12667" y="225"/>
                  </a:lnTo>
                  <a:lnTo>
                    <a:pt x="12577" y="135"/>
                  </a:lnTo>
                  <a:lnTo>
                    <a:pt x="12352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930;p43">
              <a:extLst>
                <a:ext uri="{FF2B5EF4-FFF2-40B4-BE49-F238E27FC236}">
                  <a16:creationId xmlns:a16="http://schemas.microsoft.com/office/drawing/2014/main" id="{7B4AC7C5-38EB-4B77-81E4-41567FA60B1D}"/>
                </a:ext>
              </a:extLst>
            </p:cNvPr>
            <p:cNvSpPr/>
            <p:nvPr/>
          </p:nvSpPr>
          <p:spPr>
            <a:xfrm>
              <a:off x="6563275" y="2974275"/>
              <a:ext cx="305450" cy="1035300"/>
            </a:xfrm>
            <a:custGeom>
              <a:avLst/>
              <a:gdLst/>
              <a:ahLst/>
              <a:cxnLst/>
              <a:rect l="l" t="t" r="r" b="b"/>
              <a:pathLst>
                <a:path w="12218" h="41412" extrusionOk="0">
                  <a:moveTo>
                    <a:pt x="11769" y="0"/>
                  </a:moveTo>
                  <a:lnTo>
                    <a:pt x="11634" y="90"/>
                  </a:lnTo>
                  <a:lnTo>
                    <a:pt x="11544" y="180"/>
                  </a:lnTo>
                  <a:lnTo>
                    <a:pt x="11544" y="315"/>
                  </a:lnTo>
                  <a:lnTo>
                    <a:pt x="11454" y="1572"/>
                  </a:lnTo>
                  <a:lnTo>
                    <a:pt x="11364" y="2830"/>
                  </a:lnTo>
                  <a:lnTo>
                    <a:pt x="11185" y="4087"/>
                  </a:lnTo>
                  <a:lnTo>
                    <a:pt x="11005" y="5345"/>
                  </a:lnTo>
                  <a:lnTo>
                    <a:pt x="10825" y="6603"/>
                  </a:lnTo>
                  <a:lnTo>
                    <a:pt x="10556" y="7860"/>
                  </a:lnTo>
                  <a:lnTo>
                    <a:pt x="10017" y="10286"/>
                  </a:lnTo>
                  <a:lnTo>
                    <a:pt x="9388" y="12666"/>
                  </a:lnTo>
                  <a:lnTo>
                    <a:pt x="8714" y="14957"/>
                  </a:lnTo>
                  <a:lnTo>
                    <a:pt x="7996" y="17203"/>
                  </a:lnTo>
                  <a:lnTo>
                    <a:pt x="7322" y="19269"/>
                  </a:lnTo>
                  <a:lnTo>
                    <a:pt x="5525" y="24703"/>
                  </a:lnTo>
                  <a:lnTo>
                    <a:pt x="3729" y="30183"/>
                  </a:lnTo>
                  <a:lnTo>
                    <a:pt x="1887" y="35573"/>
                  </a:lnTo>
                  <a:lnTo>
                    <a:pt x="46" y="40963"/>
                  </a:lnTo>
                  <a:lnTo>
                    <a:pt x="1" y="41097"/>
                  </a:lnTo>
                  <a:lnTo>
                    <a:pt x="46" y="41232"/>
                  </a:lnTo>
                  <a:lnTo>
                    <a:pt x="136" y="41322"/>
                  </a:lnTo>
                  <a:lnTo>
                    <a:pt x="270" y="41412"/>
                  </a:lnTo>
                  <a:lnTo>
                    <a:pt x="450" y="41412"/>
                  </a:lnTo>
                  <a:lnTo>
                    <a:pt x="540" y="41367"/>
                  </a:lnTo>
                  <a:lnTo>
                    <a:pt x="630" y="41277"/>
                  </a:lnTo>
                  <a:lnTo>
                    <a:pt x="675" y="41187"/>
                  </a:lnTo>
                  <a:lnTo>
                    <a:pt x="2561" y="35798"/>
                  </a:lnTo>
                  <a:lnTo>
                    <a:pt x="4403" y="30363"/>
                  </a:lnTo>
                  <a:lnTo>
                    <a:pt x="6199" y="24928"/>
                  </a:lnTo>
                  <a:lnTo>
                    <a:pt x="7996" y="19493"/>
                  </a:lnTo>
                  <a:lnTo>
                    <a:pt x="8670" y="17382"/>
                  </a:lnTo>
                  <a:lnTo>
                    <a:pt x="9388" y="15137"/>
                  </a:lnTo>
                  <a:lnTo>
                    <a:pt x="10062" y="12846"/>
                  </a:lnTo>
                  <a:lnTo>
                    <a:pt x="10691" y="10420"/>
                  </a:lnTo>
                  <a:lnTo>
                    <a:pt x="11230" y="7950"/>
                  </a:lnTo>
                  <a:lnTo>
                    <a:pt x="11499" y="6693"/>
                  </a:lnTo>
                  <a:lnTo>
                    <a:pt x="11724" y="5435"/>
                  </a:lnTo>
                  <a:lnTo>
                    <a:pt x="11903" y="4177"/>
                  </a:lnTo>
                  <a:lnTo>
                    <a:pt x="12038" y="2920"/>
                  </a:lnTo>
                  <a:lnTo>
                    <a:pt x="12173" y="1617"/>
                  </a:lnTo>
                  <a:lnTo>
                    <a:pt x="12218" y="359"/>
                  </a:lnTo>
                  <a:lnTo>
                    <a:pt x="12173" y="225"/>
                  </a:lnTo>
                  <a:lnTo>
                    <a:pt x="12128" y="90"/>
                  </a:lnTo>
                  <a:lnTo>
                    <a:pt x="12038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931;p43">
              <a:extLst>
                <a:ext uri="{FF2B5EF4-FFF2-40B4-BE49-F238E27FC236}">
                  <a16:creationId xmlns:a16="http://schemas.microsoft.com/office/drawing/2014/main" id="{B30210AE-B69B-401A-A2FA-198116395DB3}"/>
                </a:ext>
              </a:extLst>
            </p:cNvPr>
            <p:cNvSpPr/>
            <p:nvPr/>
          </p:nvSpPr>
          <p:spPr>
            <a:xfrm>
              <a:off x="6456600" y="3639000"/>
              <a:ext cx="128050" cy="230225"/>
            </a:xfrm>
            <a:custGeom>
              <a:avLst/>
              <a:gdLst/>
              <a:ahLst/>
              <a:cxnLst/>
              <a:rect l="l" t="t" r="r" b="b"/>
              <a:pathLst>
                <a:path w="5122" h="9209" extrusionOk="0">
                  <a:moveTo>
                    <a:pt x="405" y="1"/>
                  </a:moveTo>
                  <a:lnTo>
                    <a:pt x="270" y="46"/>
                  </a:lnTo>
                  <a:lnTo>
                    <a:pt x="136" y="91"/>
                  </a:lnTo>
                  <a:lnTo>
                    <a:pt x="46" y="181"/>
                  </a:lnTo>
                  <a:lnTo>
                    <a:pt x="1" y="315"/>
                  </a:lnTo>
                  <a:lnTo>
                    <a:pt x="1" y="450"/>
                  </a:lnTo>
                  <a:lnTo>
                    <a:pt x="405" y="1618"/>
                  </a:lnTo>
                  <a:lnTo>
                    <a:pt x="809" y="2786"/>
                  </a:lnTo>
                  <a:lnTo>
                    <a:pt x="1303" y="3909"/>
                  </a:lnTo>
                  <a:lnTo>
                    <a:pt x="1842" y="4986"/>
                  </a:lnTo>
                  <a:lnTo>
                    <a:pt x="2426" y="6064"/>
                  </a:lnTo>
                  <a:lnTo>
                    <a:pt x="3055" y="7097"/>
                  </a:lnTo>
                  <a:lnTo>
                    <a:pt x="3774" y="8131"/>
                  </a:lnTo>
                  <a:lnTo>
                    <a:pt x="4537" y="9074"/>
                  </a:lnTo>
                  <a:lnTo>
                    <a:pt x="4627" y="9164"/>
                  </a:lnTo>
                  <a:lnTo>
                    <a:pt x="4807" y="9209"/>
                  </a:lnTo>
                  <a:lnTo>
                    <a:pt x="4897" y="9164"/>
                  </a:lnTo>
                  <a:lnTo>
                    <a:pt x="5031" y="9119"/>
                  </a:lnTo>
                  <a:lnTo>
                    <a:pt x="5076" y="9029"/>
                  </a:lnTo>
                  <a:lnTo>
                    <a:pt x="5121" y="8894"/>
                  </a:lnTo>
                  <a:lnTo>
                    <a:pt x="5121" y="8759"/>
                  </a:lnTo>
                  <a:lnTo>
                    <a:pt x="5076" y="8625"/>
                  </a:lnTo>
                  <a:lnTo>
                    <a:pt x="4313" y="7681"/>
                  </a:lnTo>
                  <a:lnTo>
                    <a:pt x="3639" y="6738"/>
                  </a:lnTo>
                  <a:lnTo>
                    <a:pt x="3010" y="5705"/>
                  </a:lnTo>
                  <a:lnTo>
                    <a:pt x="2426" y="4672"/>
                  </a:lnTo>
                  <a:lnTo>
                    <a:pt x="1932" y="3594"/>
                  </a:lnTo>
                  <a:lnTo>
                    <a:pt x="1438" y="2516"/>
                  </a:lnTo>
                  <a:lnTo>
                    <a:pt x="1034" y="1393"/>
                  </a:lnTo>
                  <a:lnTo>
                    <a:pt x="675" y="270"/>
                  </a:lnTo>
                  <a:lnTo>
                    <a:pt x="630" y="136"/>
                  </a:lnTo>
                  <a:lnTo>
                    <a:pt x="540" y="4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932;p43">
              <a:extLst>
                <a:ext uri="{FF2B5EF4-FFF2-40B4-BE49-F238E27FC236}">
                  <a16:creationId xmlns:a16="http://schemas.microsoft.com/office/drawing/2014/main" id="{EB888F5B-9BD2-4FE4-80D6-B10379BA65F0}"/>
                </a:ext>
              </a:extLst>
            </p:cNvPr>
            <p:cNvSpPr/>
            <p:nvPr/>
          </p:nvSpPr>
          <p:spPr>
            <a:xfrm>
              <a:off x="6539700" y="3322350"/>
              <a:ext cx="110075" cy="297600"/>
            </a:xfrm>
            <a:custGeom>
              <a:avLst/>
              <a:gdLst/>
              <a:ahLst/>
              <a:cxnLst/>
              <a:rect l="l" t="t" r="r" b="b"/>
              <a:pathLst>
                <a:path w="4403" h="11904" extrusionOk="0">
                  <a:moveTo>
                    <a:pt x="315" y="1"/>
                  </a:moveTo>
                  <a:lnTo>
                    <a:pt x="180" y="46"/>
                  </a:lnTo>
                  <a:lnTo>
                    <a:pt x="90" y="136"/>
                  </a:lnTo>
                  <a:lnTo>
                    <a:pt x="1" y="225"/>
                  </a:lnTo>
                  <a:lnTo>
                    <a:pt x="1" y="360"/>
                  </a:lnTo>
                  <a:lnTo>
                    <a:pt x="135" y="1887"/>
                  </a:lnTo>
                  <a:lnTo>
                    <a:pt x="360" y="3369"/>
                  </a:lnTo>
                  <a:lnTo>
                    <a:pt x="674" y="4852"/>
                  </a:lnTo>
                  <a:lnTo>
                    <a:pt x="1124" y="6334"/>
                  </a:lnTo>
                  <a:lnTo>
                    <a:pt x="1618" y="7726"/>
                  </a:lnTo>
                  <a:lnTo>
                    <a:pt x="2246" y="9119"/>
                  </a:lnTo>
                  <a:lnTo>
                    <a:pt x="2965" y="10421"/>
                  </a:lnTo>
                  <a:lnTo>
                    <a:pt x="3774" y="11724"/>
                  </a:lnTo>
                  <a:lnTo>
                    <a:pt x="3908" y="11858"/>
                  </a:lnTo>
                  <a:lnTo>
                    <a:pt x="4043" y="11903"/>
                  </a:lnTo>
                  <a:lnTo>
                    <a:pt x="4178" y="11858"/>
                  </a:lnTo>
                  <a:lnTo>
                    <a:pt x="4268" y="11814"/>
                  </a:lnTo>
                  <a:lnTo>
                    <a:pt x="4357" y="11724"/>
                  </a:lnTo>
                  <a:lnTo>
                    <a:pt x="4402" y="11589"/>
                  </a:lnTo>
                  <a:lnTo>
                    <a:pt x="4402" y="11454"/>
                  </a:lnTo>
                  <a:lnTo>
                    <a:pt x="4357" y="11364"/>
                  </a:lnTo>
                  <a:lnTo>
                    <a:pt x="3549" y="10107"/>
                  </a:lnTo>
                  <a:lnTo>
                    <a:pt x="2875" y="8804"/>
                  </a:lnTo>
                  <a:lnTo>
                    <a:pt x="2291" y="7457"/>
                  </a:lnTo>
                  <a:lnTo>
                    <a:pt x="1752" y="6109"/>
                  </a:lnTo>
                  <a:lnTo>
                    <a:pt x="1348" y="4672"/>
                  </a:lnTo>
                  <a:lnTo>
                    <a:pt x="1034" y="3280"/>
                  </a:lnTo>
                  <a:lnTo>
                    <a:pt x="809" y="1797"/>
                  </a:lnTo>
                  <a:lnTo>
                    <a:pt x="674" y="360"/>
                  </a:lnTo>
                  <a:lnTo>
                    <a:pt x="629" y="225"/>
                  </a:lnTo>
                  <a:lnTo>
                    <a:pt x="585" y="91"/>
                  </a:lnTo>
                  <a:lnTo>
                    <a:pt x="450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933;p43">
              <a:extLst>
                <a:ext uri="{FF2B5EF4-FFF2-40B4-BE49-F238E27FC236}">
                  <a16:creationId xmlns:a16="http://schemas.microsoft.com/office/drawing/2014/main" id="{9D717EED-539B-4A96-9EC6-4BE1A964D0F2}"/>
                </a:ext>
              </a:extLst>
            </p:cNvPr>
            <p:cNvSpPr/>
            <p:nvPr/>
          </p:nvSpPr>
          <p:spPr>
            <a:xfrm>
              <a:off x="6662100" y="3296525"/>
              <a:ext cx="40450" cy="126925"/>
            </a:xfrm>
            <a:custGeom>
              <a:avLst/>
              <a:gdLst/>
              <a:ahLst/>
              <a:cxnLst/>
              <a:rect l="l" t="t" r="r" b="b"/>
              <a:pathLst>
                <a:path w="1618" h="5077" extrusionOk="0">
                  <a:moveTo>
                    <a:pt x="270" y="1"/>
                  </a:moveTo>
                  <a:lnTo>
                    <a:pt x="135" y="46"/>
                  </a:lnTo>
                  <a:lnTo>
                    <a:pt x="45" y="136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944" y="4807"/>
                  </a:lnTo>
                  <a:lnTo>
                    <a:pt x="989" y="4897"/>
                  </a:lnTo>
                  <a:lnTo>
                    <a:pt x="1078" y="4986"/>
                  </a:lnTo>
                  <a:lnTo>
                    <a:pt x="1168" y="5076"/>
                  </a:lnTo>
                  <a:lnTo>
                    <a:pt x="1348" y="5076"/>
                  </a:lnTo>
                  <a:lnTo>
                    <a:pt x="1483" y="5031"/>
                  </a:lnTo>
                  <a:lnTo>
                    <a:pt x="1572" y="4941"/>
                  </a:lnTo>
                  <a:lnTo>
                    <a:pt x="1617" y="4807"/>
                  </a:lnTo>
                  <a:lnTo>
                    <a:pt x="1617" y="4672"/>
                  </a:lnTo>
                  <a:lnTo>
                    <a:pt x="674" y="270"/>
                  </a:lnTo>
                  <a:lnTo>
                    <a:pt x="629" y="136"/>
                  </a:lnTo>
                  <a:lnTo>
                    <a:pt x="539" y="4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934;p43">
              <a:extLst>
                <a:ext uri="{FF2B5EF4-FFF2-40B4-BE49-F238E27FC236}">
                  <a16:creationId xmlns:a16="http://schemas.microsoft.com/office/drawing/2014/main" id="{010BE365-77E1-4AC4-A095-7B21768C5E62}"/>
                </a:ext>
              </a:extLst>
            </p:cNvPr>
            <p:cNvSpPr/>
            <p:nvPr/>
          </p:nvSpPr>
          <p:spPr>
            <a:xfrm>
              <a:off x="6720500" y="3169650"/>
              <a:ext cx="23600" cy="86475"/>
            </a:xfrm>
            <a:custGeom>
              <a:avLst/>
              <a:gdLst/>
              <a:ahLst/>
              <a:cxnLst/>
              <a:rect l="l" t="t" r="r" b="b"/>
              <a:pathLst>
                <a:path w="944" h="3459" extrusionOk="0">
                  <a:moveTo>
                    <a:pt x="314" y="0"/>
                  </a:moveTo>
                  <a:lnTo>
                    <a:pt x="180" y="45"/>
                  </a:lnTo>
                  <a:lnTo>
                    <a:pt x="90" y="135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225" y="3144"/>
                  </a:lnTo>
                  <a:lnTo>
                    <a:pt x="270" y="3279"/>
                  </a:lnTo>
                  <a:lnTo>
                    <a:pt x="359" y="3369"/>
                  </a:lnTo>
                  <a:lnTo>
                    <a:pt x="449" y="3414"/>
                  </a:lnTo>
                  <a:lnTo>
                    <a:pt x="584" y="3459"/>
                  </a:lnTo>
                  <a:lnTo>
                    <a:pt x="629" y="3459"/>
                  </a:lnTo>
                  <a:lnTo>
                    <a:pt x="719" y="3414"/>
                  </a:lnTo>
                  <a:lnTo>
                    <a:pt x="853" y="3324"/>
                  </a:lnTo>
                  <a:lnTo>
                    <a:pt x="898" y="3234"/>
                  </a:lnTo>
                  <a:lnTo>
                    <a:pt x="943" y="3100"/>
                  </a:lnTo>
                  <a:lnTo>
                    <a:pt x="674" y="315"/>
                  </a:lnTo>
                  <a:lnTo>
                    <a:pt x="629" y="180"/>
                  </a:lnTo>
                  <a:lnTo>
                    <a:pt x="539" y="9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935;p43">
              <a:extLst>
                <a:ext uri="{FF2B5EF4-FFF2-40B4-BE49-F238E27FC236}">
                  <a16:creationId xmlns:a16="http://schemas.microsoft.com/office/drawing/2014/main" id="{A5633BB4-8688-4D2F-A3AB-F8EB128C534F}"/>
                </a:ext>
              </a:extLst>
            </p:cNvPr>
            <p:cNvSpPr/>
            <p:nvPr/>
          </p:nvSpPr>
          <p:spPr>
            <a:xfrm>
              <a:off x="6773275" y="3125850"/>
              <a:ext cx="17975" cy="35950"/>
            </a:xfrm>
            <a:custGeom>
              <a:avLst/>
              <a:gdLst/>
              <a:ahLst/>
              <a:cxnLst/>
              <a:rect l="l" t="t" r="r" b="b"/>
              <a:pathLst>
                <a:path w="719" h="1438" extrusionOk="0">
                  <a:moveTo>
                    <a:pt x="314" y="1"/>
                  </a:moveTo>
                  <a:lnTo>
                    <a:pt x="180" y="46"/>
                  </a:lnTo>
                  <a:lnTo>
                    <a:pt x="90" y="91"/>
                  </a:lnTo>
                  <a:lnTo>
                    <a:pt x="0" y="225"/>
                  </a:lnTo>
                  <a:lnTo>
                    <a:pt x="0" y="360"/>
                  </a:lnTo>
                  <a:lnTo>
                    <a:pt x="45" y="1124"/>
                  </a:lnTo>
                  <a:lnTo>
                    <a:pt x="45" y="1258"/>
                  </a:lnTo>
                  <a:lnTo>
                    <a:pt x="135" y="1348"/>
                  </a:lnTo>
                  <a:lnTo>
                    <a:pt x="270" y="1438"/>
                  </a:lnTo>
                  <a:lnTo>
                    <a:pt x="539" y="1438"/>
                  </a:lnTo>
                  <a:lnTo>
                    <a:pt x="629" y="1348"/>
                  </a:lnTo>
                  <a:lnTo>
                    <a:pt x="719" y="1213"/>
                  </a:lnTo>
                  <a:lnTo>
                    <a:pt x="719" y="1079"/>
                  </a:lnTo>
                  <a:lnTo>
                    <a:pt x="674" y="315"/>
                  </a:lnTo>
                  <a:lnTo>
                    <a:pt x="674" y="180"/>
                  </a:lnTo>
                  <a:lnTo>
                    <a:pt x="584" y="9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936;p43">
              <a:extLst>
                <a:ext uri="{FF2B5EF4-FFF2-40B4-BE49-F238E27FC236}">
                  <a16:creationId xmlns:a16="http://schemas.microsoft.com/office/drawing/2014/main" id="{89B57C11-F62E-422A-8E2C-FD9D08E1D0C4}"/>
                </a:ext>
              </a:extLst>
            </p:cNvPr>
            <p:cNvSpPr/>
            <p:nvPr/>
          </p:nvSpPr>
          <p:spPr>
            <a:xfrm>
              <a:off x="6547575" y="3562650"/>
              <a:ext cx="68500" cy="102200"/>
            </a:xfrm>
            <a:custGeom>
              <a:avLst/>
              <a:gdLst/>
              <a:ahLst/>
              <a:cxnLst/>
              <a:rect l="l" t="t" r="r" b="b"/>
              <a:pathLst>
                <a:path w="2740" h="4088" extrusionOk="0">
                  <a:moveTo>
                    <a:pt x="270" y="1"/>
                  </a:moveTo>
                  <a:lnTo>
                    <a:pt x="135" y="91"/>
                  </a:lnTo>
                  <a:lnTo>
                    <a:pt x="45" y="180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45" y="540"/>
                  </a:lnTo>
                  <a:lnTo>
                    <a:pt x="2111" y="3908"/>
                  </a:lnTo>
                  <a:lnTo>
                    <a:pt x="2246" y="4043"/>
                  </a:lnTo>
                  <a:lnTo>
                    <a:pt x="2425" y="4088"/>
                  </a:lnTo>
                  <a:lnTo>
                    <a:pt x="2605" y="3998"/>
                  </a:lnTo>
                  <a:lnTo>
                    <a:pt x="2695" y="3908"/>
                  </a:lnTo>
                  <a:lnTo>
                    <a:pt x="2740" y="3818"/>
                  </a:lnTo>
                  <a:lnTo>
                    <a:pt x="2740" y="3684"/>
                  </a:lnTo>
                  <a:lnTo>
                    <a:pt x="2695" y="3549"/>
                  </a:lnTo>
                  <a:lnTo>
                    <a:pt x="629" y="180"/>
                  </a:lnTo>
                  <a:lnTo>
                    <a:pt x="539" y="91"/>
                  </a:lnTo>
                  <a:lnTo>
                    <a:pt x="404" y="4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937;p43">
              <a:extLst>
                <a:ext uri="{FF2B5EF4-FFF2-40B4-BE49-F238E27FC236}">
                  <a16:creationId xmlns:a16="http://schemas.microsoft.com/office/drawing/2014/main" id="{51E63439-BDC1-4F57-9E17-5166CED8B504}"/>
                </a:ext>
              </a:extLst>
            </p:cNvPr>
            <p:cNvSpPr/>
            <p:nvPr/>
          </p:nvSpPr>
          <p:spPr>
            <a:xfrm>
              <a:off x="6568900" y="3697400"/>
              <a:ext cx="33700" cy="40450"/>
            </a:xfrm>
            <a:custGeom>
              <a:avLst/>
              <a:gdLst/>
              <a:ahLst/>
              <a:cxnLst/>
              <a:rect l="l" t="t" r="r" b="b"/>
              <a:pathLst>
                <a:path w="1348" h="1618" extrusionOk="0">
                  <a:moveTo>
                    <a:pt x="270" y="0"/>
                  </a:moveTo>
                  <a:lnTo>
                    <a:pt x="135" y="45"/>
                  </a:lnTo>
                  <a:lnTo>
                    <a:pt x="45" y="135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45" y="539"/>
                  </a:lnTo>
                  <a:lnTo>
                    <a:pt x="719" y="1483"/>
                  </a:lnTo>
                  <a:lnTo>
                    <a:pt x="809" y="1573"/>
                  </a:lnTo>
                  <a:lnTo>
                    <a:pt x="989" y="1617"/>
                  </a:lnTo>
                  <a:lnTo>
                    <a:pt x="1078" y="1617"/>
                  </a:lnTo>
                  <a:lnTo>
                    <a:pt x="1168" y="1573"/>
                  </a:lnTo>
                  <a:lnTo>
                    <a:pt x="1258" y="1483"/>
                  </a:lnTo>
                  <a:lnTo>
                    <a:pt x="1348" y="1348"/>
                  </a:lnTo>
                  <a:lnTo>
                    <a:pt x="1303" y="1213"/>
                  </a:lnTo>
                  <a:lnTo>
                    <a:pt x="1258" y="1078"/>
                  </a:lnTo>
                  <a:lnTo>
                    <a:pt x="629" y="135"/>
                  </a:lnTo>
                  <a:lnTo>
                    <a:pt x="495" y="45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938;p43">
              <a:extLst>
                <a:ext uri="{FF2B5EF4-FFF2-40B4-BE49-F238E27FC236}">
                  <a16:creationId xmlns:a16="http://schemas.microsoft.com/office/drawing/2014/main" id="{022A1E25-B0EE-43CB-88AD-784A9086BFFF}"/>
                </a:ext>
              </a:extLst>
            </p:cNvPr>
            <p:cNvSpPr/>
            <p:nvPr/>
          </p:nvSpPr>
          <p:spPr>
            <a:xfrm>
              <a:off x="6506025" y="3859100"/>
              <a:ext cx="47175" cy="52800"/>
            </a:xfrm>
            <a:custGeom>
              <a:avLst/>
              <a:gdLst/>
              <a:ahLst/>
              <a:cxnLst/>
              <a:rect l="l" t="t" r="r" b="b"/>
              <a:pathLst>
                <a:path w="1887" h="2112" extrusionOk="0">
                  <a:moveTo>
                    <a:pt x="180" y="0"/>
                  </a:moveTo>
                  <a:lnTo>
                    <a:pt x="90" y="90"/>
                  </a:lnTo>
                  <a:lnTo>
                    <a:pt x="45" y="225"/>
                  </a:lnTo>
                  <a:lnTo>
                    <a:pt x="0" y="360"/>
                  </a:lnTo>
                  <a:lnTo>
                    <a:pt x="45" y="494"/>
                  </a:lnTo>
                  <a:lnTo>
                    <a:pt x="315" y="899"/>
                  </a:lnTo>
                  <a:lnTo>
                    <a:pt x="584" y="1348"/>
                  </a:lnTo>
                  <a:lnTo>
                    <a:pt x="943" y="1707"/>
                  </a:lnTo>
                  <a:lnTo>
                    <a:pt x="1348" y="2021"/>
                  </a:lnTo>
                  <a:lnTo>
                    <a:pt x="1437" y="2066"/>
                  </a:lnTo>
                  <a:lnTo>
                    <a:pt x="1572" y="2111"/>
                  </a:lnTo>
                  <a:lnTo>
                    <a:pt x="1707" y="2066"/>
                  </a:lnTo>
                  <a:lnTo>
                    <a:pt x="1842" y="1977"/>
                  </a:lnTo>
                  <a:lnTo>
                    <a:pt x="1887" y="1842"/>
                  </a:lnTo>
                  <a:lnTo>
                    <a:pt x="1887" y="1707"/>
                  </a:lnTo>
                  <a:lnTo>
                    <a:pt x="1842" y="1572"/>
                  </a:lnTo>
                  <a:lnTo>
                    <a:pt x="1752" y="1482"/>
                  </a:lnTo>
                  <a:lnTo>
                    <a:pt x="1437" y="1213"/>
                  </a:lnTo>
                  <a:lnTo>
                    <a:pt x="1123" y="899"/>
                  </a:lnTo>
                  <a:lnTo>
                    <a:pt x="899" y="539"/>
                  </a:lnTo>
                  <a:lnTo>
                    <a:pt x="674" y="180"/>
                  </a:lnTo>
                  <a:lnTo>
                    <a:pt x="584" y="45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939;p43">
              <a:extLst>
                <a:ext uri="{FF2B5EF4-FFF2-40B4-BE49-F238E27FC236}">
                  <a16:creationId xmlns:a16="http://schemas.microsoft.com/office/drawing/2014/main" id="{40459349-6DAD-412B-8E1C-1756F3940602}"/>
                </a:ext>
              </a:extLst>
            </p:cNvPr>
            <p:cNvSpPr/>
            <p:nvPr/>
          </p:nvSpPr>
          <p:spPr>
            <a:xfrm>
              <a:off x="6654250" y="3763650"/>
              <a:ext cx="181925" cy="116800"/>
            </a:xfrm>
            <a:custGeom>
              <a:avLst/>
              <a:gdLst/>
              <a:ahLst/>
              <a:cxnLst/>
              <a:rect l="l" t="t" r="r" b="b"/>
              <a:pathLst>
                <a:path w="7277" h="4672" extrusionOk="0">
                  <a:moveTo>
                    <a:pt x="6827" y="0"/>
                  </a:moveTo>
                  <a:lnTo>
                    <a:pt x="6692" y="90"/>
                  </a:lnTo>
                  <a:lnTo>
                    <a:pt x="6019" y="719"/>
                  </a:lnTo>
                  <a:lnTo>
                    <a:pt x="5255" y="1303"/>
                  </a:lnTo>
                  <a:lnTo>
                    <a:pt x="4492" y="1887"/>
                  </a:lnTo>
                  <a:lnTo>
                    <a:pt x="3683" y="2381"/>
                  </a:lnTo>
                  <a:lnTo>
                    <a:pt x="2875" y="2875"/>
                  </a:lnTo>
                  <a:lnTo>
                    <a:pt x="2021" y="3279"/>
                  </a:lnTo>
                  <a:lnTo>
                    <a:pt x="1123" y="3639"/>
                  </a:lnTo>
                  <a:lnTo>
                    <a:pt x="270" y="3998"/>
                  </a:lnTo>
                  <a:lnTo>
                    <a:pt x="135" y="4043"/>
                  </a:lnTo>
                  <a:lnTo>
                    <a:pt x="45" y="4178"/>
                  </a:lnTo>
                  <a:lnTo>
                    <a:pt x="0" y="4267"/>
                  </a:lnTo>
                  <a:lnTo>
                    <a:pt x="45" y="4402"/>
                  </a:lnTo>
                  <a:lnTo>
                    <a:pt x="90" y="4537"/>
                  </a:lnTo>
                  <a:lnTo>
                    <a:pt x="180" y="4582"/>
                  </a:lnTo>
                  <a:lnTo>
                    <a:pt x="270" y="4627"/>
                  </a:lnTo>
                  <a:lnTo>
                    <a:pt x="359" y="4672"/>
                  </a:lnTo>
                  <a:lnTo>
                    <a:pt x="494" y="4627"/>
                  </a:lnTo>
                  <a:lnTo>
                    <a:pt x="1392" y="4312"/>
                  </a:lnTo>
                  <a:lnTo>
                    <a:pt x="2291" y="3908"/>
                  </a:lnTo>
                  <a:lnTo>
                    <a:pt x="3189" y="3459"/>
                  </a:lnTo>
                  <a:lnTo>
                    <a:pt x="4042" y="2965"/>
                  </a:lnTo>
                  <a:lnTo>
                    <a:pt x="4896" y="2426"/>
                  </a:lnTo>
                  <a:lnTo>
                    <a:pt x="5659" y="1887"/>
                  </a:lnTo>
                  <a:lnTo>
                    <a:pt x="6468" y="1258"/>
                  </a:lnTo>
                  <a:lnTo>
                    <a:pt x="7186" y="584"/>
                  </a:lnTo>
                  <a:lnTo>
                    <a:pt x="7276" y="495"/>
                  </a:lnTo>
                  <a:lnTo>
                    <a:pt x="7276" y="360"/>
                  </a:lnTo>
                  <a:lnTo>
                    <a:pt x="7276" y="225"/>
                  </a:lnTo>
                  <a:lnTo>
                    <a:pt x="7186" y="90"/>
                  </a:lnTo>
                  <a:lnTo>
                    <a:pt x="7097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940;p43">
              <a:extLst>
                <a:ext uri="{FF2B5EF4-FFF2-40B4-BE49-F238E27FC236}">
                  <a16:creationId xmlns:a16="http://schemas.microsoft.com/office/drawing/2014/main" id="{DB10900A-399D-43E8-8337-E0D1C64AACE3}"/>
                </a:ext>
              </a:extLst>
            </p:cNvPr>
            <p:cNvSpPr/>
            <p:nvPr/>
          </p:nvSpPr>
          <p:spPr>
            <a:xfrm>
              <a:off x="6737325" y="3420050"/>
              <a:ext cx="202150" cy="213375"/>
            </a:xfrm>
            <a:custGeom>
              <a:avLst/>
              <a:gdLst/>
              <a:ahLst/>
              <a:cxnLst/>
              <a:rect l="l" t="t" r="r" b="b"/>
              <a:pathLst>
                <a:path w="8086" h="8535" extrusionOk="0">
                  <a:moveTo>
                    <a:pt x="7681" y="0"/>
                  </a:moveTo>
                  <a:lnTo>
                    <a:pt x="7546" y="45"/>
                  </a:lnTo>
                  <a:lnTo>
                    <a:pt x="7457" y="180"/>
                  </a:lnTo>
                  <a:lnTo>
                    <a:pt x="6693" y="1258"/>
                  </a:lnTo>
                  <a:lnTo>
                    <a:pt x="5885" y="2336"/>
                  </a:lnTo>
                  <a:lnTo>
                    <a:pt x="5031" y="3369"/>
                  </a:lnTo>
                  <a:lnTo>
                    <a:pt x="4133" y="4402"/>
                  </a:lnTo>
                  <a:lnTo>
                    <a:pt x="3190" y="5345"/>
                  </a:lnTo>
                  <a:lnTo>
                    <a:pt x="2202" y="6244"/>
                  </a:lnTo>
                  <a:lnTo>
                    <a:pt x="1213" y="7097"/>
                  </a:lnTo>
                  <a:lnTo>
                    <a:pt x="135" y="7950"/>
                  </a:lnTo>
                  <a:lnTo>
                    <a:pt x="46" y="8040"/>
                  </a:lnTo>
                  <a:lnTo>
                    <a:pt x="1" y="8175"/>
                  </a:lnTo>
                  <a:lnTo>
                    <a:pt x="1" y="8310"/>
                  </a:lnTo>
                  <a:lnTo>
                    <a:pt x="46" y="8400"/>
                  </a:lnTo>
                  <a:lnTo>
                    <a:pt x="180" y="8534"/>
                  </a:lnTo>
                  <a:lnTo>
                    <a:pt x="450" y="8534"/>
                  </a:lnTo>
                  <a:lnTo>
                    <a:pt x="540" y="8489"/>
                  </a:lnTo>
                  <a:lnTo>
                    <a:pt x="1618" y="7636"/>
                  </a:lnTo>
                  <a:lnTo>
                    <a:pt x="2696" y="6783"/>
                  </a:lnTo>
                  <a:lnTo>
                    <a:pt x="3684" y="5839"/>
                  </a:lnTo>
                  <a:lnTo>
                    <a:pt x="4627" y="4851"/>
                  </a:lnTo>
                  <a:lnTo>
                    <a:pt x="5570" y="3818"/>
                  </a:lnTo>
                  <a:lnTo>
                    <a:pt x="6424" y="2785"/>
                  </a:lnTo>
                  <a:lnTo>
                    <a:pt x="7277" y="1662"/>
                  </a:lnTo>
                  <a:lnTo>
                    <a:pt x="8041" y="539"/>
                  </a:lnTo>
                  <a:lnTo>
                    <a:pt x="8085" y="405"/>
                  </a:lnTo>
                  <a:lnTo>
                    <a:pt x="8085" y="270"/>
                  </a:lnTo>
                  <a:lnTo>
                    <a:pt x="8041" y="135"/>
                  </a:lnTo>
                  <a:lnTo>
                    <a:pt x="7906" y="45"/>
                  </a:lnTo>
                  <a:lnTo>
                    <a:pt x="7816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941;p43">
              <a:extLst>
                <a:ext uri="{FF2B5EF4-FFF2-40B4-BE49-F238E27FC236}">
                  <a16:creationId xmlns:a16="http://schemas.microsoft.com/office/drawing/2014/main" id="{6C495831-20BD-4FDB-9489-174AE25CF240}"/>
                </a:ext>
              </a:extLst>
            </p:cNvPr>
            <p:cNvSpPr/>
            <p:nvPr/>
          </p:nvSpPr>
          <p:spPr>
            <a:xfrm>
              <a:off x="6814800" y="3338075"/>
              <a:ext cx="78625" cy="101100"/>
            </a:xfrm>
            <a:custGeom>
              <a:avLst/>
              <a:gdLst/>
              <a:ahLst/>
              <a:cxnLst/>
              <a:rect l="l" t="t" r="r" b="b"/>
              <a:pathLst>
                <a:path w="3145" h="4044" extrusionOk="0">
                  <a:moveTo>
                    <a:pt x="2741" y="1"/>
                  </a:moveTo>
                  <a:lnTo>
                    <a:pt x="2606" y="46"/>
                  </a:lnTo>
                  <a:lnTo>
                    <a:pt x="2516" y="135"/>
                  </a:lnTo>
                  <a:lnTo>
                    <a:pt x="46" y="3459"/>
                  </a:lnTo>
                  <a:lnTo>
                    <a:pt x="1" y="3594"/>
                  </a:lnTo>
                  <a:lnTo>
                    <a:pt x="1" y="3729"/>
                  </a:lnTo>
                  <a:lnTo>
                    <a:pt x="46" y="3863"/>
                  </a:lnTo>
                  <a:lnTo>
                    <a:pt x="136" y="3953"/>
                  </a:lnTo>
                  <a:lnTo>
                    <a:pt x="225" y="3998"/>
                  </a:lnTo>
                  <a:lnTo>
                    <a:pt x="360" y="4043"/>
                  </a:lnTo>
                  <a:lnTo>
                    <a:pt x="495" y="3998"/>
                  </a:lnTo>
                  <a:lnTo>
                    <a:pt x="630" y="3908"/>
                  </a:lnTo>
                  <a:lnTo>
                    <a:pt x="3055" y="540"/>
                  </a:lnTo>
                  <a:lnTo>
                    <a:pt x="3145" y="405"/>
                  </a:lnTo>
                  <a:lnTo>
                    <a:pt x="3145" y="270"/>
                  </a:lnTo>
                  <a:lnTo>
                    <a:pt x="3100" y="135"/>
                  </a:lnTo>
                  <a:lnTo>
                    <a:pt x="3010" y="46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942;p43">
              <a:extLst>
                <a:ext uri="{FF2B5EF4-FFF2-40B4-BE49-F238E27FC236}">
                  <a16:creationId xmlns:a16="http://schemas.microsoft.com/office/drawing/2014/main" id="{CCC058C9-61F8-409A-9E00-19A08F52C3CE}"/>
                </a:ext>
              </a:extLst>
            </p:cNvPr>
            <p:cNvSpPr/>
            <p:nvPr/>
          </p:nvSpPr>
          <p:spPr>
            <a:xfrm>
              <a:off x="6848500" y="3248250"/>
              <a:ext cx="33700" cy="55050"/>
            </a:xfrm>
            <a:custGeom>
              <a:avLst/>
              <a:gdLst/>
              <a:ahLst/>
              <a:cxnLst/>
              <a:rect l="l" t="t" r="r" b="b"/>
              <a:pathLst>
                <a:path w="1348" h="2202" extrusionOk="0">
                  <a:moveTo>
                    <a:pt x="1033" y="0"/>
                  </a:moveTo>
                  <a:lnTo>
                    <a:pt x="899" y="45"/>
                  </a:lnTo>
                  <a:lnTo>
                    <a:pt x="809" y="90"/>
                  </a:lnTo>
                  <a:lnTo>
                    <a:pt x="719" y="225"/>
                  </a:lnTo>
                  <a:lnTo>
                    <a:pt x="45" y="1707"/>
                  </a:lnTo>
                  <a:lnTo>
                    <a:pt x="0" y="1842"/>
                  </a:lnTo>
                  <a:lnTo>
                    <a:pt x="0" y="1977"/>
                  </a:lnTo>
                  <a:lnTo>
                    <a:pt x="90" y="2067"/>
                  </a:lnTo>
                  <a:lnTo>
                    <a:pt x="180" y="2156"/>
                  </a:lnTo>
                  <a:lnTo>
                    <a:pt x="360" y="2201"/>
                  </a:lnTo>
                  <a:lnTo>
                    <a:pt x="449" y="2156"/>
                  </a:lnTo>
                  <a:lnTo>
                    <a:pt x="539" y="2111"/>
                  </a:lnTo>
                  <a:lnTo>
                    <a:pt x="584" y="2067"/>
                  </a:lnTo>
                  <a:lnTo>
                    <a:pt x="674" y="1977"/>
                  </a:lnTo>
                  <a:lnTo>
                    <a:pt x="1348" y="495"/>
                  </a:lnTo>
                  <a:lnTo>
                    <a:pt x="1348" y="360"/>
                  </a:lnTo>
                  <a:lnTo>
                    <a:pt x="1348" y="225"/>
                  </a:lnTo>
                  <a:lnTo>
                    <a:pt x="1258" y="135"/>
                  </a:lnTo>
                  <a:lnTo>
                    <a:pt x="1168" y="45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943;p43">
              <a:extLst>
                <a:ext uri="{FF2B5EF4-FFF2-40B4-BE49-F238E27FC236}">
                  <a16:creationId xmlns:a16="http://schemas.microsoft.com/office/drawing/2014/main" id="{6CA8FB93-041C-4DAD-9B2F-2202F459E6AD}"/>
                </a:ext>
              </a:extLst>
            </p:cNvPr>
            <p:cNvSpPr/>
            <p:nvPr/>
          </p:nvSpPr>
          <p:spPr>
            <a:xfrm>
              <a:off x="6858600" y="3166275"/>
              <a:ext cx="23600" cy="38200"/>
            </a:xfrm>
            <a:custGeom>
              <a:avLst/>
              <a:gdLst/>
              <a:ahLst/>
              <a:cxnLst/>
              <a:rect l="l" t="t" r="r" b="b"/>
              <a:pathLst>
                <a:path w="944" h="1528" extrusionOk="0">
                  <a:moveTo>
                    <a:pt x="540" y="1"/>
                  </a:moveTo>
                  <a:lnTo>
                    <a:pt x="450" y="46"/>
                  </a:lnTo>
                  <a:lnTo>
                    <a:pt x="315" y="135"/>
                  </a:lnTo>
                  <a:lnTo>
                    <a:pt x="270" y="225"/>
                  </a:lnTo>
                  <a:lnTo>
                    <a:pt x="45" y="1124"/>
                  </a:lnTo>
                  <a:lnTo>
                    <a:pt x="1" y="1258"/>
                  </a:lnTo>
                  <a:lnTo>
                    <a:pt x="45" y="1348"/>
                  </a:lnTo>
                  <a:lnTo>
                    <a:pt x="135" y="1483"/>
                  </a:lnTo>
                  <a:lnTo>
                    <a:pt x="270" y="1528"/>
                  </a:lnTo>
                  <a:lnTo>
                    <a:pt x="450" y="1528"/>
                  </a:lnTo>
                  <a:lnTo>
                    <a:pt x="584" y="1483"/>
                  </a:lnTo>
                  <a:lnTo>
                    <a:pt x="629" y="1393"/>
                  </a:lnTo>
                  <a:lnTo>
                    <a:pt x="674" y="1303"/>
                  </a:lnTo>
                  <a:lnTo>
                    <a:pt x="944" y="450"/>
                  </a:lnTo>
                  <a:lnTo>
                    <a:pt x="944" y="315"/>
                  </a:lnTo>
                  <a:lnTo>
                    <a:pt x="899" y="180"/>
                  </a:lnTo>
                  <a:lnTo>
                    <a:pt x="809" y="90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944;p43">
              <a:extLst>
                <a:ext uri="{FF2B5EF4-FFF2-40B4-BE49-F238E27FC236}">
                  <a16:creationId xmlns:a16="http://schemas.microsoft.com/office/drawing/2014/main" id="{3A726933-A652-4D83-ACAB-316D2167C771}"/>
                </a:ext>
              </a:extLst>
            </p:cNvPr>
            <p:cNvSpPr/>
            <p:nvPr/>
          </p:nvSpPr>
          <p:spPr>
            <a:xfrm>
              <a:off x="6737325" y="3646875"/>
              <a:ext cx="60675" cy="41575"/>
            </a:xfrm>
            <a:custGeom>
              <a:avLst/>
              <a:gdLst/>
              <a:ahLst/>
              <a:cxnLst/>
              <a:rect l="l" t="t" r="r" b="b"/>
              <a:pathLst>
                <a:path w="2427" h="1663" extrusionOk="0">
                  <a:moveTo>
                    <a:pt x="2022" y="0"/>
                  </a:moveTo>
                  <a:lnTo>
                    <a:pt x="1887" y="45"/>
                  </a:lnTo>
                  <a:lnTo>
                    <a:pt x="180" y="1033"/>
                  </a:lnTo>
                  <a:lnTo>
                    <a:pt x="91" y="1123"/>
                  </a:lnTo>
                  <a:lnTo>
                    <a:pt x="46" y="1213"/>
                  </a:lnTo>
                  <a:lnTo>
                    <a:pt x="1" y="1348"/>
                  </a:lnTo>
                  <a:lnTo>
                    <a:pt x="46" y="1483"/>
                  </a:lnTo>
                  <a:lnTo>
                    <a:pt x="180" y="1617"/>
                  </a:lnTo>
                  <a:lnTo>
                    <a:pt x="360" y="1662"/>
                  </a:lnTo>
                  <a:lnTo>
                    <a:pt x="540" y="1617"/>
                  </a:lnTo>
                  <a:lnTo>
                    <a:pt x="2246" y="674"/>
                  </a:lnTo>
                  <a:lnTo>
                    <a:pt x="2336" y="584"/>
                  </a:lnTo>
                  <a:lnTo>
                    <a:pt x="2381" y="449"/>
                  </a:lnTo>
                  <a:lnTo>
                    <a:pt x="2426" y="315"/>
                  </a:lnTo>
                  <a:lnTo>
                    <a:pt x="2381" y="180"/>
                  </a:lnTo>
                  <a:lnTo>
                    <a:pt x="2291" y="90"/>
                  </a:lnTo>
                  <a:lnTo>
                    <a:pt x="2157" y="4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945;p43">
              <a:extLst>
                <a:ext uri="{FF2B5EF4-FFF2-40B4-BE49-F238E27FC236}">
                  <a16:creationId xmlns:a16="http://schemas.microsoft.com/office/drawing/2014/main" id="{1DE3B31F-06D2-4C5C-857F-EE4880726C1F}"/>
                </a:ext>
              </a:extLst>
            </p:cNvPr>
            <p:cNvSpPr/>
            <p:nvPr/>
          </p:nvSpPr>
          <p:spPr>
            <a:xfrm>
              <a:off x="6720500" y="3746800"/>
              <a:ext cx="33700" cy="26975"/>
            </a:xfrm>
            <a:custGeom>
              <a:avLst/>
              <a:gdLst/>
              <a:ahLst/>
              <a:cxnLst/>
              <a:rect l="l" t="t" r="r" b="b"/>
              <a:pathLst>
                <a:path w="1348" h="1079" extrusionOk="0">
                  <a:moveTo>
                    <a:pt x="988" y="1"/>
                  </a:moveTo>
                  <a:lnTo>
                    <a:pt x="853" y="46"/>
                  </a:lnTo>
                  <a:lnTo>
                    <a:pt x="135" y="450"/>
                  </a:lnTo>
                  <a:lnTo>
                    <a:pt x="45" y="540"/>
                  </a:lnTo>
                  <a:lnTo>
                    <a:pt x="0" y="630"/>
                  </a:lnTo>
                  <a:lnTo>
                    <a:pt x="0" y="764"/>
                  </a:lnTo>
                  <a:lnTo>
                    <a:pt x="45" y="899"/>
                  </a:lnTo>
                  <a:lnTo>
                    <a:pt x="135" y="1034"/>
                  </a:lnTo>
                  <a:lnTo>
                    <a:pt x="314" y="1079"/>
                  </a:lnTo>
                  <a:lnTo>
                    <a:pt x="494" y="1034"/>
                  </a:lnTo>
                  <a:lnTo>
                    <a:pt x="1213" y="630"/>
                  </a:lnTo>
                  <a:lnTo>
                    <a:pt x="1303" y="540"/>
                  </a:lnTo>
                  <a:lnTo>
                    <a:pt x="1347" y="450"/>
                  </a:lnTo>
                  <a:lnTo>
                    <a:pt x="1347" y="315"/>
                  </a:lnTo>
                  <a:lnTo>
                    <a:pt x="1347" y="180"/>
                  </a:lnTo>
                  <a:lnTo>
                    <a:pt x="1258" y="91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946;p43">
              <a:extLst>
                <a:ext uri="{FF2B5EF4-FFF2-40B4-BE49-F238E27FC236}">
                  <a16:creationId xmlns:a16="http://schemas.microsoft.com/office/drawing/2014/main" id="{90FD1B4D-469E-489E-B8C4-3B25C98F4984}"/>
                </a:ext>
              </a:extLst>
            </p:cNvPr>
            <p:cNvSpPr/>
            <p:nvPr/>
          </p:nvSpPr>
          <p:spPr>
            <a:xfrm>
              <a:off x="6644125" y="3902875"/>
              <a:ext cx="65150" cy="34850"/>
            </a:xfrm>
            <a:custGeom>
              <a:avLst/>
              <a:gdLst/>
              <a:ahLst/>
              <a:cxnLst/>
              <a:rect l="l" t="t" r="r" b="b"/>
              <a:pathLst>
                <a:path w="2606" h="1394" extrusionOk="0">
                  <a:moveTo>
                    <a:pt x="2157" y="1"/>
                  </a:moveTo>
                  <a:lnTo>
                    <a:pt x="2067" y="46"/>
                  </a:lnTo>
                  <a:lnTo>
                    <a:pt x="1663" y="270"/>
                  </a:lnTo>
                  <a:lnTo>
                    <a:pt x="1213" y="495"/>
                  </a:lnTo>
                  <a:lnTo>
                    <a:pt x="764" y="630"/>
                  </a:lnTo>
                  <a:lnTo>
                    <a:pt x="315" y="720"/>
                  </a:lnTo>
                  <a:lnTo>
                    <a:pt x="180" y="765"/>
                  </a:lnTo>
                  <a:lnTo>
                    <a:pt x="91" y="854"/>
                  </a:lnTo>
                  <a:lnTo>
                    <a:pt x="46" y="944"/>
                  </a:lnTo>
                  <a:lnTo>
                    <a:pt x="1" y="1079"/>
                  </a:lnTo>
                  <a:lnTo>
                    <a:pt x="46" y="1214"/>
                  </a:lnTo>
                  <a:lnTo>
                    <a:pt x="136" y="1303"/>
                  </a:lnTo>
                  <a:lnTo>
                    <a:pt x="225" y="1393"/>
                  </a:lnTo>
                  <a:lnTo>
                    <a:pt x="405" y="1393"/>
                  </a:lnTo>
                  <a:lnTo>
                    <a:pt x="944" y="1303"/>
                  </a:lnTo>
                  <a:lnTo>
                    <a:pt x="1483" y="1124"/>
                  </a:lnTo>
                  <a:lnTo>
                    <a:pt x="1977" y="899"/>
                  </a:lnTo>
                  <a:lnTo>
                    <a:pt x="2471" y="585"/>
                  </a:lnTo>
                  <a:lnTo>
                    <a:pt x="2561" y="495"/>
                  </a:lnTo>
                  <a:lnTo>
                    <a:pt x="2606" y="360"/>
                  </a:lnTo>
                  <a:lnTo>
                    <a:pt x="2606" y="226"/>
                  </a:lnTo>
                  <a:lnTo>
                    <a:pt x="2516" y="136"/>
                  </a:lnTo>
                  <a:lnTo>
                    <a:pt x="2426" y="46"/>
                  </a:lnTo>
                  <a:lnTo>
                    <a:pt x="2291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3" name="รูปภาพ 242">
            <a:extLst>
              <a:ext uri="{FF2B5EF4-FFF2-40B4-BE49-F238E27FC236}">
                <a16:creationId xmlns:a16="http://schemas.microsoft.com/office/drawing/2014/main" id="{7142B163-20C1-499F-BF40-B46B4FA18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13" y="724037"/>
            <a:ext cx="9610573" cy="5400673"/>
          </a:xfrm>
          <a:prstGeom prst="rect">
            <a:avLst/>
          </a:prstGeom>
          <a:effectLst>
            <a:glow>
              <a:schemeClr val="accent1"/>
            </a:glow>
            <a:outerShdw blurRad="50800" dist="50800" sx="1000" sy="1000" algn="ctr" rotWithShape="0">
              <a:srgbClr val="000000"/>
            </a:outerShdw>
            <a:softEdge rad="152400"/>
          </a:effectLst>
        </p:spPr>
      </p:pic>
      <p:grpSp>
        <p:nvGrpSpPr>
          <p:cNvPr id="280" name="Google Shape;1279;p36">
            <a:extLst>
              <a:ext uri="{FF2B5EF4-FFF2-40B4-BE49-F238E27FC236}">
                <a16:creationId xmlns:a16="http://schemas.microsoft.com/office/drawing/2014/main" id="{1225A774-50B0-408D-85E0-F33F85ED4C0D}"/>
              </a:ext>
            </a:extLst>
          </p:cNvPr>
          <p:cNvGrpSpPr/>
          <p:nvPr/>
        </p:nvGrpSpPr>
        <p:grpSpPr>
          <a:xfrm rot="3070362" flipH="1">
            <a:off x="11079300" y="5486925"/>
            <a:ext cx="388742" cy="171340"/>
            <a:chOff x="1406961" y="-1212504"/>
            <a:chExt cx="6086670" cy="2682735"/>
          </a:xfrm>
        </p:grpSpPr>
        <p:sp>
          <p:nvSpPr>
            <p:cNvPr id="281" name="Google Shape;1280;p36">
              <a:extLst>
                <a:ext uri="{FF2B5EF4-FFF2-40B4-BE49-F238E27FC236}">
                  <a16:creationId xmlns:a16="http://schemas.microsoft.com/office/drawing/2014/main" id="{82EDB306-31F7-4054-953A-0BFD4C9495A9}"/>
                </a:ext>
              </a:extLst>
            </p:cNvPr>
            <p:cNvSpPr/>
            <p:nvPr/>
          </p:nvSpPr>
          <p:spPr>
            <a:xfrm rot="-10575706">
              <a:off x="1475601" y="-1021005"/>
              <a:ext cx="5949390" cy="2299739"/>
            </a:xfrm>
            <a:custGeom>
              <a:avLst/>
              <a:gdLst/>
              <a:ahLst/>
              <a:cxnLst/>
              <a:rect l="l" t="t" r="r" b="b"/>
              <a:pathLst>
                <a:path w="237969" h="91987" extrusionOk="0">
                  <a:moveTo>
                    <a:pt x="125964" y="0"/>
                  </a:moveTo>
                  <a:lnTo>
                    <a:pt x="123414" y="42"/>
                  </a:lnTo>
                  <a:lnTo>
                    <a:pt x="120865" y="125"/>
                  </a:lnTo>
                  <a:lnTo>
                    <a:pt x="118316" y="209"/>
                  </a:lnTo>
                  <a:lnTo>
                    <a:pt x="115808" y="376"/>
                  </a:lnTo>
                  <a:lnTo>
                    <a:pt x="113342" y="543"/>
                  </a:lnTo>
                  <a:lnTo>
                    <a:pt x="110876" y="752"/>
                  </a:lnTo>
                  <a:lnTo>
                    <a:pt x="108452" y="1003"/>
                  </a:lnTo>
                  <a:lnTo>
                    <a:pt x="106028" y="1296"/>
                  </a:lnTo>
                  <a:lnTo>
                    <a:pt x="103646" y="1630"/>
                  </a:lnTo>
                  <a:lnTo>
                    <a:pt x="101264" y="1964"/>
                  </a:lnTo>
                  <a:lnTo>
                    <a:pt x="98924" y="2382"/>
                  </a:lnTo>
                  <a:lnTo>
                    <a:pt x="96583" y="2800"/>
                  </a:lnTo>
                  <a:lnTo>
                    <a:pt x="94285" y="3260"/>
                  </a:lnTo>
                  <a:lnTo>
                    <a:pt x="92028" y="3720"/>
                  </a:lnTo>
                  <a:lnTo>
                    <a:pt x="89771" y="4221"/>
                  </a:lnTo>
                  <a:lnTo>
                    <a:pt x="87556" y="4764"/>
                  </a:lnTo>
                  <a:lnTo>
                    <a:pt x="85341" y="5308"/>
                  </a:lnTo>
                  <a:lnTo>
                    <a:pt x="83168" y="5935"/>
                  </a:lnTo>
                  <a:lnTo>
                    <a:pt x="80995" y="6520"/>
                  </a:lnTo>
                  <a:lnTo>
                    <a:pt x="78863" y="7147"/>
                  </a:lnTo>
                  <a:lnTo>
                    <a:pt x="76732" y="7815"/>
                  </a:lnTo>
                  <a:lnTo>
                    <a:pt x="74684" y="8484"/>
                  </a:lnTo>
                  <a:lnTo>
                    <a:pt x="72594" y="9194"/>
                  </a:lnTo>
                  <a:lnTo>
                    <a:pt x="70588" y="9947"/>
                  </a:lnTo>
                  <a:lnTo>
                    <a:pt x="68582" y="10657"/>
                  </a:lnTo>
                  <a:lnTo>
                    <a:pt x="66576" y="11451"/>
                  </a:lnTo>
                  <a:lnTo>
                    <a:pt x="64612" y="12204"/>
                  </a:lnTo>
                  <a:lnTo>
                    <a:pt x="62689" y="12998"/>
                  </a:lnTo>
                  <a:lnTo>
                    <a:pt x="58928" y="14628"/>
                  </a:lnTo>
                  <a:lnTo>
                    <a:pt x="55250" y="16341"/>
                  </a:lnTo>
                  <a:lnTo>
                    <a:pt x="51656" y="18055"/>
                  </a:lnTo>
                  <a:lnTo>
                    <a:pt x="48187" y="19852"/>
                  </a:lnTo>
                  <a:lnTo>
                    <a:pt x="44844" y="21649"/>
                  </a:lnTo>
                  <a:lnTo>
                    <a:pt x="41584" y="23488"/>
                  </a:lnTo>
                  <a:lnTo>
                    <a:pt x="38449" y="25368"/>
                  </a:lnTo>
                  <a:lnTo>
                    <a:pt x="35440" y="27207"/>
                  </a:lnTo>
                  <a:lnTo>
                    <a:pt x="32515" y="29088"/>
                  </a:lnTo>
                  <a:lnTo>
                    <a:pt x="29715" y="30927"/>
                  </a:lnTo>
                  <a:lnTo>
                    <a:pt x="27040" y="32807"/>
                  </a:lnTo>
                  <a:lnTo>
                    <a:pt x="24491" y="34646"/>
                  </a:lnTo>
                  <a:lnTo>
                    <a:pt x="22025" y="36443"/>
                  </a:lnTo>
                  <a:lnTo>
                    <a:pt x="19726" y="38241"/>
                  </a:lnTo>
                  <a:lnTo>
                    <a:pt x="17511" y="39954"/>
                  </a:lnTo>
                  <a:lnTo>
                    <a:pt x="15463" y="41626"/>
                  </a:lnTo>
                  <a:lnTo>
                    <a:pt x="13499" y="43256"/>
                  </a:lnTo>
                  <a:lnTo>
                    <a:pt x="11660" y="44844"/>
                  </a:lnTo>
                  <a:lnTo>
                    <a:pt x="9988" y="46348"/>
                  </a:lnTo>
                  <a:lnTo>
                    <a:pt x="8400" y="47769"/>
                  </a:lnTo>
                  <a:lnTo>
                    <a:pt x="6979" y="49107"/>
                  </a:lnTo>
                  <a:lnTo>
                    <a:pt x="4472" y="51489"/>
                  </a:lnTo>
                  <a:lnTo>
                    <a:pt x="2549" y="53453"/>
                  </a:lnTo>
                  <a:lnTo>
                    <a:pt x="1128" y="54916"/>
                  </a:lnTo>
                  <a:lnTo>
                    <a:pt x="0" y="56170"/>
                  </a:lnTo>
                  <a:lnTo>
                    <a:pt x="2926" y="58259"/>
                  </a:lnTo>
                  <a:lnTo>
                    <a:pt x="5851" y="60224"/>
                  </a:lnTo>
                  <a:lnTo>
                    <a:pt x="8777" y="62188"/>
                  </a:lnTo>
                  <a:lnTo>
                    <a:pt x="11702" y="64027"/>
                  </a:lnTo>
                  <a:lnTo>
                    <a:pt x="14628" y="65824"/>
                  </a:lnTo>
                  <a:lnTo>
                    <a:pt x="17553" y="67537"/>
                  </a:lnTo>
                  <a:lnTo>
                    <a:pt x="20437" y="69209"/>
                  </a:lnTo>
                  <a:lnTo>
                    <a:pt x="23362" y="70797"/>
                  </a:lnTo>
                  <a:lnTo>
                    <a:pt x="26246" y="72302"/>
                  </a:lnTo>
                  <a:lnTo>
                    <a:pt x="29130" y="73765"/>
                  </a:lnTo>
                  <a:lnTo>
                    <a:pt x="32013" y="75186"/>
                  </a:lnTo>
                  <a:lnTo>
                    <a:pt x="34855" y="76523"/>
                  </a:lnTo>
                  <a:lnTo>
                    <a:pt x="37739" y="77777"/>
                  </a:lnTo>
                  <a:lnTo>
                    <a:pt x="40581" y="78989"/>
                  </a:lnTo>
                  <a:lnTo>
                    <a:pt x="43423" y="80159"/>
                  </a:lnTo>
                  <a:lnTo>
                    <a:pt x="46265" y="81246"/>
                  </a:lnTo>
                  <a:lnTo>
                    <a:pt x="49065" y="82249"/>
                  </a:lnTo>
                  <a:lnTo>
                    <a:pt x="51907" y="83252"/>
                  </a:lnTo>
                  <a:lnTo>
                    <a:pt x="54707" y="84171"/>
                  </a:lnTo>
                  <a:lnTo>
                    <a:pt x="57507" y="85007"/>
                  </a:lnTo>
                  <a:lnTo>
                    <a:pt x="60265" y="85843"/>
                  </a:lnTo>
                  <a:lnTo>
                    <a:pt x="63065" y="86595"/>
                  </a:lnTo>
                  <a:lnTo>
                    <a:pt x="65824" y="87264"/>
                  </a:lnTo>
                  <a:lnTo>
                    <a:pt x="68582" y="87932"/>
                  </a:lnTo>
                  <a:lnTo>
                    <a:pt x="71299" y="88518"/>
                  </a:lnTo>
                  <a:lnTo>
                    <a:pt x="74015" y="89061"/>
                  </a:lnTo>
                  <a:lnTo>
                    <a:pt x="76732" y="89562"/>
                  </a:lnTo>
                  <a:lnTo>
                    <a:pt x="79448" y="90022"/>
                  </a:lnTo>
                  <a:lnTo>
                    <a:pt x="82123" y="90398"/>
                  </a:lnTo>
                  <a:lnTo>
                    <a:pt x="84840" y="90733"/>
                  </a:lnTo>
                  <a:lnTo>
                    <a:pt x="87472" y="91067"/>
                  </a:lnTo>
                  <a:lnTo>
                    <a:pt x="90147" y="91318"/>
                  </a:lnTo>
                  <a:lnTo>
                    <a:pt x="92780" y="91527"/>
                  </a:lnTo>
                  <a:lnTo>
                    <a:pt x="95371" y="91694"/>
                  </a:lnTo>
                  <a:lnTo>
                    <a:pt x="98004" y="91819"/>
                  </a:lnTo>
                  <a:lnTo>
                    <a:pt x="100595" y="91903"/>
                  </a:lnTo>
                  <a:lnTo>
                    <a:pt x="103187" y="91945"/>
                  </a:lnTo>
                  <a:lnTo>
                    <a:pt x="105736" y="91986"/>
                  </a:lnTo>
                  <a:lnTo>
                    <a:pt x="108285" y="91945"/>
                  </a:lnTo>
                  <a:lnTo>
                    <a:pt x="110793" y="91861"/>
                  </a:lnTo>
                  <a:lnTo>
                    <a:pt x="113342" y="91736"/>
                  </a:lnTo>
                  <a:lnTo>
                    <a:pt x="115808" y="91610"/>
                  </a:lnTo>
                  <a:lnTo>
                    <a:pt x="118316" y="91443"/>
                  </a:lnTo>
                  <a:lnTo>
                    <a:pt x="120781" y="91192"/>
                  </a:lnTo>
                  <a:lnTo>
                    <a:pt x="123205" y="90942"/>
                  </a:lnTo>
                  <a:lnTo>
                    <a:pt x="125629" y="90691"/>
                  </a:lnTo>
                  <a:lnTo>
                    <a:pt x="128053" y="90356"/>
                  </a:lnTo>
                  <a:lnTo>
                    <a:pt x="130436" y="90022"/>
                  </a:lnTo>
                  <a:lnTo>
                    <a:pt x="132818" y="89646"/>
                  </a:lnTo>
                  <a:lnTo>
                    <a:pt x="135200" y="89228"/>
                  </a:lnTo>
                  <a:lnTo>
                    <a:pt x="137540" y="88768"/>
                  </a:lnTo>
                  <a:lnTo>
                    <a:pt x="139839" y="88309"/>
                  </a:lnTo>
                  <a:lnTo>
                    <a:pt x="142138" y="87807"/>
                  </a:lnTo>
                  <a:lnTo>
                    <a:pt x="144436" y="87306"/>
                  </a:lnTo>
                  <a:lnTo>
                    <a:pt x="146693" y="86762"/>
                  </a:lnTo>
                  <a:lnTo>
                    <a:pt x="148908" y="86219"/>
                  </a:lnTo>
                  <a:lnTo>
                    <a:pt x="151123" y="85592"/>
                  </a:lnTo>
                  <a:lnTo>
                    <a:pt x="153338" y="85007"/>
                  </a:lnTo>
                  <a:lnTo>
                    <a:pt x="155511" y="84380"/>
                  </a:lnTo>
                  <a:lnTo>
                    <a:pt x="157643" y="83711"/>
                  </a:lnTo>
                  <a:lnTo>
                    <a:pt x="159774" y="83043"/>
                  </a:lnTo>
                  <a:lnTo>
                    <a:pt x="161906" y="82332"/>
                  </a:lnTo>
                  <a:lnTo>
                    <a:pt x="166043" y="80911"/>
                  </a:lnTo>
                  <a:lnTo>
                    <a:pt x="170097" y="79365"/>
                  </a:lnTo>
                  <a:lnTo>
                    <a:pt x="174067" y="77819"/>
                  </a:lnTo>
                  <a:lnTo>
                    <a:pt x="177954" y="76189"/>
                  </a:lnTo>
                  <a:lnTo>
                    <a:pt x="181715" y="74517"/>
                  </a:lnTo>
                  <a:lnTo>
                    <a:pt x="185393" y="72803"/>
                  </a:lnTo>
                  <a:lnTo>
                    <a:pt x="188946" y="71090"/>
                  </a:lnTo>
                  <a:lnTo>
                    <a:pt x="192414" y="69335"/>
                  </a:lnTo>
                  <a:lnTo>
                    <a:pt x="195758" y="67537"/>
                  </a:lnTo>
                  <a:lnTo>
                    <a:pt x="199018" y="65782"/>
                  </a:lnTo>
                  <a:lnTo>
                    <a:pt x="202152" y="63985"/>
                  </a:lnTo>
                  <a:lnTo>
                    <a:pt x="205161" y="62188"/>
                  </a:lnTo>
                  <a:lnTo>
                    <a:pt x="208045" y="60433"/>
                  </a:lnTo>
                  <a:lnTo>
                    <a:pt x="210845" y="58677"/>
                  </a:lnTo>
                  <a:lnTo>
                    <a:pt x="213478" y="56964"/>
                  </a:lnTo>
                  <a:lnTo>
                    <a:pt x="216027" y="55250"/>
                  </a:lnTo>
                  <a:lnTo>
                    <a:pt x="218451" y="53579"/>
                  </a:lnTo>
                  <a:lnTo>
                    <a:pt x="220708" y="51990"/>
                  </a:lnTo>
                  <a:lnTo>
                    <a:pt x="222840" y="50402"/>
                  </a:lnTo>
                  <a:lnTo>
                    <a:pt x="224887" y="48940"/>
                  </a:lnTo>
                  <a:lnTo>
                    <a:pt x="226768" y="47477"/>
                  </a:lnTo>
                  <a:lnTo>
                    <a:pt x="230112" y="44844"/>
                  </a:lnTo>
                  <a:lnTo>
                    <a:pt x="232870" y="42587"/>
                  </a:lnTo>
                  <a:lnTo>
                    <a:pt x="235085" y="40706"/>
                  </a:lnTo>
                  <a:lnTo>
                    <a:pt x="236673" y="39285"/>
                  </a:lnTo>
                  <a:lnTo>
                    <a:pt x="237969" y="38115"/>
                  </a:lnTo>
                  <a:lnTo>
                    <a:pt x="234709" y="35900"/>
                  </a:lnTo>
                  <a:lnTo>
                    <a:pt x="231449" y="33811"/>
                  </a:lnTo>
                  <a:lnTo>
                    <a:pt x="228189" y="31763"/>
                  </a:lnTo>
                  <a:lnTo>
                    <a:pt x="224971" y="29798"/>
                  </a:lnTo>
                  <a:lnTo>
                    <a:pt x="221795" y="27876"/>
                  </a:lnTo>
                  <a:lnTo>
                    <a:pt x="218577" y="26079"/>
                  </a:lnTo>
                  <a:lnTo>
                    <a:pt x="215400" y="24324"/>
                  </a:lnTo>
                  <a:lnTo>
                    <a:pt x="212266" y="22610"/>
                  </a:lnTo>
                  <a:lnTo>
                    <a:pt x="209131" y="21022"/>
                  </a:lnTo>
                  <a:lnTo>
                    <a:pt x="205997" y="19476"/>
                  </a:lnTo>
                  <a:lnTo>
                    <a:pt x="202904" y="17971"/>
                  </a:lnTo>
                  <a:lnTo>
                    <a:pt x="199812" y="16550"/>
                  </a:lnTo>
                  <a:lnTo>
                    <a:pt x="196719" y="15213"/>
                  </a:lnTo>
                  <a:lnTo>
                    <a:pt x="193668" y="13917"/>
                  </a:lnTo>
                  <a:lnTo>
                    <a:pt x="190659" y="12705"/>
                  </a:lnTo>
                  <a:lnTo>
                    <a:pt x="187608" y="11535"/>
                  </a:lnTo>
                  <a:lnTo>
                    <a:pt x="184641" y="10448"/>
                  </a:lnTo>
                  <a:lnTo>
                    <a:pt x="181632" y="9403"/>
                  </a:lnTo>
                  <a:lnTo>
                    <a:pt x="178664" y="8442"/>
                  </a:lnTo>
                  <a:lnTo>
                    <a:pt x="175739" y="7523"/>
                  </a:lnTo>
                  <a:lnTo>
                    <a:pt x="172813" y="6645"/>
                  </a:lnTo>
                  <a:lnTo>
                    <a:pt x="169888" y="5851"/>
                  </a:lnTo>
                  <a:lnTo>
                    <a:pt x="167004" y="5099"/>
                  </a:lnTo>
                  <a:lnTo>
                    <a:pt x="164121" y="4430"/>
                  </a:lnTo>
                  <a:lnTo>
                    <a:pt x="161279" y="3803"/>
                  </a:lnTo>
                  <a:lnTo>
                    <a:pt x="158437" y="3218"/>
                  </a:lnTo>
                  <a:lnTo>
                    <a:pt x="155595" y="2675"/>
                  </a:lnTo>
                  <a:lnTo>
                    <a:pt x="152837" y="2173"/>
                  </a:lnTo>
                  <a:lnTo>
                    <a:pt x="150036" y="1755"/>
                  </a:lnTo>
                  <a:lnTo>
                    <a:pt x="147278" y="1379"/>
                  </a:lnTo>
                  <a:lnTo>
                    <a:pt x="144562" y="1045"/>
                  </a:lnTo>
                  <a:lnTo>
                    <a:pt x="141845" y="752"/>
                  </a:lnTo>
                  <a:lnTo>
                    <a:pt x="139128" y="543"/>
                  </a:lnTo>
                  <a:lnTo>
                    <a:pt x="136454" y="334"/>
                  </a:lnTo>
                  <a:lnTo>
                    <a:pt x="133821" y="209"/>
                  </a:lnTo>
                  <a:lnTo>
                    <a:pt x="131188" y="84"/>
                  </a:lnTo>
                  <a:lnTo>
                    <a:pt x="128555" y="42"/>
                  </a:lnTo>
                  <a:lnTo>
                    <a:pt x="125964" y="0"/>
                  </a:lnTo>
                  <a:close/>
                </a:path>
              </a:pathLst>
            </a:custGeom>
            <a:solidFill>
              <a:srgbClr val="5A8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281;p36">
              <a:extLst>
                <a:ext uri="{FF2B5EF4-FFF2-40B4-BE49-F238E27FC236}">
                  <a16:creationId xmlns:a16="http://schemas.microsoft.com/office/drawing/2014/main" id="{F239737A-322B-4579-97B4-B72C54FFB0AF}"/>
                </a:ext>
              </a:extLst>
            </p:cNvPr>
            <p:cNvSpPr/>
            <p:nvPr/>
          </p:nvSpPr>
          <p:spPr>
            <a:xfrm rot="-10575706">
              <a:off x="1475601" y="-1021005"/>
              <a:ext cx="5949390" cy="2299739"/>
            </a:xfrm>
            <a:custGeom>
              <a:avLst/>
              <a:gdLst/>
              <a:ahLst/>
              <a:cxnLst/>
              <a:rect l="l" t="t" r="r" b="b"/>
              <a:pathLst>
                <a:path w="237969" h="91987" fill="none" extrusionOk="0">
                  <a:moveTo>
                    <a:pt x="237969" y="38115"/>
                  </a:moveTo>
                  <a:lnTo>
                    <a:pt x="237969" y="38115"/>
                  </a:lnTo>
                  <a:lnTo>
                    <a:pt x="236673" y="39285"/>
                  </a:lnTo>
                  <a:lnTo>
                    <a:pt x="235085" y="40706"/>
                  </a:lnTo>
                  <a:lnTo>
                    <a:pt x="232870" y="42587"/>
                  </a:lnTo>
                  <a:lnTo>
                    <a:pt x="230112" y="44844"/>
                  </a:lnTo>
                  <a:lnTo>
                    <a:pt x="226768" y="47477"/>
                  </a:lnTo>
                  <a:lnTo>
                    <a:pt x="224887" y="48940"/>
                  </a:lnTo>
                  <a:lnTo>
                    <a:pt x="222840" y="50402"/>
                  </a:lnTo>
                  <a:lnTo>
                    <a:pt x="220708" y="51990"/>
                  </a:lnTo>
                  <a:lnTo>
                    <a:pt x="218451" y="53579"/>
                  </a:lnTo>
                  <a:lnTo>
                    <a:pt x="216027" y="55250"/>
                  </a:lnTo>
                  <a:lnTo>
                    <a:pt x="213478" y="56964"/>
                  </a:lnTo>
                  <a:lnTo>
                    <a:pt x="210845" y="58677"/>
                  </a:lnTo>
                  <a:lnTo>
                    <a:pt x="208045" y="60433"/>
                  </a:lnTo>
                  <a:lnTo>
                    <a:pt x="205161" y="62188"/>
                  </a:lnTo>
                  <a:lnTo>
                    <a:pt x="202152" y="63985"/>
                  </a:lnTo>
                  <a:lnTo>
                    <a:pt x="199018" y="65782"/>
                  </a:lnTo>
                  <a:lnTo>
                    <a:pt x="195758" y="67537"/>
                  </a:lnTo>
                  <a:lnTo>
                    <a:pt x="192414" y="69335"/>
                  </a:lnTo>
                  <a:lnTo>
                    <a:pt x="188946" y="71090"/>
                  </a:lnTo>
                  <a:lnTo>
                    <a:pt x="185393" y="72803"/>
                  </a:lnTo>
                  <a:lnTo>
                    <a:pt x="181715" y="74517"/>
                  </a:lnTo>
                  <a:lnTo>
                    <a:pt x="177954" y="76189"/>
                  </a:lnTo>
                  <a:lnTo>
                    <a:pt x="174067" y="77819"/>
                  </a:lnTo>
                  <a:lnTo>
                    <a:pt x="170097" y="79365"/>
                  </a:lnTo>
                  <a:lnTo>
                    <a:pt x="166043" y="80911"/>
                  </a:lnTo>
                  <a:lnTo>
                    <a:pt x="161906" y="82332"/>
                  </a:lnTo>
                  <a:lnTo>
                    <a:pt x="159774" y="83043"/>
                  </a:lnTo>
                  <a:lnTo>
                    <a:pt x="157643" y="83711"/>
                  </a:lnTo>
                  <a:lnTo>
                    <a:pt x="155511" y="84380"/>
                  </a:lnTo>
                  <a:lnTo>
                    <a:pt x="153338" y="85007"/>
                  </a:lnTo>
                  <a:lnTo>
                    <a:pt x="151123" y="85592"/>
                  </a:lnTo>
                  <a:lnTo>
                    <a:pt x="148908" y="86219"/>
                  </a:lnTo>
                  <a:lnTo>
                    <a:pt x="146693" y="86762"/>
                  </a:lnTo>
                  <a:lnTo>
                    <a:pt x="144436" y="87306"/>
                  </a:lnTo>
                  <a:lnTo>
                    <a:pt x="142138" y="87807"/>
                  </a:lnTo>
                  <a:lnTo>
                    <a:pt x="139839" y="88309"/>
                  </a:lnTo>
                  <a:lnTo>
                    <a:pt x="137540" y="88768"/>
                  </a:lnTo>
                  <a:lnTo>
                    <a:pt x="135200" y="89228"/>
                  </a:lnTo>
                  <a:lnTo>
                    <a:pt x="132818" y="89646"/>
                  </a:lnTo>
                  <a:lnTo>
                    <a:pt x="130436" y="90022"/>
                  </a:lnTo>
                  <a:lnTo>
                    <a:pt x="128053" y="90356"/>
                  </a:lnTo>
                  <a:lnTo>
                    <a:pt x="125629" y="90691"/>
                  </a:lnTo>
                  <a:lnTo>
                    <a:pt x="123205" y="90942"/>
                  </a:lnTo>
                  <a:lnTo>
                    <a:pt x="120781" y="91192"/>
                  </a:lnTo>
                  <a:lnTo>
                    <a:pt x="118316" y="91443"/>
                  </a:lnTo>
                  <a:lnTo>
                    <a:pt x="115808" y="91610"/>
                  </a:lnTo>
                  <a:lnTo>
                    <a:pt x="113342" y="91736"/>
                  </a:lnTo>
                  <a:lnTo>
                    <a:pt x="110793" y="91861"/>
                  </a:lnTo>
                  <a:lnTo>
                    <a:pt x="108285" y="91945"/>
                  </a:lnTo>
                  <a:lnTo>
                    <a:pt x="105736" y="91986"/>
                  </a:lnTo>
                  <a:lnTo>
                    <a:pt x="103187" y="91945"/>
                  </a:lnTo>
                  <a:lnTo>
                    <a:pt x="100595" y="91903"/>
                  </a:lnTo>
                  <a:lnTo>
                    <a:pt x="98004" y="91819"/>
                  </a:lnTo>
                  <a:lnTo>
                    <a:pt x="95371" y="91694"/>
                  </a:lnTo>
                  <a:lnTo>
                    <a:pt x="92780" y="91527"/>
                  </a:lnTo>
                  <a:lnTo>
                    <a:pt x="90147" y="91318"/>
                  </a:lnTo>
                  <a:lnTo>
                    <a:pt x="87472" y="91067"/>
                  </a:lnTo>
                  <a:lnTo>
                    <a:pt x="84840" y="90733"/>
                  </a:lnTo>
                  <a:lnTo>
                    <a:pt x="82123" y="90398"/>
                  </a:lnTo>
                  <a:lnTo>
                    <a:pt x="79448" y="90022"/>
                  </a:lnTo>
                  <a:lnTo>
                    <a:pt x="76732" y="89562"/>
                  </a:lnTo>
                  <a:lnTo>
                    <a:pt x="74015" y="89061"/>
                  </a:lnTo>
                  <a:lnTo>
                    <a:pt x="71299" y="88518"/>
                  </a:lnTo>
                  <a:lnTo>
                    <a:pt x="68582" y="87932"/>
                  </a:lnTo>
                  <a:lnTo>
                    <a:pt x="65824" y="87264"/>
                  </a:lnTo>
                  <a:lnTo>
                    <a:pt x="63065" y="86595"/>
                  </a:lnTo>
                  <a:lnTo>
                    <a:pt x="60265" y="85843"/>
                  </a:lnTo>
                  <a:lnTo>
                    <a:pt x="57507" y="85007"/>
                  </a:lnTo>
                  <a:lnTo>
                    <a:pt x="54707" y="84171"/>
                  </a:lnTo>
                  <a:lnTo>
                    <a:pt x="51907" y="83252"/>
                  </a:lnTo>
                  <a:lnTo>
                    <a:pt x="49065" y="82249"/>
                  </a:lnTo>
                  <a:lnTo>
                    <a:pt x="46265" y="81246"/>
                  </a:lnTo>
                  <a:lnTo>
                    <a:pt x="43423" y="80159"/>
                  </a:lnTo>
                  <a:lnTo>
                    <a:pt x="40581" y="78989"/>
                  </a:lnTo>
                  <a:lnTo>
                    <a:pt x="37739" y="77777"/>
                  </a:lnTo>
                  <a:lnTo>
                    <a:pt x="34855" y="76523"/>
                  </a:lnTo>
                  <a:lnTo>
                    <a:pt x="32013" y="75186"/>
                  </a:lnTo>
                  <a:lnTo>
                    <a:pt x="29130" y="73765"/>
                  </a:lnTo>
                  <a:lnTo>
                    <a:pt x="26246" y="72302"/>
                  </a:lnTo>
                  <a:lnTo>
                    <a:pt x="23362" y="70797"/>
                  </a:lnTo>
                  <a:lnTo>
                    <a:pt x="20437" y="69209"/>
                  </a:lnTo>
                  <a:lnTo>
                    <a:pt x="17553" y="67537"/>
                  </a:lnTo>
                  <a:lnTo>
                    <a:pt x="14628" y="65824"/>
                  </a:lnTo>
                  <a:lnTo>
                    <a:pt x="11702" y="64027"/>
                  </a:lnTo>
                  <a:lnTo>
                    <a:pt x="8777" y="62188"/>
                  </a:lnTo>
                  <a:lnTo>
                    <a:pt x="5851" y="60224"/>
                  </a:lnTo>
                  <a:lnTo>
                    <a:pt x="2926" y="58259"/>
                  </a:lnTo>
                  <a:lnTo>
                    <a:pt x="0" y="56170"/>
                  </a:lnTo>
                  <a:lnTo>
                    <a:pt x="0" y="56170"/>
                  </a:lnTo>
                  <a:lnTo>
                    <a:pt x="1128" y="54916"/>
                  </a:lnTo>
                  <a:lnTo>
                    <a:pt x="2549" y="53453"/>
                  </a:lnTo>
                  <a:lnTo>
                    <a:pt x="4472" y="51489"/>
                  </a:lnTo>
                  <a:lnTo>
                    <a:pt x="6979" y="49107"/>
                  </a:lnTo>
                  <a:lnTo>
                    <a:pt x="8400" y="47769"/>
                  </a:lnTo>
                  <a:lnTo>
                    <a:pt x="9988" y="46348"/>
                  </a:lnTo>
                  <a:lnTo>
                    <a:pt x="11660" y="44844"/>
                  </a:lnTo>
                  <a:lnTo>
                    <a:pt x="13499" y="43256"/>
                  </a:lnTo>
                  <a:lnTo>
                    <a:pt x="15463" y="41626"/>
                  </a:lnTo>
                  <a:lnTo>
                    <a:pt x="17511" y="39954"/>
                  </a:lnTo>
                  <a:lnTo>
                    <a:pt x="19726" y="38241"/>
                  </a:lnTo>
                  <a:lnTo>
                    <a:pt x="22025" y="36443"/>
                  </a:lnTo>
                  <a:lnTo>
                    <a:pt x="24491" y="34646"/>
                  </a:lnTo>
                  <a:lnTo>
                    <a:pt x="27040" y="32807"/>
                  </a:lnTo>
                  <a:lnTo>
                    <a:pt x="29715" y="30927"/>
                  </a:lnTo>
                  <a:lnTo>
                    <a:pt x="32515" y="29088"/>
                  </a:lnTo>
                  <a:lnTo>
                    <a:pt x="35440" y="27207"/>
                  </a:lnTo>
                  <a:lnTo>
                    <a:pt x="38449" y="25368"/>
                  </a:lnTo>
                  <a:lnTo>
                    <a:pt x="41584" y="23488"/>
                  </a:lnTo>
                  <a:lnTo>
                    <a:pt x="44844" y="21649"/>
                  </a:lnTo>
                  <a:lnTo>
                    <a:pt x="48187" y="19852"/>
                  </a:lnTo>
                  <a:lnTo>
                    <a:pt x="51656" y="18055"/>
                  </a:lnTo>
                  <a:lnTo>
                    <a:pt x="55250" y="16341"/>
                  </a:lnTo>
                  <a:lnTo>
                    <a:pt x="58928" y="14628"/>
                  </a:lnTo>
                  <a:lnTo>
                    <a:pt x="62689" y="12998"/>
                  </a:lnTo>
                  <a:lnTo>
                    <a:pt x="64612" y="12204"/>
                  </a:lnTo>
                  <a:lnTo>
                    <a:pt x="66576" y="11451"/>
                  </a:lnTo>
                  <a:lnTo>
                    <a:pt x="68582" y="10657"/>
                  </a:lnTo>
                  <a:lnTo>
                    <a:pt x="70588" y="9947"/>
                  </a:lnTo>
                  <a:lnTo>
                    <a:pt x="72594" y="9194"/>
                  </a:lnTo>
                  <a:lnTo>
                    <a:pt x="74684" y="8484"/>
                  </a:lnTo>
                  <a:lnTo>
                    <a:pt x="76732" y="7815"/>
                  </a:lnTo>
                  <a:lnTo>
                    <a:pt x="78863" y="7147"/>
                  </a:lnTo>
                  <a:lnTo>
                    <a:pt x="80995" y="6520"/>
                  </a:lnTo>
                  <a:lnTo>
                    <a:pt x="83168" y="5935"/>
                  </a:lnTo>
                  <a:lnTo>
                    <a:pt x="85341" y="5308"/>
                  </a:lnTo>
                  <a:lnTo>
                    <a:pt x="87556" y="4764"/>
                  </a:lnTo>
                  <a:lnTo>
                    <a:pt x="89771" y="4221"/>
                  </a:lnTo>
                  <a:lnTo>
                    <a:pt x="92028" y="3720"/>
                  </a:lnTo>
                  <a:lnTo>
                    <a:pt x="94285" y="3260"/>
                  </a:lnTo>
                  <a:lnTo>
                    <a:pt x="96583" y="2800"/>
                  </a:lnTo>
                  <a:lnTo>
                    <a:pt x="98924" y="2382"/>
                  </a:lnTo>
                  <a:lnTo>
                    <a:pt x="101264" y="1964"/>
                  </a:lnTo>
                  <a:lnTo>
                    <a:pt x="103646" y="1630"/>
                  </a:lnTo>
                  <a:lnTo>
                    <a:pt x="106028" y="1296"/>
                  </a:lnTo>
                  <a:lnTo>
                    <a:pt x="108452" y="1003"/>
                  </a:lnTo>
                  <a:lnTo>
                    <a:pt x="110876" y="752"/>
                  </a:lnTo>
                  <a:lnTo>
                    <a:pt x="113342" y="543"/>
                  </a:lnTo>
                  <a:lnTo>
                    <a:pt x="115808" y="376"/>
                  </a:lnTo>
                  <a:lnTo>
                    <a:pt x="118316" y="209"/>
                  </a:lnTo>
                  <a:lnTo>
                    <a:pt x="120865" y="125"/>
                  </a:lnTo>
                  <a:lnTo>
                    <a:pt x="123414" y="42"/>
                  </a:lnTo>
                  <a:lnTo>
                    <a:pt x="125964" y="0"/>
                  </a:lnTo>
                  <a:lnTo>
                    <a:pt x="128555" y="42"/>
                  </a:lnTo>
                  <a:lnTo>
                    <a:pt x="131188" y="84"/>
                  </a:lnTo>
                  <a:lnTo>
                    <a:pt x="133821" y="209"/>
                  </a:lnTo>
                  <a:lnTo>
                    <a:pt x="136454" y="334"/>
                  </a:lnTo>
                  <a:lnTo>
                    <a:pt x="139128" y="543"/>
                  </a:lnTo>
                  <a:lnTo>
                    <a:pt x="141845" y="752"/>
                  </a:lnTo>
                  <a:lnTo>
                    <a:pt x="144562" y="1045"/>
                  </a:lnTo>
                  <a:lnTo>
                    <a:pt x="147278" y="1379"/>
                  </a:lnTo>
                  <a:lnTo>
                    <a:pt x="150036" y="1755"/>
                  </a:lnTo>
                  <a:lnTo>
                    <a:pt x="152837" y="2173"/>
                  </a:lnTo>
                  <a:lnTo>
                    <a:pt x="155595" y="2675"/>
                  </a:lnTo>
                  <a:lnTo>
                    <a:pt x="158437" y="3218"/>
                  </a:lnTo>
                  <a:lnTo>
                    <a:pt x="161279" y="3803"/>
                  </a:lnTo>
                  <a:lnTo>
                    <a:pt x="164121" y="4430"/>
                  </a:lnTo>
                  <a:lnTo>
                    <a:pt x="167004" y="5099"/>
                  </a:lnTo>
                  <a:lnTo>
                    <a:pt x="169888" y="5851"/>
                  </a:lnTo>
                  <a:lnTo>
                    <a:pt x="172813" y="6645"/>
                  </a:lnTo>
                  <a:lnTo>
                    <a:pt x="175739" y="7523"/>
                  </a:lnTo>
                  <a:lnTo>
                    <a:pt x="178664" y="8442"/>
                  </a:lnTo>
                  <a:lnTo>
                    <a:pt x="181632" y="9403"/>
                  </a:lnTo>
                  <a:lnTo>
                    <a:pt x="184641" y="10448"/>
                  </a:lnTo>
                  <a:lnTo>
                    <a:pt x="187608" y="11535"/>
                  </a:lnTo>
                  <a:lnTo>
                    <a:pt x="190659" y="12705"/>
                  </a:lnTo>
                  <a:lnTo>
                    <a:pt x="193668" y="13917"/>
                  </a:lnTo>
                  <a:lnTo>
                    <a:pt x="196719" y="15213"/>
                  </a:lnTo>
                  <a:lnTo>
                    <a:pt x="199812" y="16550"/>
                  </a:lnTo>
                  <a:lnTo>
                    <a:pt x="202904" y="17971"/>
                  </a:lnTo>
                  <a:lnTo>
                    <a:pt x="205997" y="19476"/>
                  </a:lnTo>
                  <a:lnTo>
                    <a:pt x="209131" y="21022"/>
                  </a:lnTo>
                  <a:lnTo>
                    <a:pt x="212266" y="22610"/>
                  </a:lnTo>
                  <a:lnTo>
                    <a:pt x="215400" y="24324"/>
                  </a:lnTo>
                  <a:lnTo>
                    <a:pt x="218577" y="26079"/>
                  </a:lnTo>
                  <a:lnTo>
                    <a:pt x="221795" y="27876"/>
                  </a:lnTo>
                  <a:lnTo>
                    <a:pt x="224971" y="29798"/>
                  </a:lnTo>
                  <a:lnTo>
                    <a:pt x="228189" y="31763"/>
                  </a:lnTo>
                  <a:lnTo>
                    <a:pt x="231449" y="33811"/>
                  </a:lnTo>
                  <a:lnTo>
                    <a:pt x="234709" y="35900"/>
                  </a:lnTo>
                  <a:lnTo>
                    <a:pt x="237969" y="381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282;p36">
              <a:extLst>
                <a:ext uri="{FF2B5EF4-FFF2-40B4-BE49-F238E27FC236}">
                  <a16:creationId xmlns:a16="http://schemas.microsoft.com/office/drawing/2014/main" id="{6F581200-5FA6-4902-89B7-8C67E6D36C35}"/>
                </a:ext>
              </a:extLst>
            </p:cNvPr>
            <p:cNvSpPr/>
            <p:nvPr/>
          </p:nvSpPr>
          <p:spPr>
            <a:xfrm rot="-10575706">
              <a:off x="1838041" y="-818826"/>
              <a:ext cx="5112492" cy="1895403"/>
            </a:xfrm>
            <a:custGeom>
              <a:avLst/>
              <a:gdLst/>
              <a:ahLst/>
              <a:cxnLst/>
              <a:rect l="l" t="t" r="r" b="b"/>
              <a:pathLst>
                <a:path w="204494" h="75814" extrusionOk="0">
                  <a:moveTo>
                    <a:pt x="80369" y="1"/>
                  </a:moveTo>
                  <a:lnTo>
                    <a:pt x="80118" y="42"/>
                  </a:lnTo>
                  <a:lnTo>
                    <a:pt x="79825" y="126"/>
                  </a:lnTo>
                  <a:lnTo>
                    <a:pt x="79575" y="210"/>
                  </a:lnTo>
                  <a:lnTo>
                    <a:pt x="79366" y="377"/>
                  </a:lnTo>
                  <a:lnTo>
                    <a:pt x="79157" y="586"/>
                  </a:lnTo>
                  <a:lnTo>
                    <a:pt x="78989" y="795"/>
                  </a:lnTo>
                  <a:lnTo>
                    <a:pt x="78822" y="1045"/>
                  </a:lnTo>
                  <a:lnTo>
                    <a:pt x="78739" y="1296"/>
                  </a:lnTo>
                  <a:lnTo>
                    <a:pt x="78655" y="1589"/>
                  </a:lnTo>
                  <a:lnTo>
                    <a:pt x="78613" y="1881"/>
                  </a:lnTo>
                  <a:lnTo>
                    <a:pt x="78613" y="2174"/>
                  </a:lnTo>
                  <a:lnTo>
                    <a:pt x="78655" y="2466"/>
                  </a:lnTo>
                  <a:lnTo>
                    <a:pt x="78739" y="2759"/>
                  </a:lnTo>
                  <a:lnTo>
                    <a:pt x="78864" y="3010"/>
                  </a:lnTo>
                  <a:lnTo>
                    <a:pt x="79073" y="3261"/>
                  </a:lnTo>
                  <a:lnTo>
                    <a:pt x="79366" y="3511"/>
                  </a:lnTo>
                  <a:lnTo>
                    <a:pt x="120197" y="35190"/>
                  </a:lnTo>
                  <a:lnTo>
                    <a:pt x="122120" y="36695"/>
                  </a:lnTo>
                  <a:lnTo>
                    <a:pt x="70798" y="40122"/>
                  </a:lnTo>
                  <a:lnTo>
                    <a:pt x="44886" y="24282"/>
                  </a:lnTo>
                  <a:lnTo>
                    <a:pt x="41083" y="21984"/>
                  </a:lnTo>
                  <a:lnTo>
                    <a:pt x="40833" y="21858"/>
                  </a:lnTo>
                  <a:lnTo>
                    <a:pt x="40582" y="21775"/>
                  </a:lnTo>
                  <a:lnTo>
                    <a:pt x="40331" y="21691"/>
                  </a:lnTo>
                  <a:lnTo>
                    <a:pt x="40080" y="21691"/>
                  </a:lnTo>
                  <a:lnTo>
                    <a:pt x="39788" y="21733"/>
                  </a:lnTo>
                  <a:lnTo>
                    <a:pt x="39495" y="21817"/>
                  </a:lnTo>
                  <a:lnTo>
                    <a:pt x="39244" y="21900"/>
                  </a:lnTo>
                  <a:lnTo>
                    <a:pt x="38994" y="22067"/>
                  </a:lnTo>
                  <a:lnTo>
                    <a:pt x="38785" y="22276"/>
                  </a:lnTo>
                  <a:lnTo>
                    <a:pt x="38576" y="22485"/>
                  </a:lnTo>
                  <a:lnTo>
                    <a:pt x="38409" y="22736"/>
                  </a:lnTo>
                  <a:lnTo>
                    <a:pt x="38283" y="22987"/>
                  </a:lnTo>
                  <a:lnTo>
                    <a:pt x="38200" y="23279"/>
                  </a:lnTo>
                  <a:lnTo>
                    <a:pt x="38158" y="23572"/>
                  </a:lnTo>
                  <a:lnTo>
                    <a:pt x="38158" y="23864"/>
                  </a:lnTo>
                  <a:lnTo>
                    <a:pt x="38241" y="24115"/>
                  </a:lnTo>
                  <a:lnTo>
                    <a:pt x="38325" y="24408"/>
                  </a:lnTo>
                  <a:lnTo>
                    <a:pt x="38492" y="24659"/>
                  </a:lnTo>
                  <a:lnTo>
                    <a:pt x="38743" y="24909"/>
                  </a:lnTo>
                  <a:lnTo>
                    <a:pt x="39035" y="25118"/>
                  </a:lnTo>
                  <a:lnTo>
                    <a:pt x="64320" y="40540"/>
                  </a:lnTo>
                  <a:lnTo>
                    <a:pt x="26330" y="43047"/>
                  </a:lnTo>
                  <a:lnTo>
                    <a:pt x="1464" y="44719"/>
                  </a:lnTo>
                  <a:lnTo>
                    <a:pt x="1046" y="44803"/>
                  </a:lnTo>
                  <a:lnTo>
                    <a:pt x="711" y="44928"/>
                  </a:lnTo>
                  <a:lnTo>
                    <a:pt x="461" y="45095"/>
                  </a:lnTo>
                  <a:lnTo>
                    <a:pt x="252" y="45346"/>
                  </a:lnTo>
                  <a:lnTo>
                    <a:pt x="85" y="45639"/>
                  </a:lnTo>
                  <a:lnTo>
                    <a:pt x="1" y="45931"/>
                  </a:lnTo>
                  <a:lnTo>
                    <a:pt x="1" y="46265"/>
                  </a:lnTo>
                  <a:lnTo>
                    <a:pt x="1" y="46600"/>
                  </a:lnTo>
                  <a:lnTo>
                    <a:pt x="85" y="46934"/>
                  </a:lnTo>
                  <a:lnTo>
                    <a:pt x="252" y="47269"/>
                  </a:lnTo>
                  <a:lnTo>
                    <a:pt x="419" y="47561"/>
                  </a:lnTo>
                  <a:lnTo>
                    <a:pt x="670" y="47854"/>
                  </a:lnTo>
                  <a:lnTo>
                    <a:pt x="920" y="48063"/>
                  </a:lnTo>
                  <a:lnTo>
                    <a:pt x="1255" y="48230"/>
                  </a:lnTo>
                  <a:lnTo>
                    <a:pt x="1631" y="48355"/>
                  </a:lnTo>
                  <a:lnTo>
                    <a:pt x="2007" y="48397"/>
                  </a:lnTo>
                  <a:lnTo>
                    <a:pt x="2174" y="48397"/>
                  </a:lnTo>
                  <a:lnTo>
                    <a:pt x="65908" y="44176"/>
                  </a:lnTo>
                  <a:lnTo>
                    <a:pt x="65908" y="44176"/>
                  </a:lnTo>
                  <a:lnTo>
                    <a:pt x="48522" y="63651"/>
                  </a:lnTo>
                  <a:lnTo>
                    <a:pt x="45513" y="67037"/>
                  </a:lnTo>
                  <a:lnTo>
                    <a:pt x="45304" y="67287"/>
                  </a:lnTo>
                  <a:lnTo>
                    <a:pt x="45179" y="67580"/>
                  </a:lnTo>
                  <a:lnTo>
                    <a:pt x="45095" y="67831"/>
                  </a:lnTo>
                  <a:lnTo>
                    <a:pt x="45012" y="68123"/>
                  </a:lnTo>
                  <a:lnTo>
                    <a:pt x="45012" y="68416"/>
                  </a:lnTo>
                  <a:lnTo>
                    <a:pt x="45054" y="68708"/>
                  </a:lnTo>
                  <a:lnTo>
                    <a:pt x="45095" y="68959"/>
                  </a:lnTo>
                  <a:lnTo>
                    <a:pt x="45221" y="69252"/>
                  </a:lnTo>
                  <a:lnTo>
                    <a:pt x="45346" y="69502"/>
                  </a:lnTo>
                  <a:lnTo>
                    <a:pt x="45513" y="69711"/>
                  </a:lnTo>
                  <a:lnTo>
                    <a:pt x="45681" y="69920"/>
                  </a:lnTo>
                  <a:lnTo>
                    <a:pt x="45890" y="70087"/>
                  </a:lnTo>
                  <a:lnTo>
                    <a:pt x="46098" y="70213"/>
                  </a:lnTo>
                  <a:lnTo>
                    <a:pt x="46349" y="70338"/>
                  </a:lnTo>
                  <a:lnTo>
                    <a:pt x="46600" y="70380"/>
                  </a:lnTo>
                  <a:lnTo>
                    <a:pt x="46851" y="70422"/>
                  </a:lnTo>
                  <a:lnTo>
                    <a:pt x="47143" y="70380"/>
                  </a:lnTo>
                  <a:lnTo>
                    <a:pt x="47436" y="70296"/>
                  </a:lnTo>
                  <a:lnTo>
                    <a:pt x="47728" y="70087"/>
                  </a:lnTo>
                  <a:lnTo>
                    <a:pt x="47979" y="69837"/>
                  </a:lnTo>
                  <a:lnTo>
                    <a:pt x="68541" y="46767"/>
                  </a:lnTo>
                  <a:lnTo>
                    <a:pt x="71174" y="43800"/>
                  </a:lnTo>
                  <a:lnTo>
                    <a:pt x="122329" y="40414"/>
                  </a:lnTo>
                  <a:lnTo>
                    <a:pt x="90650" y="72470"/>
                  </a:lnTo>
                  <a:lnTo>
                    <a:pt x="90399" y="72720"/>
                  </a:lnTo>
                  <a:lnTo>
                    <a:pt x="90274" y="73013"/>
                  </a:lnTo>
                  <a:lnTo>
                    <a:pt x="90148" y="73306"/>
                  </a:lnTo>
                  <a:lnTo>
                    <a:pt x="90106" y="73556"/>
                  </a:lnTo>
                  <a:lnTo>
                    <a:pt x="90065" y="73849"/>
                  </a:lnTo>
                  <a:lnTo>
                    <a:pt x="90106" y="74141"/>
                  </a:lnTo>
                  <a:lnTo>
                    <a:pt x="90148" y="74392"/>
                  </a:lnTo>
                  <a:lnTo>
                    <a:pt x="90274" y="74643"/>
                  </a:lnTo>
                  <a:lnTo>
                    <a:pt x="90399" y="74894"/>
                  </a:lnTo>
                  <a:lnTo>
                    <a:pt x="90566" y="75144"/>
                  </a:lnTo>
                  <a:lnTo>
                    <a:pt x="90733" y="75312"/>
                  </a:lnTo>
                  <a:lnTo>
                    <a:pt x="90942" y="75479"/>
                  </a:lnTo>
                  <a:lnTo>
                    <a:pt x="91193" y="75646"/>
                  </a:lnTo>
                  <a:lnTo>
                    <a:pt x="91402" y="75730"/>
                  </a:lnTo>
                  <a:lnTo>
                    <a:pt x="91653" y="75813"/>
                  </a:lnTo>
                  <a:lnTo>
                    <a:pt x="92238" y="75813"/>
                  </a:lnTo>
                  <a:lnTo>
                    <a:pt x="92530" y="75688"/>
                  </a:lnTo>
                  <a:lnTo>
                    <a:pt x="92823" y="75562"/>
                  </a:lnTo>
                  <a:lnTo>
                    <a:pt x="93115" y="75312"/>
                  </a:lnTo>
                  <a:lnTo>
                    <a:pt x="127971" y="40038"/>
                  </a:lnTo>
                  <a:lnTo>
                    <a:pt x="175280" y="36862"/>
                  </a:lnTo>
                  <a:lnTo>
                    <a:pt x="142097" y="65866"/>
                  </a:lnTo>
                  <a:lnTo>
                    <a:pt x="141888" y="66117"/>
                  </a:lnTo>
                  <a:lnTo>
                    <a:pt x="141679" y="66368"/>
                  </a:lnTo>
                  <a:lnTo>
                    <a:pt x="141553" y="66619"/>
                  </a:lnTo>
                  <a:lnTo>
                    <a:pt x="141512" y="66911"/>
                  </a:lnTo>
                  <a:lnTo>
                    <a:pt x="141470" y="67204"/>
                  </a:lnTo>
                  <a:lnTo>
                    <a:pt x="141512" y="67455"/>
                  </a:lnTo>
                  <a:lnTo>
                    <a:pt x="141553" y="67747"/>
                  </a:lnTo>
                  <a:lnTo>
                    <a:pt x="141679" y="67998"/>
                  </a:lnTo>
                  <a:lnTo>
                    <a:pt x="141804" y="68207"/>
                  </a:lnTo>
                  <a:lnTo>
                    <a:pt x="141971" y="68458"/>
                  </a:lnTo>
                  <a:lnTo>
                    <a:pt x="142138" y="68667"/>
                  </a:lnTo>
                  <a:lnTo>
                    <a:pt x="142389" y="68834"/>
                  </a:lnTo>
                  <a:lnTo>
                    <a:pt x="142598" y="68959"/>
                  </a:lnTo>
                  <a:lnTo>
                    <a:pt x="142849" y="69084"/>
                  </a:lnTo>
                  <a:lnTo>
                    <a:pt x="143142" y="69126"/>
                  </a:lnTo>
                  <a:lnTo>
                    <a:pt x="143392" y="69168"/>
                  </a:lnTo>
                  <a:lnTo>
                    <a:pt x="143685" y="69126"/>
                  </a:lnTo>
                  <a:lnTo>
                    <a:pt x="143977" y="69043"/>
                  </a:lnTo>
                  <a:lnTo>
                    <a:pt x="144270" y="68917"/>
                  </a:lnTo>
                  <a:lnTo>
                    <a:pt x="144562" y="68667"/>
                  </a:lnTo>
                  <a:lnTo>
                    <a:pt x="179627" y="38074"/>
                  </a:lnTo>
                  <a:lnTo>
                    <a:pt x="179752" y="37907"/>
                  </a:lnTo>
                  <a:lnTo>
                    <a:pt x="179919" y="37740"/>
                  </a:lnTo>
                  <a:lnTo>
                    <a:pt x="180003" y="37531"/>
                  </a:lnTo>
                  <a:lnTo>
                    <a:pt x="180086" y="37364"/>
                  </a:lnTo>
                  <a:lnTo>
                    <a:pt x="180212" y="36946"/>
                  </a:lnTo>
                  <a:lnTo>
                    <a:pt x="180212" y="36528"/>
                  </a:lnTo>
                  <a:lnTo>
                    <a:pt x="203031" y="35023"/>
                  </a:lnTo>
                  <a:lnTo>
                    <a:pt x="203449" y="34940"/>
                  </a:lnTo>
                  <a:lnTo>
                    <a:pt x="203783" y="34814"/>
                  </a:lnTo>
                  <a:lnTo>
                    <a:pt x="204034" y="34647"/>
                  </a:lnTo>
                  <a:lnTo>
                    <a:pt x="204243" y="34396"/>
                  </a:lnTo>
                  <a:lnTo>
                    <a:pt x="204410" y="34104"/>
                  </a:lnTo>
                  <a:lnTo>
                    <a:pt x="204493" y="33811"/>
                  </a:lnTo>
                  <a:lnTo>
                    <a:pt x="204493" y="33477"/>
                  </a:lnTo>
                  <a:lnTo>
                    <a:pt x="204493" y="33143"/>
                  </a:lnTo>
                  <a:lnTo>
                    <a:pt x="204410" y="32808"/>
                  </a:lnTo>
                  <a:lnTo>
                    <a:pt x="204243" y="32474"/>
                  </a:lnTo>
                  <a:lnTo>
                    <a:pt x="204076" y="32181"/>
                  </a:lnTo>
                  <a:lnTo>
                    <a:pt x="203825" y="31889"/>
                  </a:lnTo>
                  <a:lnTo>
                    <a:pt x="203574" y="31680"/>
                  </a:lnTo>
                  <a:lnTo>
                    <a:pt x="203240" y="31513"/>
                  </a:lnTo>
                  <a:lnTo>
                    <a:pt x="202864" y="31387"/>
                  </a:lnTo>
                  <a:lnTo>
                    <a:pt x="202487" y="31345"/>
                  </a:lnTo>
                  <a:lnTo>
                    <a:pt x="202320" y="31345"/>
                  </a:lnTo>
                  <a:lnTo>
                    <a:pt x="176534" y="33059"/>
                  </a:lnTo>
                  <a:lnTo>
                    <a:pt x="136664" y="5141"/>
                  </a:lnTo>
                  <a:lnTo>
                    <a:pt x="130687" y="920"/>
                  </a:lnTo>
                  <a:lnTo>
                    <a:pt x="130395" y="753"/>
                  </a:lnTo>
                  <a:lnTo>
                    <a:pt x="130144" y="669"/>
                  </a:lnTo>
                  <a:lnTo>
                    <a:pt x="129893" y="586"/>
                  </a:lnTo>
                  <a:lnTo>
                    <a:pt x="129350" y="586"/>
                  </a:lnTo>
                  <a:lnTo>
                    <a:pt x="129099" y="669"/>
                  </a:lnTo>
                  <a:lnTo>
                    <a:pt x="128848" y="795"/>
                  </a:lnTo>
                  <a:lnTo>
                    <a:pt x="128598" y="962"/>
                  </a:lnTo>
                  <a:lnTo>
                    <a:pt x="128389" y="1129"/>
                  </a:lnTo>
                  <a:lnTo>
                    <a:pt x="128221" y="1380"/>
                  </a:lnTo>
                  <a:lnTo>
                    <a:pt x="128054" y="1631"/>
                  </a:lnTo>
                  <a:lnTo>
                    <a:pt x="127929" y="1881"/>
                  </a:lnTo>
                  <a:lnTo>
                    <a:pt x="127845" y="2174"/>
                  </a:lnTo>
                  <a:lnTo>
                    <a:pt x="127804" y="2425"/>
                  </a:lnTo>
                  <a:lnTo>
                    <a:pt x="127804" y="2717"/>
                  </a:lnTo>
                  <a:lnTo>
                    <a:pt x="127845" y="3010"/>
                  </a:lnTo>
                  <a:lnTo>
                    <a:pt x="127971" y="3302"/>
                  </a:lnTo>
                  <a:lnTo>
                    <a:pt x="128138" y="3553"/>
                  </a:lnTo>
                  <a:lnTo>
                    <a:pt x="128347" y="3804"/>
                  </a:lnTo>
                  <a:lnTo>
                    <a:pt x="128598" y="4055"/>
                  </a:lnTo>
                  <a:lnTo>
                    <a:pt x="170558" y="33477"/>
                  </a:lnTo>
                  <a:lnTo>
                    <a:pt x="134490" y="35859"/>
                  </a:lnTo>
                  <a:lnTo>
                    <a:pt x="127720" y="36319"/>
                  </a:lnTo>
                  <a:lnTo>
                    <a:pt x="87306" y="4974"/>
                  </a:lnTo>
                  <a:lnTo>
                    <a:pt x="81413" y="377"/>
                  </a:lnTo>
                  <a:lnTo>
                    <a:pt x="81163" y="210"/>
                  </a:lnTo>
                  <a:lnTo>
                    <a:pt x="80870" y="84"/>
                  </a:lnTo>
                  <a:lnTo>
                    <a:pt x="80619" y="42"/>
                  </a:lnTo>
                  <a:lnTo>
                    <a:pt x="80369" y="1"/>
                  </a:lnTo>
                  <a:close/>
                </a:path>
              </a:pathLst>
            </a:custGeom>
            <a:solidFill>
              <a:srgbClr val="A6B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283;p36">
              <a:extLst>
                <a:ext uri="{FF2B5EF4-FFF2-40B4-BE49-F238E27FC236}">
                  <a16:creationId xmlns:a16="http://schemas.microsoft.com/office/drawing/2014/main" id="{41D02F44-DB58-4C2F-AE76-D9C7D6CCCADA}"/>
                </a:ext>
              </a:extLst>
            </p:cNvPr>
            <p:cNvSpPr/>
            <p:nvPr/>
          </p:nvSpPr>
          <p:spPr>
            <a:xfrm rot="-10575706">
              <a:off x="1838041" y="-818826"/>
              <a:ext cx="5112492" cy="1895403"/>
            </a:xfrm>
            <a:custGeom>
              <a:avLst/>
              <a:gdLst/>
              <a:ahLst/>
              <a:cxnLst/>
              <a:rect l="l" t="t" r="r" b="b"/>
              <a:pathLst>
                <a:path w="204494" h="75814" fill="none" extrusionOk="0">
                  <a:moveTo>
                    <a:pt x="80369" y="1"/>
                  </a:moveTo>
                  <a:lnTo>
                    <a:pt x="80369" y="1"/>
                  </a:lnTo>
                  <a:lnTo>
                    <a:pt x="80118" y="42"/>
                  </a:lnTo>
                  <a:lnTo>
                    <a:pt x="79825" y="126"/>
                  </a:lnTo>
                  <a:lnTo>
                    <a:pt x="79575" y="210"/>
                  </a:lnTo>
                  <a:lnTo>
                    <a:pt x="79366" y="377"/>
                  </a:lnTo>
                  <a:lnTo>
                    <a:pt x="79157" y="586"/>
                  </a:lnTo>
                  <a:lnTo>
                    <a:pt x="78989" y="795"/>
                  </a:lnTo>
                  <a:lnTo>
                    <a:pt x="78822" y="1045"/>
                  </a:lnTo>
                  <a:lnTo>
                    <a:pt x="78739" y="1296"/>
                  </a:lnTo>
                  <a:lnTo>
                    <a:pt x="78655" y="1589"/>
                  </a:lnTo>
                  <a:lnTo>
                    <a:pt x="78613" y="1881"/>
                  </a:lnTo>
                  <a:lnTo>
                    <a:pt x="78613" y="2174"/>
                  </a:lnTo>
                  <a:lnTo>
                    <a:pt x="78655" y="2466"/>
                  </a:lnTo>
                  <a:lnTo>
                    <a:pt x="78739" y="2759"/>
                  </a:lnTo>
                  <a:lnTo>
                    <a:pt x="78864" y="3010"/>
                  </a:lnTo>
                  <a:lnTo>
                    <a:pt x="79073" y="3261"/>
                  </a:lnTo>
                  <a:lnTo>
                    <a:pt x="79366" y="3511"/>
                  </a:lnTo>
                  <a:lnTo>
                    <a:pt x="79366" y="3511"/>
                  </a:lnTo>
                  <a:lnTo>
                    <a:pt x="120197" y="35190"/>
                  </a:lnTo>
                  <a:lnTo>
                    <a:pt x="120197" y="35190"/>
                  </a:lnTo>
                  <a:lnTo>
                    <a:pt x="122120" y="36695"/>
                  </a:lnTo>
                  <a:lnTo>
                    <a:pt x="122120" y="36695"/>
                  </a:lnTo>
                  <a:lnTo>
                    <a:pt x="70798" y="40122"/>
                  </a:lnTo>
                  <a:lnTo>
                    <a:pt x="70798" y="40122"/>
                  </a:lnTo>
                  <a:lnTo>
                    <a:pt x="44886" y="24282"/>
                  </a:lnTo>
                  <a:lnTo>
                    <a:pt x="44886" y="24282"/>
                  </a:lnTo>
                  <a:lnTo>
                    <a:pt x="41083" y="21984"/>
                  </a:lnTo>
                  <a:lnTo>
                    <a:pt x="41083" y="21984"/>
                  </a:lnTo>
                  <a:lnTo>
                    <a:pt x="40833" y="21858"/>
                  </a:lnTo>
                  <a:lnTo>
                    <a:pt x="40582" y="21775"/>
                  </a:lnTo>
                  <a:lnTo>
                    <a:pt x="40331" y="21691"/>
                  </a:lnTo>
                  <a:lnTo>
                    <a:pt x="40080" y="21691"/>
                  </a:lnTo>
                  <a:lnTo>
                    <a:pt x="40080" y="21691"/>
                  </a:lnTo>
                  <a:lnTo>
                    <a:pt x="39788" y="21733"/>
                  </a:lnTo>
                  <a:lnTo>
                    <a:pt x="39495" y="21817"/>
                  </a:lnTo>
                  <a:lnTo>
                    <a:pt x="39244" y="21900"/>
                  </a:lnTo>
                  <a:lnTo>
                    <a:pt x="38994" y="22067"/>
                  </a:lnTo>
                  <a:lnTo>
                    <a:pt x="38785" y="22276"/>
                  </a:lnTo>
                  <a:lnTo>
                    <a:pt x="38576" y="22485"/>
                  </a:lnTo>
                  <a:lnTo>
                    <a:pt x="38409" y="22736"/>
                  </a:lnTo>
                  <a:lnTo>
                    <a:pt x="38283" y="22987"/>
                  </a:lnTo>
                  <a:lnTo>
                    <a:pt x="38200" y="23279"/>
                  </a:lnTo>
                  <a:lnTo>
                    <a:pt x="38158" y="23572"/>
                  </a:lnTo>
                  <a:lnTo>
                    <a:pt x="38158" y="23864"/>
                  </a:lnTo>
                  <a:lnTo>
                    <a:pt x="38241" y="24115"/>
                  </a:lnTo>
                  <a:lnTo>
                    <a:pt x="38325" y="24408"/>
                  </a:lnTo>
                  <a:lnTo>
                    <a:pt x="38492" y="24659"/>
                  </a:lnTo>
                  <a:lnTo>
                    <a:pt x="38743" y="24909"/>
                  </a:lnTo>
                  <a:lnTo>
                    <a:pt x="39035" y="25118"/>
                  </a:lnTo>
                  <a:lnTo>
                    <a:pt x="39035" y="25118"/>
                  </a:lnTo>
                  <a:lnTo>
                    <a:pt x="64320" y="40540"/>
                  </a:lnTo>
                  <a:lnTo>
                    <a:pt x="64320" y="40540"/>
                  </a:lnTo>
                  <a:lnTo>
                    <a:pt x="26330" y="43047"/>
                  </a:lnTo>
                  <a:lnTo>
                    <a:pt x="26330" y="43047"/>
                  </a:lnTo>
                  <a:lnTo>
                    <a:pt x="1464" y="44719"/>
                  </a:lnTo>
                  <a:lnTo>
                    <a:pt x="1464" y="44719"/>
                  </a:lnTo>
                  <a:lnTo>
                    <a:pt x="1046" y="44803"/>
                  </a:lnTo>
                  <a:lnTo>
                    <a:pt x="711" y="44928"/>
                  </a:lnTo>
                  <a:lnTo>
                    <a:pt x="461" y="45095"/>
                  </a:lnTo>
                  <a:lnTo>
                    <a:pt x="252" y="45346"/>
                  </a:lnTo>
                  <a:lnTo>
                    <a:pt x="85" y="45639"/>
                  </a:lnTo>
                  <a:lnTo>
                    <a:pt x="1" y="45931"/>
                  </a:lnTo>
                  <a:lnTo>
                    <a:pt x="1" y="46265"/>
                  </a:lnTo>
                  <a:lnTo>
                    <a:pt x="1" y="46600"/>
                  </a:lnTo>
                  <a:lnTo>
                    <a:pt x="85" y="46934"/>
                  </a:lnTo>
                  <a:lnTo>
                    <a:pt x="252" y="47269"/>
                  </a:lnTo>
                  <a:lnTo>
                    <a:pt x="419" y="47561"/>
                  </a:lnTo>
                  <a:lnTo>
                    <a:pt x="670" y="47854"/>
                  </a:lnTo>
                  <a:lnTo>
                    <a:pt x="920" y="48063"/>
                  </a:lnTo>
                  <a:lnTo>
                    <a:pt x="1255" y="48230"/>
                  </a:lnTo>
                  <a:lnTo>
                    <a:pt x="1631" y="48355"/>
                  </a:lnTo>
                  <a:lnTo>
                    <a:pt x="2007" y="48397"/>
                  </a:lnTo>
                  <a:lnTo>
                    <a:pt x="2007" y="48397"/>
                  </a:lnTo>
                  <a:lnTo>
                    <a:pt x="2174" y="48397"/>
                  </a:lnTo>
                  <a:lnTo>
                    <a:pt x="2174" y="48397"/>
                  </a:lnTo>
                  <a:lnTo>
                    <a:pt x="65908" y="44176"/>
                  </a:lnTo>
                  <a:lnTo>
                    <a:pt x="65908" y="44176"/>
                  </a:lnTo>
                  <a:lnTo>
                    <a:pt x="48522" y="63651"/>
                  </a:lnTo>
                  <a:lnTo>
                    <a:pt x="48522" y="63651"/>
                  </a:lnTo>
                  <a:lnTo>
                    <a:pt x="45513" y="67037"/>
                  </a:lnTo>
                  <a:lnTo>
                    <a:pt x="45513" y="67037"/>
                  </a:lnTo>
                  <a:lnTo>
                    <a:pt x="45304" y="67287"/>
                  </a:lnTo>
                  <a:lnTo>
                    <a:pt x="45179" y="67580"/>
                  </a:lnTo>
                  <a:lnTo>
                    <a:pt x="45095" y="67831"/>
                  </a:lnTo>
                  <a:lnTo>
                    <a:pt x="45012" y="68123"/>
                  </a:lnTo>
                  <a:lnTo>
                    <a:pt x="45012" y="68416"/>
                  </a:lnTo>
                  <a:lnTo>
                    <a:pt x="45054" y="68708"/>
                  </a:lnTo>
                  <a:lnTo>
                    <a:pt x="45095" y="68959"/>
                  </a:lnTo>
                  <a:lnTo>
                    <a:pt x="45221" y="69252"/>
                  </a:lnTo>
                  <a:lnTo>
                    <a:pt x="45346" y="69502"/>
                  </a:lnTo>
                  <a:lnTo>
                    <a:pt x="45513" y="69711"/>
                  </a:lnTo>
                  <a:lnTo>
                    <a:pt x="45681" y="69920"/>
                  </a:lnTo>
                  <a:lnTo>
                    <a:pt x="45890" y="70087"/>
                  </a:lnTo>
                  <a:lnTo>
                    <a:pt x="46098" y="70213"/>
                  </a:lnTo>
                  <a:lnTo>
                    <a:pt x="46349" y="70338"/>
                  </a:lnTo>
                  <a:lnTo>
                    <a:pt x="46600" y="70380"/>
                  </a:lnTo>
                  <a:lnTo>
                    <a:pt x="46851" y="70422"/>
                  </a:lnTo>
                  <a:lnTo>
                    <a:pt x="46851" y="70422"/>
                  </a:lnTo>
                  <a:lnTo>
                    <a:pt x="47143" y="70380"/>
                  </a:lnTo>
                  <a:lnTo>
                    <a:pt x="47436" y="70296"/>
                  </a:lnTo>
                  <a:lnTo>
                    <a:pt x="47728" y="70087"/>
                  </a:lnTo>
                  <a:lnTo>
                    <a:pt x="47979" y="69837"/>
                  </a:lnTo>
                  <a:lnTo>
                    <a:pt x="47979" y="69837"/>
                  </a:lnTo>
                  <a:lnTo>
                    <a:pt x="68541" y="46767"/>
                  </a:lnTo>
                  <a:lnTo>
                    <a:pt x="68541" y="46767"/>
                  </a:lnTo>
                  <a:lnTo>
                    <a:pt x="71174" y="43800"/>
                  </a:lnTo>
                  <a:lnTo>
                    <a:pt x="71174" y="43800"/>
                  </a:lnTo>
                  <a:lnTo>
                    <a:pt x="122329" y="40414"/>
                  </a:lnTo>
                  <a:lnTo>
                    <a:pt x="122329" y="40414"/>
                  </a:lnTo>
                  <a:lnTo>
                    <a:pt x="90650" y="72470"/>
                  </a:lnTo>
                  <a:lnTo>
                    <a:pt x="90650" y="72470"/>
                  </a:lnTo>
                  <a:lnTo>
                    <a:pt x="90399" y="72720"/>
                  </a:lnTo>
                  <a:lnTo>
                    <a:pt x="90274" y="73013"/>
                  </a:lnTo>
                  <a:lnTo>
                    <a:pt x="90148" y="73306"/>
                  </a:lnTo>
                  <a:lnTo>
                    <a:pt x="90106" y="73556"/>
                  </a:lnTo>
                  <a:lnTo>
                    <a:pt x="90065" y="73849"/>
                  </a:lnTo>
                  <a:lnTo>
                    <a:pt x="90106" y="74141"/>
                  </a:lnTo>
                  <a:lnTo>
                    <a:pt x="90148" y="74392"/>
                  </a:lnTo>
                  <a:lnTo>
                    <a:pt x="90274" y="74643"/>
                  </a:lnTo>
                  <a:lnTo>
                    <a:pt x="90399" y="74894"/>
                  </a:lnTo>
                  <a:lnTo>
                    <a:pt x="90566" y="75144"/>
                  </a:lnTo>
                  <a:lnTo>
                    <a:pt x="90733" y="75312"/>
                  </a:lnTo>
                  <a:lnTo>
                    <a:pt x="90942" y="75479"/>
                  </a:lnTo>
                  <a:lnTo>
                    <a:pt x="91193" y="75646"/>
                  </a:lnTo>
                  <a:lnTo>
                    <a:pt x="91402" y="75730"/>
                  </a:lnTo>
                  <a:lnTo>
                    <a:pt x="91653" y="75813"/>
                  </a:lnTo>
                  <a:lnTo>
                    <a:pt x="91945" y="75813"/>
                  </a:lnTo>
                  <a:lnTo>
                    <a:pt x="91945" y="75813"/>
                  </a:lnTo>
                  <a:lnTo>
                    <a:pt x="92238" y="75813"/>
                  </a:lnTo>
                  <a:lnTo>
                    <a:pt x="92530" y="75688"/>
                  </a:lnTo>
                  <a:lnTo>
                    <a:pt x="92823" y="75562"/>
                  </a:lnTo>
                  <a:lnTo>
                    <a:pt x="93115" y="75312"/>
                  </a:lnTo>
                  <a:lnTo>
                    <a:pt x="93115" y="75312"/>
                  </a:lnTo>
                  <a:lnTo>
                    <a:pt x="127971" y="40038"/>
                  </a:lnTo>
                  <a:lnTo>
                    <a:pt x="127971" y="40038"/>
                  </a:lnTo>
                  <a:lnTo>
                    <a:pt x="175280" y="36862"/>
                  </a:lnTo>
                  <a:lnTo>
                    <a:pt x="175280" y="36862"/>
                  </a:lnTo>
                  <a:lnTo>
                    <a:pt x="142097" y="65866"/>
                  </a:lnTo>
                  <a:lnTo>
                    <a:pt x="142097" y="65866"/>
                  </a:lnTo>
                  <a:lnTo>
                    <a:pt x="141888" y="66117"/>
                  </a:lnTo>
                  <a:lnTo>
                    <a:pt x="141679" y="66368"/>
                  </a:lnTo>
                  <a:lnTo>
                    <a:pt x="141553" y="66619"/>
                  </a:lnTo>
                  <a:lnTo>
                    <a:pt x="141512" y="66911"/>
                  </a:lnTo>
                  <a:lnTo>
                    <a:pt x="141470" y="67204"/>
                  </a:lnTo>
                  <a:lnTo>
                    <a:pt x="141512" y="67455"/>
                  </a:lnTo>
                  <a:lnTo>
                    <a:pt x="141553" y="67747"/>
                  </a:lnTo>
                  <a:lnTo>
                    <a:pt x="141679" y="67998"/>
                  </a:lnTo>
                  <a:lnTo>
                    <a:pt x="141804" y="68207"/>
                  </a:lnTo>
                  <a:lnTo>
                    <a:pt x="141971" y="68458"/>
                  </a:lnTo>
                  <a:lnTo>
                    <a:pt x="142138" y="68667"/>
                  </a:lnTo>
                  <a:lnTo>
                    <a:pt x="142389" y="68834"/>
                  </a:lnTo>
                  <a:lnTo>
                    <a:pt x="142598" y="68959"/>
                  </a:lnTo>
                  <a:lnTo>
                    <a:pt x="142849" y="69084"/>
                  </a:lnTo>
                  <a:lnTo>
                    <a:pt x="143142" y="69126"/>
                  </a:lnTo>
                  <a:lnTo>
                    <a:pt x="143392" y="69168"/>
                  </a:lnTo>
                  <a:lnTo>
                    <a:pt x="143392" y="69168"/>
                  </a:lnTo>
                  <a:lnTo>
                    <a:pt x="143685" y="69126"/>
                  </a:lnTo>
                  <a:lnTo>
                    <a:pt x="143977" y="69043"/>
                  </a:lnTo>
                  <a:lnTo>
                    <a:pt x="144270" y="68917"/>
                  </a:lnTo>
                  <a:lnTo>
                    <a:pt x="144562" y="68667"/>
                  </a:lnTo>
                  <a:lnTo>
                    <a:pt x="144562" y="68667"/>
                  </a:lnTo>
                  <a:lnTo>
                    <a:pt x="179627" y="38074"/>
                  </a:lnTo>
                  <a:lnTo>
                    <a:pt x="179627" y="38074"/>
                  </a:lnTo>
                  <a:lnTo>
                    <a:pt x="179752" y="37907"/>
                  </a:lnTo>
                  <a:lnTo>
                    <a:pt x="179919" y="37740"/>
                  </a:lnTo>
                  <a:lnTo>
                    <a:pt x="180003" y="37531"/>
                  </a:lnTo>
                  <a:lnTo>
                    <a:pt x="180086" y="37364"/>
                  </a:lnTo>
                  <a:lnTo>
                    <a:pt x="180212" y="36946"/>
                  </a:lnTo>
                  <a:lnTo>
                    <a:pt x="180212" y="36528"/>
                  </a:lnTo>
                  <a:lnTo>
                    <a:pt x="180212" y="36528"/>
                  </a:lnTo>
                  <a:lnTo>
                    <a:pt x="203031" y="35023"/>
                  </a:lnTo>
                  <a:lnTo>
                    <a:pt x="203031" y="35023"/>
                  </a:lnTo>
                  <a:lnTo>
                    <a:pt x="203449" y="34940"/>
                  </a:lnTo>
                  <a:lnTo>
                    <a:pt x="203783" y="34814"/>
                  </a:lnTo>
                  <a:lnTo>
                    <a:pt x="204034" y="34647"/>
                  </a:lnTo>
                  <a:lnTo>
                    <a:pt x="204243" y="34396"/>
                  </a:lnTo>
                  <a:lnTo>
                    <a:pt x="204410" y="34104"/>
                  </a:lnTo>
                  <a:lnTo>
                    <a:pt x="204493" y="33811"/>
                  </a:lnTo>
                  <a:lnTo>
                    <a:pt x="204493" y="33477"/>
                  </a:lnTo>
                  <a:lnTo>
                    <a:pt x="204493" y="33143"/>
                  </a:lnTo>
                  <a:lnTo>
                    <a:pt x="204410" y="32808"/>
                  </a:lnTo>
                  <a:lnTo>
                    <a:pt x="204243" y="32474"/>
                  </a:lnTo>
                  <a:lnTo>
                    <a:pt x="204076" y="32181"/>
                  </a:lnTo>
                  <a:lnTo>
                    <a:pt x="203825" y="31889"/>
                  </a:lnTo>
                  <a:lnTo>
                    <a:pt x="203574" y="31680"/>
                  </a:lnTo>
                  <a:lnTo>
                    <a:pt x="203240" y="31513"/>
                  </a:lnTo>
                  <a:lnTo>
                    <a:pt x="202864" y="31387"/>
                  </a:lnTo>
                  <a:lnTo>
                    <a:pt x="202487" y="31345"/>
                  </a:lnTo>
                  <a:lnTo>
                    <a:pt x="202487" y="31345"/>
                  </a:lnTo>
                  <a:lnTo>
                    <a:pt x="202320" y="31345"/>
                  </a:lnTo>
                  <a:lnTo>
                    <a:pt x="202320" y="31345"/>
                  </a:lnTo>
                  <a:lnTo>
                    <a:pt x="176534" y="33059"/>
                  </a:lnTo>
                  <a:lnTo>
                    <a:pt x="176534" y="33059"/>
                  </a:lnTo>
                  <a:lnTo>
                    <a:pt x="136664" y="5141"/>
                  </a:lnTo>
                  <a:lnTo>
                    <a:pt x="136664" y="5141"/>
                  </a:lnTo>
                  <a:lnTo>
                    <a:pt x="130687" y="920"/>
                  </a:lnTo>
                  <a:lnTo>
                    <a:pt x="130687" y="920"/>
                  </a:lnTo>
                  <a:lnTo>
                    <a:pt x="130395" y="753"/>
                  </a:lnTo>
                  <a:lnTo>
                    <a:pt x="130144" y="669"/>
                  </a:lnTo>
                  <a:lnTo>
                    <a:pt x="129893" y="586"/>
                  </a:lnTo>
                  <a:lnTo>
                    <a:pt x="129642" y="586"/>
                  </a:lnTo>
                  <a:lnTo>
                    <a:pt x="129642" y="586"/>
                  </a:lnTo>
                  <a:lnTo>
                    <a:pt x="129350" y="586"/>
                  </a:lnTo>
                  <a:lnTo>
                    <a:pt x="129099" y="669"/>
                  </a:lnTo>
                  <a:lnTo>
                    <a:pt x="128848" y="795"/>
                  </a:lnTo>
                  <a:lnTo>
                    <a:pt x="128598" y="962"/>
                  </a:lnTo>
                  <a:lnTo>
                    <a:pt x="128389" y="1129"/>
                  </a:lnTo>
                  <a:lnTo>
                    <a:pt x="128221" y="1380"/>
                  </a:lnTo>
                  <a:lnTo>
                    <a:pt x="128054" y="1631"/>
                  </a:lnTo>
                  <a:lnTo>
                    <a:pt x="127929" y="1881"/>
                  </a:lnTo>
                  <a:lnTo>
                    <a:pt x="127845" y="2174"/>
                  </a:lnTo>
                  <a:lnTo>
                    <a:pt x="127804" y="2425"/>
                  </a:lnTo>
                  <a:lnTo>
                    <a:pt x="127804" y="2717"/>
                  </a:lnTo>
                  <a:lnTo>
                    <a:pt x="127845" y="3010"/>
                  </a:lnTo>
                  <a:lnTo>
                    <a:pt x="127971" y="3302"/>
                  </a:lnTo>
                  <a:lnTo>
                    <a:pt x="128138" y="3553"/>
                  </a:lnTo>
                  <a:lnTo>
                    <a:pt x="128347" y="3804"/>
                  </a:lnTo>
                  <a:lnTo>
                    <a:pt x="128598" y="4055"/>
                  </a:lnTo>
                  <a:lnTo>
                    <a:pt x="128598" y="4055"/>
                  </a:lnTo>
                  <a:lnTo>
                    <a:pt x="170558" y="33477"/>
                  </a:lnTo>
                  <a:lnTo>
                    <a:pt x="170558" y="33477"/>
                  </a:lnTo>
                  <a:lnTo>
                    <a:pt x="134490" y="35859"/>
                  </a:lnTo>
                  <a:lnTo>
                    <a:pt x="134490" y="35859"/>
                  </a:lnTo>
                  <a:lnTo>
                    <a:pt x="127720" y="36319"/>
                  </a:lnTo>
                  <a:lnTo>
                    <a:pt x="127720" y="36319"/>
                  </a:lnTo>
                  <a:lnTo>
                    <a:pt x="87306" y="4974"/>
                  </a:lnTo>
                  <a:lnTo>
                    <a:pt x="87306" y="4974"/>
                  </a:lnTo>
                  <a:lnTo>
                    <a:pt x="81413" y="377"/>
                  </a:lnTo>
                  <a:lnTo>
                    <a:pt x="81413" y="377"/>
                  </a:lnTo>
                  <a:lnTo>
                    <a:pt x="81163" y="210"/>
                  </a:lnTo>
                  <a:lnTo>
                    <a:pt x="80870" y="84"/>
                  </a:lnTo>
                  <a:lnTo>
                    <a:pt x="80619" y="42"/>
                  </a:lnTo>
                  <a:lnTo>
                    <a:pt x="803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1284;p36">
            <a:extLst>
              <a:ext uri="{FF2B5EF4-FFF2-40B4-BE49-F238E27FC236}">
                <a16:creationId xmlns:a16="http://schemas.microsoft.com/office/drawing/2014/main" id="{55F5B525-3723-4461-9EAF-D8DDDC54FF3D}"/>
              </a:ext>
            </a:extLst>
          </p:cNvPr>
          <p:cNvGrpSpPr/>
          <p:nvPr/>
        </p:nvGrpSpPr>
        <p:grpSpPr>
          <a:xfrm rot="1839059" flipH="1">
            <a:off x="11010166" y="5534252"/>
            <a:ext cx="388711" cy="171327"/>
            <a:chOff x="1406961" y="-1212504"/>
            <a:chExt cx="6086670" cy="2682735"/>
          </a:xfrm>
        </p:grpSpPr>
        <p:sp>
          <p:nvSpPr>
            <p:cNvPr id="286" name="Google Shape;1285;p36">
              <a:extLst>
                <a:ext uri="{FF2B5EF4-FFF2-40B4-BE49-F238E27FC236}">
                  <a16:creationId xmlns:a16="http://schemas.microsoft.com/office/drawing/2014/main" id="{67B7BE09-B712-4D93-B0FC-E88945453A18}"/>
                </a:ext>
              </a:extLst>
            </p:cNvPr>
            <p:cNvSpPr/>
            <p:nvPr/>
          </p:nvSpPr>
          <p:spPr>
            <a:xfrm rot="-10575706">
              <a:off x="1475601" y="-1021005"/>
              <a:ext cx="5949390" cy="2299739"/>
            </a:xfrm>
            <a:custGeom>
              <a:avLst/>
              <a:gdLst/>
              <a:ahLst/>
              <a:cxnLst/>
              <a:rect l="l" t="t" r="r" b="b"/>
              <a:pathLst>
                <a:path w="237969" h="91987" extrusionOk="0">
                  <a:moveTo>
                    <a:pt x="125964" y="0"/>
                  </a:moveTo>
                  <a:lnTo>
                    <a:pt x="123414" y="42"/>
                  </a:lnTo>
                  <a:lnTo>
                    <a:pt x="120865" y="125"/>
                  </a:lnTo>
                  <a:lnTo>
                    <a:pt x="118316" y="209"/>
                  </a:lnTo>
                  <a:lnTo>
                    <a:pt x="115808" y="376"/>
                  </a:lnTo>
                  <a:lnTo>
                    <a:pt x="113342" y="543"/>
                  </a:lnTo>
                  <a:lnTo>
                    <a:pt x="110876" y="752"/>
                  </a:lnTo>
                  <a:lnTo>
                    <a:pt x="108452" y="1003"/>
                  </a:lnTo>
                  <a:lnTo>
                    <a:pt x="106028" y="1296"/>
                  </a:lnTo>
                  <a:lnTo>
                    <a:pt x="103646" y="1630"/>
                  </a:lnTo>
                  <a:lnTo>
                    <a:pt x="101264" y="1964"/>
                  </a:lnTo>
                  <a:lnTo>
                    <a:pt x="98924" y="2382"/>
                  </a:lnTo>
                  <a:lnTo>
                    <a:pt x="96583" y="2800"/>
                  </a:lnTo>
                  <a:lnTo>
                    <a:pt x="94285" y="3260"/>
                  </a:lnTo>
                  <a:lnTo>
                    <a:pt x="92028" y="3720"/>
                  </a:lnTo>
                  <a:lnTo>
                    <a:pt x="89771" y="4221"/>
                  </a:lnTo>
                  <a:lnTo>
                    <a:pt x="87556" y="4764"/>
                  </a:lnTo>
                  <a:lnTo>
                    <a:pt x="85341" y="5308"/>
                  </a:lnTo>
                  <a:lnTo>
                    <a:pt x="83168" y="5935"/>
                  </a:lnTo>
                  <a:lnTo>
                    <a:pt x="80995" y="6520"/>
                  </a:lnTo>
                  <a:lnTo>
                    <a:pt x="78863" y="7147"/>
                  </a:lnTo>
                  <a:lnTo>
                    <a:pt x="76732" y="7815"/>
                  </a:lnTo>
                  <a:lnTo>
                    <a:pt x="74684" y="8484"/>
                  </a:lnTo>
                  <a:lnTo>
                    <a:pt x="72594" y="9194"/>
                  </a:lnTo>
                  <a:lnTo>
                    <a:pt x="70588" y="9947"/>
                  </a:lnTo>
                  <a:lnTo>
                    <a:pt x="68582" y="10657"/>
                  </a:lnTo>
                  <a:lnTo>
                    <a:pt x="66576" y="11451"/>
                  </a:lnTo>
                  <a:lnTo>
                    <a:pt x="64612" y="12204"/>
                  </a:lnTo>
                  <a:lnTo>
                    <a:pt x="62689" y="12998"/>
                  </a:lnTo>
                  <a:lnTo>
                    <a:pt x="58928" y="14628"/>
                  </a:lnTo>
                  <a:lnTo>
                    <a:pt x="55250" y="16341"/>
                  </a:lnTo>
                  <a:lnTo>
                    <a:pt x="51656" y="18055"/>
                  </a:lnTo>
                  <a:lnTo>
                    <a:pt x="48187" y="19852"/>
                  </a:lnTo>
                  <a:lnTo>
                    <a:pt x="44844" y="21649"/>
                  </a:lnTo>
                  <a:lnTo>
                    <a:pt x="41584" y="23488"/>
                  </a:lnTo>
                  <a:lnTo>
                    <a:pt x="38449" y="25368"/>
                  </a:lnTo>
                  <a:lnTo>
                    <a:pt x="35440" y="27207"/>
                  </a:lnTo>
                  <a:lnTo>
                    <a:pt x="32515" y="29088"/>
                  </a:lnTo>
                  <a:lnTo>
                    <a:pt x="29715" y="30927"/>
                  </a:lnTo>
                  <a:lnTo>
                    <a:pt x="27040" y="32807"/>
                  </a:lnTo>
                  <a:lnTo>
                    <a:pt x="24491" y="34646"/>
                  </a:lnTo>
                  <a:lnTo>
                    <a:pt x="22025" y="36443"/>
                  </a:lnTo>
                  <a:lnTo>
                    <a:pt x="19726" y="38241"/>
                  </a:lnTo>
                  <a:lnTo>
                    <a:pt x="17511" y="39954"/>
                  </a:lnTo>
                  <a:lnTo>
                    <a:pt x="15463" y="41626"/>
                  </a:lnTo>
                  <a:lnTo>
                    <a:pt x="13499" y="43256"/>
                  </a:lnTo>
                  <a:lnTo>
                    <a:pt x="11660" y="44844"/>
                  </a:lnTo>
                  <a:lnTo>
                    <a:pt x="9988" y="46348"/>
                  </a:lnTo>
                  <a:lnTo>
                    <a:pt x="8400" y="47769"/>
                  </a:lnTo>
                  <a:lnTo>
                    <a:pt x="6979" y="49107"/>
                  </a:lnTo>
                  <a:lnTo>
                    <a:pt x="4472" y="51489"/>
                  </a:lnTo>
                  <a:lnTo>
                    <a:pt x="2549" y="53453"/>
                  </a:lnTo>
                  <a:lnTo>
                    <a:pt x="1128" y="54916"/>
                  </a:lnTo>
                  <a:lnTo>
                    <a:pt x="0" y="56170"/>
                  </a:lnTo>
                  <a:lnTo>
                    <a:pt x="2926" y="58259"/>
                  </a:lnTo>
                  <a:lnTo>
                    <a:pt x="5851" y="60224"/>
                  </a:lnTo>
                  <a:lnTo>
                    <a:pt x="8777" y="62188"/>
                  </a:lnTo>
                  <a:lnTo>
                    <a:pt x="11702" y="64027"/>
                  </a:lnTo>
                  <a:lnTo>
                    <a:pt x="14628" y="65824"/>
                  </a:lnTo>
                  <a:lnTo>
                    <a:pt x="17553" y="67537"/>
                  </a:lnTo>
                  <a:lnTo>
                    <a:pt x="20437" y="69209"/>
                  </a:lnTo>
                  <a:lnTo>
                    <a:pt x="23362" y="70797"/>
                  </a:lnTo>
                  <a:lnTo>
                    <a:pt x="26246" y="72302"/>
                  </a:lnTo>
                  <a:lnTo>
                    <a:pt x="29130" y="73765"/>
                  </a:lnTo>
                  <a:lnTo>
                    <a:pt x="32013" y="75186"/>
                  </a:lnTo>
                  <a:lnTo>
                    <a:pt x="34855" y="76523"/>
                  </a:lnTo>
                  <a:lnTo>
                    <a:pt x="37739" y="77777"/>
                  </a:lnTo>
                  <a:lnTo>
                    <a:pt x="40581" y="78989"/>
                  </a:lnTo>
                  <a:lnTo>
                    <a:pt x="43423" y="80159"/>
                  </a:lnTo>
                  <a:lnTo>
                    <a:pt x="46265" y="81246"/>
                  </a:lnTo>
                  <a:lnTo>
                    <a:pt x="49065" y="82249"/>
                  </a:lnTo>
                  <a:lnTo>
                    <a:pt x="51907" y="83252"/>
                  </a:lnTo>
                  <a:lnTo>
                    <a:pt x="54707" y="84171"/>
                  </a:lnTo>
                  <a:lnTo>
                    <a:pt x="57507" y="85007"/>
                  </a:lnTo>
                  <a:lnTo>
                    <a:pt x="60265" y="85843"/>
                  </a:lnTo>
                  <a:lnTo>
                    <a:pt x="63065" y="86595"/>
                  </a:lnTo>
                  <a:lnTo>
                    <a:pt x="65824" y="87264"/>
                  </a:lnTo>
                  <a:lnTo>
                    <a:pt x="68582" y="87932"/>
                  </a:lnTo>
                  <a:lnTo>
                    <a:pt x="71299" y="88518"/>
                  </a:lnTo>
                  <a:lnTo>
                    <a:pt x="74015" y="89061"/>
                  </a:lnTo>
                  <a:lnTo>
                    <a:pt x="76732" y="89562"/>
                  </a:lnTo>
                  <a:lnTo>
                    <a:pt x="79448" y="90022"/>
                  </a:lnTo>
                  <a:lnTo>
                    <a:pt x="82123" y="90398"/>
                  </a:lnTo>
                  <a:lnTo>
                    <a:pt x="84840" y="90733"/>
                  </a:lnTo>
                  <a:lnTo>
                    <a:pt x="87472" y="91067"/>
                  </a:lnTo>
                  <a:lnTo>
                    <a:pt x="90147" y="91318"/>
                  </a:lnTo>
                  <a:lnTo>
                    <a:pt x="92780" y="91527"/>
                  </a:lnTo>
                  <a:lnTo>
                    <a:pt x="95371" y="91694"/>
                  </a:lnTo>
                  <a:lnTo>
                    <a:pt x="98004" y="91819"/>
                  </a:lnTo>
                  <a:lnTo>
                    <a:pt x="100595" y="91903"/>
                  </a:lnTo>
                  <a:lnTo>
                    <a:pt x="103187" y="91945"/>
                  </a:lnTo>
                  <a:lnTo>
                    <a:pt x="105736" y="91986"/>
                  </a:lnTo>
                  <a:lnTo>
                    <a:pt x="108285" y="91945"/>
                  </a:lnTo>
                  <a:lnTo>
                    <a:pt x="110793" y="91861"/>
                  </a:lnTo>
                  <a:lnTo>
                    <a:pt x="113342" y="91736"/>
                  </a:lnTo>
                  <a:lnTo>
                    <a:pt x="115808" y="91610"/>
                  </a:lnTo>
                  <a:lnTo>
                    <a:pt x="118316" y="91443"/>
                  </a:lnTo>
                  <a:lnTo>
                    <a:pt x="120781" y="91192"/>
                  </a:lnTo>
                  <a:lnTo>
                    <a:pt x="123205" y="90942"/>
                  </a:lnTo>
                  <a:lnTo>
                    <a:pt x="125629" y="90691"/>
                  </a:lnTo>
                  <a:lnTo>
                    <a:pt x="128053" y="90356"/>
                  </a:lnTo>
                  <a:lnTo>
                    <a:pt x="130436" y="90022"/>
                  </a:lnTo>
                  <a:lnTo>
                    <a:pt x="132818" y="89646"/>
                  </a:lnTo>
                  <a:lnTo>
                    <a:pt x="135200" y="89228"/>
                  </a:lnTo>
                  <a:lnTo>
                    <a:pt x="137540" y="88768"/>
                  </a:lnTo>
                  <a:lnTo>
                    <a:pt x="139839" y="88309"/>
                  </a:lnTo>
                  <a:lnTo>
                    <a:pt x="142138" y="87807"/>
                  </a:lnTo>
                  <a:lnTo>
                    <a:pt x="144436" y="87306"/>
                  </a:lnTo>
                  <a:lnTo>
                    <a:pt x="146693" y="86762"/>
                  </a:lnTo>
                  <a:lnTo>
                    <a:pt x="148908" y="86219"/>
                  </a:lnTo>
                  <a:lnTo>
                    <a:pt x="151123" y="85592"/>
                  </a:lnTo>
                  <a:lnTo>
                    <a:pt x="153338" y="85007"/>
                  </a:lnTo>
                  <a:lnTo>
                    <a:pt x="155511" y="84380"/>
                  </a:lnTo>
                  <a:lnTo>
                    <a:pt x="157643" y="83711"/>
                  </a:lnTo>
                  <a:lnTo>
                    <a:pt x="159774" y="83043"/>
                  </a:lnTo>
                  <a:lnTo>
                    <a:pt x="161906" y="82332"/>
                  </a:lnTo>
                  <a:lnTo>
                    <a:pt x="166043" y="80911"/>
                  </a:lnTo>
                  <a:lnTo>
                    <a:pt x="170097" y="79365"/>
                  </a:lnTo>
                  <a:lnTo>
                    <a:pt x="174067" y="77819"/>
                  </a:lnTo>
                  <a:lnTo>
                    <a:pt x="177954" y="76189"/>
                  </a:lnTo>
                  <a:lnTo>
                    <a:pt x="181715" y="74517"/>
                  </a:lnTo>
                  <a:lnTo>
                    <a:pt x="185393" y="72803"/>
                  </a:lnTo>
                  <a:lnTo>
                    <a:pt x="188946" y="71090"/>
                  </a:lnTo>
                  <a:lnTo>
                    <a:pt x="192414" y="69335"/>
                  </a:lnTo>
                  <a:lnTo>
                    <a:pt x="195758" y="67537"/>
                  </a:lnTo>
                  <a:lnTo>
                    <a:pt x="199018" y="65782"/>
                  </a:lnTo>
                  <a:lnTo>
                    <a:pt x="202152" y="63985"/>
                  </a:lnTo>
                  <a:lnTo>
                    <a:pt x="205161" y="62188"/>
                  </a:lnTo>
                  <a:lnTo>
                    <a:pt x="208045" y="60433"/>
                  </a:lnTo>
                  <a:lnTo>
                    <a:pt x="210845" y="58677"/>
                  </a:lnTo>
                  <a:lnTo>
                    <a:pt x="213478" y="56964"/>
                  </a:lnTo>
                  <a:lnTo>
                    <a:pt x="216027" y="55250"/>
                  </a:lnTo>
                  <a:lnTo>
                    <a:pt x="218451" y="53579"/>
                  </a:lnTo>
                  <a:lnTo>
                    <a:pt x="220708" y="51990"/>
                  </a:lnTo>
                  <a:lnTo>
                    <a:pt x="222840" y="50402"/>
                  </a:lnTo>
                  <a:lnTo>
                    <a:pt x="224887" y="48940"/>
                  </a:lnTo>
                  <a:lnTo>
                    <a:pt x="226768" y="47477"/>
                  </a:lnTo>
                  <a:lnTo>
                    <a:pt x="230112" y="44844"/>
                  </a:lnTo>
                  <a:lnTo>
                    <a:pt x="232870" y="42587"/>
                  </a:lnTo>
                  <a:lnTo>
                    <a:pt x="235085" y="40706"/>
                  </a:lnTo>
                  <a:lnTo>
                    <a:pt x="236673" y="39285"/>
                  </a:lnTo>
                  <a:lnTo>
                    <a:pt x="237969" y="38115"/>
                  </a:lnTo>
                  <a:lnTo>
                    <a:pt x="234709" y="35900"/>
                  </a:lnTo>
                  <a:lnTo>
                    <a:pt x="231449" y="33811"/>
                  </a:lnTo>
                  <a:lnTo>
                    <a:pt x="228189" y="31763"/>
                  </a:lnTo>
                  <a:lnTo>
                    <a:pt x="224971" y="29798"/>
                  </a:lnTo>
                  <a:lnTo>
                    <a:pt x="221795" y="27876"/>
                  </a:lnTo>
                  <a:lnTo>
                    <a:pt x="218577" y="26079"/>
                  </a:lnTo>
                  <a:lnTo>
                    <a:pt x="215400" y="24324"/>
                  </a:lnTo>
                  <a:lnTo>
                    <a:pt x="212266" y="22610"/>
                  </a:lnTo>
                  <a:lnTo>
                    <a:pt x="209131" y="21022"/>
                  </a:lnTo>
                  <a:lnTo>
                    <a:pt x="205997" y="19476"/>
                  </a:lnTo>
                  <a:lnTo>
                    <a:pt x="202904" y="17971"/>
                  </a:lnTo>
                  <a:lnTo>
                    <a:pt x="199812" y="16550"/>
                  </a:lnTo>
                  <a:lnTo>
                    <a:pt x="196719" y="15213"/>
                  </a:lnTo>
                  <a:lnTo>
                    <a:pt x="193668" y="13917"/>
                  </a:lnTo>
                  <a:lnTo>
                    <a:pt x="190659" y="12705"/>
                  </a:lnTo>
                  <a:lnTo>
                    <a:pt x="187608" y="11535"/>
                  </a:lnTo>
                  <a:lnTo>
                    <a:pt x="184641" y="10448"/>
                  </a:lnTo>
                  <a:lnTo>
                    <a:pt x="181632" y="9403"/>
                  </a:lnTo>
                  <a:lnTo>
                    <a:pt x="178664" y="8442"/>
                  </a:lnTo>
                  <a:lnTo>
                    <a:pt x="175739" y="7523"/>
                  </a:lnTo>
                  <a:lnTo>
                    <a:pt x="172813" y="6645"/>
                  </a:lnTo>
                  <a:lnTo>
                    <a:pt x="169888" y="5851"/>
                  </a:lnTo>
                  <a:lnTo>
                    <a:pt x="167004" y="5099"/>
                  </a:lnTo>
                  <a:lnTo>
                    <a:pt x="164121" y="4430"/>
                  </a:lnTo>
                  <a:lnTo>
                    <a:pt x="161279" y="3803"/>
                  </a:lnTo>
                  <a:lnTo>
                    <a:pt x="158437" y="3218"/>
                  </a:lnTo>
                  <a:lnTo>
                    <a:pt x="155595" y="2675"/>
                  </a:lnTo>
                  <a:lnTo>
                    <a:pt x="152837" y="2173"/>
                  </a:lnTo>
                  <a:lnTo>
                    <a:pt x="150036" y="1755"/>
                  </a:lnTo>
                  <a:lnTo>
                    <a:pt x="147278" y="1379"/>
                  </a:lnTo>
                  <a:lnTo>
                    <a:pt x="144562" y="1045"/>
                  </a:lnTo>
                  <a:lnTo>
                    <a:pt x="141845" y="752"/>
                  </a:lnTo>
                  <a:lnTo>
                    <a:pt x="139128" y="543"/>
                  </a:lnTo>
                  <a:lnTo>
                    <a:pt x="136454" y="334"/>
                  </a:lnTo>
                  <a:lnTo>
                    <a:pt x="133821" y="209"/>
                  </a:lnTo>
                  <a:lnTo>
                    <a:pt x="131188" y="84"/>
                  </a:lnTo>
                  <a:lnTo>
                    <a:pt x="128555" y="42"/>
                  </a:lnTo>
                  <a:lnTo>
                    <a:pt x="125964" y="0"/>
                  </a:lnTo>
                  <a:close/>
                </a:path>
              </a:pathLst>
            </a:custGeom>
            <a:solidFill>
              <a:srgbClr val="5A8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286;p36">
              <a:extLst>
                <a:ext uri="{FF2B5EF4-FFF2-40B4-BE49-F238E27FC236}">
                  <a16:creationId xmlns:a16="http://schemas.microsoft.com/office/drawing/2014/main" id="{D8580196-A3AE-42E4-BE47-13D070F4E71D}"/>
                </a:ext>
              </a:extLst>
            </p:cNvPr>
            <p:cNvSpPr/>
            <p:nvPr/>
          </p:nvSpPr>
          <p:spPr>
            <a:xfrm rot="-10575706">
              <a:off x="1475601" y="-1021005"/>
              <a:ext cx="5949390" cy="2299739"/>
            </a:xfrm>
            <a:custGeom>
              <a:avLst/>
              <a:gdLst/>
              <a:ahLst/>
              <a:cxnLst/>
              <a:rect l="l" t="t" r="r" b="b"/>
              <a:pathLst>
                <a:path w="237969" h="91987" fill="none" extrusionOk="0">
                  <a:moveTo>
                    <a:pt x="237969" y="38115"/>
                  </a:moveTo>
                  <a:lnTo>
                    <a:pt x="237969" y="38115"/>
                  </a:lnTo>
                  <a:lnTo>
                    <a:pt x="236673" y="39285"/>
                  </a:lnTo>
                  <a:lnTo>
                    <a:pt x="235085" y="40706"/>
                  </a:lnTo>
                  <a:lnTo>
                    <a:pt x="232870" y="42587"/>
                  </a:lnTo>
                  <a:lnTo>
                    <a:pt x="230112" y="44844"/>
                  </a:lnTo>
                  <a:lnTo>
                    <a:pt x="226768" y="47477"/>
                  </a:lnTo>
                  <a:lnTo>
                    <a:pt x="224887" y="48940"/>
                  </a:lnTo>
                  <a:lnTo>
                    <a:pt x="222840" y="50402"/>
                  </a:lnTo>
                  <a:lnTo>
                    <a:pt x="220708" y="51990"/>
                  </a:lnTo>
                  <a:lnTo>
                    <a:pt x="218451" y="53579"/>
                  </a:lnTo>
                  <a:lnTo>
                    <a:pt x="216027" y="55250"/>
                  </a:lnTo>
                  <a:lnTo>
                    <a:pt x="213478" y="56964"/>
                  </a:lnTo>
                  <a:lnTo>
                    <a:pt x="210845" y="58677"/>
                  </a:lnTo>
                  <a:lnTo>
                    <a:pt x="208045" y="60433"/>
                  </a:lnTo>
                  <a:lnTo>
                    <a:pt x="205161" y="62188"/>
                  </a:lnTo>
                  <a:lnTo>
                    <a:pt x="202152" y="63985"/>
                  </a:lnTo>
                  <a:lnTo>
                    <a:pt x="199018" y="65782"/>
                  </a:lnTo>
                  <a:lnTo>
                    <a:pt x="195758" y="67537"/>
                  </a:lnTo>
                  <a:lnTo>
                    <a:pt x="192414" y="69335"/>
                  </a:lnTo>
                  <a:lnTo>
                    <a:pt x="188946" y="71090"/>
                  </a:lnTo>
                  <a:lnTo>
                    <a:pt x="185393" y="72803"/>
                  </a:lnTo>
                  <a:lnTo>
                    <a:pt x="181715" y="74517"/>
                  </a:lnTo>
                  <a:lnTo>
                    <a:pt x="177954" y="76189"/>
                  </a:lnTo>
                  <a:lnTo>
                    <a:pt x="174067" y="77819"/>
                  </a:lnTo>
                  <a:lnTo>
                    <a:pt x="170097" y="79365"/>
                  </a:lnTo>
                  <a:lnTo>
                    <a:pt x="166043" y="80911"/>
                  </a:lnTo>
                  <a:lnTo>
                    <a:pt x="161906" y="82332"/>
                  </a:lnTo>
                  <a:lnTo>
                    <a:pt x="159774" y="83043"/>
                  </a:lnTo>
                  <a:lnTo>
                    <a:pt x="157643" y="83711"/>
                  </a:lnTo>
                  <a:lnTo>
                    <a:pt x="155511" y="84380"/>
                  </a:lnTo>
                  <a:lnTo>
                    <a:pt x="153338" y="85007"/>
                  </a:lnTo>
                  <a:lnTo>
                    <a:pt x="151123" y="85592"/>
                  </a:lnTo>
                  <a:lnTo>
                    <a:pt x="148908" y="86219"/>
                  </a:lnTo>
                  <a:lnTo>
                    <a:pt x="146693" y="86762"/>
                  </a:lnTo>
                  <a:lnTo>
                    <a:pt x="144436" y="87306"/>
                  </a:lnTo>
                  <a:lnTo>
                    <a:pt x="142138" y="87807"/>
                  </a:lnTo>
                  <a:lnTo>
                    <a:pt x="139839" y="88309"/>
                  </a:lnTo>
                  <a:lnTo>
                    <a:pt x="137540" y="88768"/>
                  </a:lnTo>
                  <a:lnTo>
                    <a:pt x="135200" y="89228"/>
                  </a:lnTo>
                  <a:lnTo>
                    <a:pt x="132818" y="89646"/>
                  </a:lnTo>
                  <a:lnTo>
                    <a:pt x="130436" y="90022"/>
                  </a:lnTo>
                  <a:lnTo>
                    <a:pt x="128053" y="90356"/>
                  </a:lnTo>
                  <a:lnTo>
                    <a:pt x="125629" y="90691"/>
                  </a:lnTo>
                  <a:lnTo>
                    <a:pt x="123205" y="90942"/>
                  </a:lnTo>
                  <a:lnTo>
                    <a:pt x="120781" y="91192"/>
                  </a:lnTo>
                  <a:lnTo>
                    <a:pt x="118316" y="91443"/>
                  </a:lnTo>
                  <a:lnTo>
                    <a:pt x="115808" y="91610"/>
                  </a:lnTo>
                  <a:lnTo>
                    <a:pt x="113342" y="91736"/>
                  </a:lnTo>
                  <a:lnTo>
                    <a:pt x="110793" y="91861"/>
                  </a:lnTo>
                  <a:lnTo>
                    <a:pt x="108285" y="91945"/>
                  </a:lnTo>
                  <a:lnTo>
                    <a:pt x="105736" y="91986"/>
                  </a:lnTo>
                  <a:lnTo>
                    <a:pt x="103187" y="91945"/>
                  </a:lnTo>
                  <a:lnTo>
                    <a:pt x="100595" y="91903"/>
                  </a:lnTo>
                  <a:lnTo>
                    <a:pt x="98004" y="91819"/>
                  </a:lnTo>
                  <a:lnTo>
                    <a:pt x="95371" y="91694"/>
                  </a:lnTo>
                  <a:lnTo>
                    <a:pt x="92780" y="91527"/>
                  </a:lnTo>
                  <a:lnTo>
                    <a:pt x="90147" y="91318"/>
                  </a:lnTo>
                  <a:lnTo>
                    <a:pt x="87472" y="91067"/>
                  </a:lnTo>
                  <a:lnTo>
                    <a:pt x="84840" y="90733"/>
                  </a:lnTo>
                  <a:lnTo>
                    <a:pt x="82123" y="90398"/>
                  </a:lnTo>
                  <a:lnTo>
                    <a:pt x="79448" y="90022"/>
                  </a:lnTo>
                  <a:lnTo>
                    <a:pt x="76732" y="89562"/>
                  </a:lnTo>
                  <a:lnTo>
                    <a:pt x="74015" y="89061"/>
                  </a:lnTo>
                  <a:lnTo>
                    <a:pt x="71299" y="88518"/>
                  </a:lnTo>
                  <a:lnTo>
                    <a:pt x="68582" y="87932"/>
                  </a:lnTo>
                  <a:lnTo>
                    <a:pt x="65824" y="87264"/>
                  </a:lnTo>
                  <a:lnTo>
                    <a:pt x="63065" y="86595"/>
                  </a:lnTo>
                  <a:lnTo>
                    <a:pt x="60265" y="85843"/>
                  </a:lnTo>
                  <a:lnTo>
                    <a:pt x="57507" y="85007"/>
                  </a:lnTo>
                  <a:lnTo>
                    <a:pt x="54707" y="84171"/>
                  </a:lnTo>
                  <a:lnTo>
                    <a:pt x="51907" y="83252"/>
                  </a:lnTo>
                  <a:lnTo>
                    <a:pt x="49065" y="82249"/>
                  </a:lnTo>
                  <a:lnTo>
                    <a:pt x="46265" y="81246"/>
                  </a:lnTo>
                  <a:lnTo>
                    <a:pt x="43423" y="80159"/>
                  </a:lnTo>
                  <a:lnTo>
                    <a:pt x="40581" y="78989"/>
                  </a:lnTo>
                  <a:lnTo>
                    <a:pt x="37739" y="77777"/>
                  </a:lnTo>
                  <a:lnTo>
                    <a:pt x="34855" y="76523"/>
                  </a:lnTo>
                  <a:lnTo>
                    <a:pt x="32013" y="75186"/>
                  </a:lnTo>
                  <a:lnTo>
                    <a:pt x="29130" y="73765"/>
                  </a:lnTo>
                  <a:lnTo>
                    <a:pt x="26246" y="72302"/>
                  </a:lnTo>
                  <a:lnTo>
                    <a:pt x="23362" y="70797"/>
                  </a:lnTo>
                  <a:lnTo>
                    <a:pt x="20437" y="69209"/>
                  </a:lnTo>
                  <a:lnTo>
                    <a:pt x="17553" y="67537"/>
                  </a:lnTo>
                  <a:lnTo>
                    <a:pt x="14628" y="65824"/>
                  </a:lnTo>
                  <a:lnTo>
                    <a:pt x="11702" y="64027"/>
                  </a:lnTo>
                  <a:lnTo>
                    <a:pt x="8777" y="62188"/>
                  </a:lnTo>
                  <a:lnTo>
                    <a:pt x="5851" y="60224"/>
                  </a:lnTo>
                  <a:lnTo>
                    <a:pt x="2926" y="58259"/>
                  </a:lnTo>
                  <a:lnTo>
                    <a:pt x="0" y="56170"/>
                  </a:lnTo>
                  <a:lnTo>
                    <a:pt x="0" y="56170"/>
                  </a:lnTo>
                  <a:lnTo>
                    <a:pt x="1128" y="54916"/>
                  </a:lnTo>
                  <a:lnTo>
                    <a:pt x="2549" y="53453"/>
                  </a:lnTo>
                  <a:lnTo>
                    <a:pt x="4472" y="51489"/>
                  </a:lnTo>
                  <a:lnTo>
                    <a:pt x="6979" y="49107"/>
                  </a:lnTo>
                  <a:lnTo>
                    <a:pt x="8400" y="47769"/>
                  </a:lnTo>
                  <a:lnTo>
                    <a:pt x="9988" y="46348"/>
                  </a:lnTo>
                  <a:lnTo>
                    <a:pt x="11660" y="44844"/>
                  </a:lnTo>
                  <a:lnTo>
                    <a:pt x="13499" y="43256"/>
                  </a:lnTo>
                  <a:lnTo>
                    <a:pt x="15463" y="41626"/>
                  </a:lnTo>
                  <a:lnTo>
                    <a:pt x="17511" y="39954"/>
                  </a:lnTo>
                  <a:lnTo>
                    <a:pt x="19726" y="38241"/>
                  </a:lnTo>
                  <a:lnTo>
                    <a:pt x="22025" y="36443"/>
                  </a:lnTo>
                  <a:lnTo>
                    <a:pt x="24491" y="34646"/>
                  </a:lnTo>
                  <a:lnTo>
                    <a:pt x="27040" y="32807"/>
                  </a:lnTo>
                  <a:lnTo>
                    <a:pt x="29715" y="30927"/>
                  </a:lnTo>
                  <a:lnTo>
                    <a:pt x="32515" y="29088"/>
                  </a:lnTo>
                  <a:lnTo>
                    <a:pt x="35440" y="27207"/>
                  </a:lnTo>
                  <a:lnTo>
                    <a:pt x="38449" y="25368"/>
                  </a:lnTo>
                  <a:lnTo>
                    <a:pt x="41584" y="23488"/>
                  </a:lnTo>
                  <a:lnTo>
                    <a:pt x="44844" y="21649"/>
                  </a:lnTo>
                  <a:lnTo>
                    <a:pt x="48187" y="19852"/>
                  </a:lnTo>
                  <a:lnTo>
                    <a:pt x="51656" y="18055"/>
                  </a:lnTo>
                  <a:lnTo>
                    <a:pt x="55250" y="16341"/>
                  </a:lnTo>
                  <a:lnTo>
                    <a:pt x="58928" y="14628"/>
                  </a:lnTo>
                  <a:lnTo>
                    <a:pt x="62689" y="12998"/>
                  </a:lnTo>
                  <a:lnTo>
                    <a:pt x="64612" y="12204"/>
                  </a:lnTo>
                  <a:lnTo>
                    <a:pt x="66576" y="11451"/>
                  </a:lnTo>
                  <a:lnTo>
                    <a:pt x="68582" y="10657"/>
                  </a:lnTo>
                  <a:lnTo>
                    <a:pt x="70588" y="9947"/>
                  </a:lnTo>
                  <a:lnTo>
                    <a:pt x="72594" y="9194"/>
                  </a:lnTo>
                  <a:lnTo>
                    <a:pt x="74684" y="8484"/>
                  </a:lnTo>
                  <a:lnTo>
                    <a:pt x="76732" y="7815"/>
                  </a:lnTo>
                  <a:lnTo>
                    <a:pt x="78863" y="7147"/>
                  </a:lnTo>
                  <a:lnTo>
                    <a:pt x="80995" y="6520"/>
                  </a:lnTo>
                  <a:lnTo>
                    <a:pt x="83168" y="5935"/>
                  </a:lnTo>
                  <a:lnTo>
                    <a:pt x="85341" y="5308"/>
                  </a:lnTo>
                  <a:lnTo>
                    <a:pt x="87556" y="4764"/>
                  </a:lnTo>
                  <a:lnTo>
                    <a:pt x="89771" y="4221"/>
                  </a:lnTo>
                  <a:lnTo>
                    <a:pt x="92028" y="3720"/>
                  </a:lnTo>
                  <a:lnTo>
                    <a:pt x="94285" y="3260"/>
                  </a:lnTo>
                  <a:lnTo>
                    <a:pt x="96583" y="2800"/>
                  </a:lnTo>
                  <a:lnTo>
                    <a:pt x="98924" y="2382"/>
                  </a:lnTo>
                  <a:lnTo>
                    <a:pt x="101264" y="1964"/>
                  </a:lnTo>
                  <a:lnTo>
                    <a:pt x="103646" y="1630"/>
                  </a:lnTo>
                  <a:lnTo>
                    <a:pt x="106028" y="1296"/>
                  </a:lnTo>
                  <a:lnTo>
                    <a:pt x="108452" y="1003"/>
                  </a:lnTo>
                  <a:lnTo>
                    <a:pt x="110876" y="752"/>
                  </a:lnTo>
                  <a:lnTo>
                    <a:pt x="113342" y="543"/>
                  </a:lnTo>
                  <a:lnTo>
                    <a:pt x="115808" y="376"/>
                  </a:lnTo>
                  <a:lnTo>
                    <a:pt x="118316" y="209"/>
                  </a:lnTo>
                  <a:lnTo>
                    <a:pt x="120865" y="125"/>
                  </a:lnTo>
                  <a:lnTo>
                    <a:pt x="123414" y="42"/>
                  </a:lnTo>
                  <a:lnTo>
                    <a:pt x="125964" y="0"/>
                  </a:lnTo>
                  <a:lnTo>
                    <a:pt x="128555" y="42"/>
                  </a:lnTo>
                  <a:lnTo>
                    <a:pt x="131188" y="84"/>
                  </a:lnTo>
                  <a:lnTo>
                    <a:pt x="133821" y="209"/>
                  </a:lnTo>
                  <a:lnTo>
                    <a:pt x="136454" y="334"/>
                  </a:lnTo>
                  <a:lnTo>
                    <a:pt x="139128" y="543"/>
                  </a:lnTo>
                  <a:lnTo>
                    <a:pt x="141845" y="752"/>
                  </a:lnTo>
                  <a:lnTo>
                    <a:pt x="144562" y="1045"/>
                  </a:lnTo>
                  <a:lnTo>
                    <a:pt x="147278" y="1379"/>
                  </a:lnTo>
                  <a:lnTo>
                    <a:pt x="150036" y="1755"/>
                  </a:lnTo>
                  <a:lnTo>
                    <a:pt x="152837" y="2173"/>
                  </a:lnTo>
                  <a:lnTo>
                    <a:pt x="155595" y="2675"/>
                  </a:lnTo>
                  <a:lnTo>
                    <a:pt x="158437" y="3218"/>
                  </a:lnTo>
                  <a:lnTo>
                    <a:pt x="161279" y="3803"/>
                  </a:lnTo>
                  <a:lnTo>
                    <a:pt x="164121" y="4430"/>
                  </a:lnTo>
                  <a:lnTo>
                    <a:pt x="167004" y="5099"/>
                  </a:lnTo>
                  <a:lnTo>
                    <a:pt x="169888" y="5851"/>
                  </a:lnTo>
                  <a:lnTo>
                    <a:pt x="172813" y="6645"/>
                  </a:lnTo>
                  <a:lnTo>
                    <a:pt x="175739" y="7523"/>
                  </a:lnTo>
                  <a:lnTo>
                    <a:pt x="178664" y="8442"/>
                  </a:lnTo>
                  <a:lnTo>
                    <a:pt x="181632" y="9403"/>
                  </a:lnTo>
                  <a:lnTo>
                    <a:pt x="184641" y="10448"/>
                  </a:lnTo>
                  <a:lnTo>
                    <a:pt x="187608" y="11535"/>
                  </a:lnTo>
                  <a:lnTo>
                    <a:pt x="190659" y="12705"/>
                  </a:lnTo>
                  <a:lnTo>
                    <a:pt x="193668" y="13917"/>
                  </a:lnTo>
                  <a:lnTo>
                    <a:pt x="196719" y="15213"/>
                  </a:lnTo>
                  <a:lnTo>
                    <a:pt x="199812" y="16550"/>
                  </a:lnTo>
                  <a:lnTo>
                    <a:pt x="202904" y="17971"/>
                  </a:lnTo>
                  <a:lnTo>
                    <a:pt x="205997" y="19476"/>
                  </a:lnTo>
                  <a:lnTo>
                    <a:pt x="209131" y="21022"/>
                  </a:lnTo>
                  <a:lnTo>
                    <a:pt x="212266" y="22610"/>
                  </a:lnTo>
                  <a:lnTo>
                    <a:pt x="215400" y="24324"/>
                  </a:lnTo>
                  <a:lnTo>
                    <a:pt x="218577" y="26079"/>
                  </a:lnTo>
                  <a:lnTo>
                    <a:pt x="221795" y="27876"/>
                  </a:lnTo>
                  <a:lnTo>
                    <a:pt x="224971" y="29798"/>
                  </a:lnTo>
                  <a:lnTo>
                    <a:pt x="228189" y="31763"/>
                  </a:lnTo>
                  <a:lnTo>
                    <a:pt x="231449" y="33811"/>
                  </a:lnTo>
                  <a:lnTo>
                    <a:pt x="234709" y="35900"/>
                  </a:lnTo>
                  <a:lnTo>
                    <a:pt x="237969" y="381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287;p36">
              <a:extLst>
                <a:ext uri="{FF2B5EF4-FFF2-40B4-BE49-F238E27FC236}">
                  <a16:creationId xmlns:a16="http://schemas.microsoft.com/office/drawing/2014/main" id="{796B0386-8787-4B27-99D9-AEE31D32E518}"/>
                </a:ext>
              </a:extLst>
            </p:cNvPr>
            <p:cNvSpPr/>
            <p:nvPr/>
          </p:nvSpPr>
          <p:spPr>
            <a:xfrm rot="-10575706">
              <a:off x="1838041" y="-818826"/>
              <a:ext cx="5112492" cy="1895403"/>
            </a:xfrm>
            <a:custGeom>
              <a:avLst/>
              <a:gdLst/>
              <a:ahLst/>
              <a:cxnLst/>
              <a:rect l="l" t="t" r="r" b="b"/>
              <a:pathLst>
                <a:path w="204494" h="75814" extrusionOk="0">
                  <a:moveTo>
                    <a:pt x="80369" y="1"/>
                  </a:moveTo>
                  <a:lnTo>
                    <a:pt x="80118" y="42"/>
                  </a:lnTo>
                  <a:lnTo>
                    <a:pt x="79825" y="126"/>
                  </a:lnTo>
                  <a:lnTo>
                    <a:pt x="79575" y="210"/>
                  </a:lnTo>
                  <a:lnTo>
                    <a:pt x="79366" y="377"/>
                  </a:lnTo>
                  <a:lnTo>
                    <a:pt x="79157" y="586"/>
                  </a:lnTo>
                  <a:lnTo>
                    <a:pt x="78989" y="795"/>
                  </a:lnTo>
                  <a:lnTo>
                    <a:pt x="78822" y="1045"/>
                  </a:lnTo>
                  <a:lnTo>
                    <a:pt x="78739" y="1296"/>
                  </a:lnTo>
                  <a:lnTo>
                    <a:pt x="78655" y="1589"/>
                  </a:lnTo>
                  <a:lnTo>
                    <a:pt x="78613" y="1881"/>
                  </a:lnTo>
                  <a:lnTo>
                    <a:pt x="78613" y="2174"/>
                  </a:lnTo>
                  <a:lnTo>
                    <a:pt x="78655" y="2466"/>
                  </a:lnTo>
                  <a:lnTo>
                    <a:pt x="78739" y="2759"/>
                  </a:lnTo>
                  <a:lnTo>
                    <a:pt x="78864" y="3010"/>
                  </a:lnTo>
                  <a:lnTo>
                    <a:pt x="79073" y="3261"/>
                  </a:lnTo>
                  <a:lnTo>
                    <a:pt x="79366" y="3511"/>
                  </a:lnTo>
                  <a:lnTo>
                    <a:pt x="120197" y="35190"/>
                  </a:lnTo>
                  <a:lnTo>
                    <a:pt x="122120" y="36695"/>
                  </a:lnTo>
                  <a:lnTo>
                    <a:pt x="70798" y="40122"/>
                  </a:lnTo>
                  <a:lnTo>
                    <a:pt x="44886" y="24282"/>
                  </a:lnTo>
                  <a:lnTo>
                    <a:pt x="41083" y="21984"/>
                  </a:lnTo>
                  <a:lnTo>
                    <a:pt x="40833" y="21858"/>
                  </a:lnTo>
                  <a:lnTo>
                    <a:pt x="40582" y="21775"/>
                  </a:lnTo>
                  <a:lnTo>
                    <a:pt x="40331" y="21691"/>
                  </a:lnTo>
                  <a:lnTo>
                    <a:pt x="40080" y="21691"/>
                  </a:lnTo>
                  <a:lnTo>
                    <a:pt x="39788" y="21733"/>
                  </a:lnTo>
                  <a:lnTo>
                    <a:pt x="39495" y="21817"/>
                  </a:lnTo>
                  <a:lnTo>
                    <a:pt x="39244" y="21900"/>
                  </a:lnTo>
                  <a:lnTo>
                    <a:pt x="38994" y="22067"/>
                  </a:lnTo>
                  <a:lnTo>
                    <a:pt x="38785" y="22276"/>
                  </a:lnTo>
                  <a:lnTo>
                    <a:pt x="38576" y="22485"/>
                  </a:lnTo>
                  <a:lnTo>
                    <a:pt x="38409" y="22736"/>
                  </a:lnTo>
                  <a:lnTo>
                    <a:pt x="38283" y="22987"/>
                  </a:lnTo>
                  <a:lnTo>
                    <a:pt x="38200" y="23279"/>
                  </a:lnTo>
                  <a:lnTo>
                    <a:pt x="38158" y="23572"/>
                  </a:lnTo>
                  <a:lnTo>
                    <a:pt x="38158" y="23864"/>
                  </a:lnTo>
                  <a:lnTo>
                    <a:pt x="38241" y="24115"/>
                  </a:lnTo>
                  <a:lnTo>
                    <a:pt x="38325" y="24408"/>
                  </a:lnTo>
                  <a:lnTo>
                    <a:pt x="38492" y="24659"/>
                  </a:lnTo>
                  <a:lnTo>
                    <a:pt x="38743" y="24909"/>
                  </a:lnTo>
                  <a:lnTo>
                    <a:pt x="39035" y="25118"/>
                  </a:lnTo>
                  <a:lnTo>
                    <a:pt x="64320" y="40540"/>
                  </a:lnTo>
                  <a:lnTo>
                    <a:pt x="26330" y="43047"/>
                  </a:lnTo>
                  <a:lnTo>
                    <a:pt x="1464" y="44719"/>
                  </a:lnTo>
                  <a:lnTo>
                    <a:pt x="1046" y="44803"/>
                  </a:lnTo>
                  <a:lnTo>
                    <a:pt x="711" y="44928"/>
                  </a:lnTo>
                  <a:lnTo>
                    <a:pt x="461" y="45095"/>
                  </a:lnTo>
                  <a:lnTo>
                    <a:pt x="252" y="45346"/>
                  </a:lnTo>
                  <a:lnTo>
                    <a:pt x="85" y="45639"/>
                  </a:lnTo>
                  <a:lnTo>
                    <a:pt x="1" y="45931"/>
                  </a:lnTo>
                  <a:lnTo>
                    <a:pt x="1" y="46265"/>
                  </a:lnTo>
                  <a:lnTo>
                    <a:pt x="1" y="46600"/>
                  </a:lnTo>
                  <a:lnTo>
                    <a:pt x="85" y="46934"/>
                  </a:lnTo>
                  <a:lnTo>
                    <a:pt x="252" y="47269"/>
                  </a:lnTo>
                  <a:lnTo>
                    <a:pt x="419" y="47561"/>
                  </a:lnTo>
                  <a:lnTo>
                    <a:pt x="670" y="47854"/>
                  </a:lnTo>
                  <a:lnTo>
                    <a:pt x="920" y="48063"/>
                  </a:lnTo>
                  <a:lnTo>
                    <a:pt x="1255" y="48230"/>
                  </a:lnTo>
                  <a:lnTo>
                    <a:pt x="1631" y="48355"/>
                  </a:lnTo>
                  <a:lnTo>
                    <a:pt x="2007" y="48397"/>
                  </a:lnTo>
                  <a:lnTo>
                    <a:pt x="2174" y="48397"/>
                  </a:lnTo>
                  <a:lnTo>
                    <a:pt x="65908" y="44176"/>
                  </a:lnTo>
                  <a:lnTo>
                    <a:pt x="65908" y="44176"/>
                  </a:lnTo>
                  <a:lnTo>
                    <a:pt x="48522" y="63651"/>
                  </a:lnTo>
                  <a:lnTo>
                    <a:pt x="45513" y="67037"/>
                  </a:lnTo>
                  <a:lnTo>
                    <a:pt x="45304" y="67287"/>
                  </a:lnTo>
                  <a:lnTo>
                    <a:pt x="45179" y="67580"/>
                  </a:lnTo>
                  <a:lnTo>
                    <a:pt x="45095" y="67831"/>
                  </a:lnTo>
                  <a:lnTo>
                    <a:pt x="45012" y="68123"/>
                  </a:lnTo>
                  <a:lnTo>
                    <a:pt x="45012" y="68416"/>
                  </a:lnTo>
                  <a:lnTo>
                    <a:pt x="45054" y="68708"/>
                  </a:lnTo>
                  <a:lnTo>
                    <a:pt x="45095" y="68959"/>
                  </a:lnTo>
                  <a:lnTo>
                    <a:pt x="45221" y="69252"/>
                  </a:lnTo>
                  <a:lnTo>
                    <a:pt x="45346" y="69502"/>
                  </a:lnTo>
                  <a:lnTo>
                    <a:pt x="45513" y="69711"/>
                  </a:lnTo>
                  <a:lnTo>
                    <a:pt x="45681" y="69920"/>
                  </a:lnTo>
                  <a:lnTo>
                    <a:pt x="45890" y="70087"/>
                  </a:lnTo>
                  <a:lnTo>
                    <a:pt x="46098" y="70213"/>
                  </a:lnTo>
                  <a:lnTo>
                    <a:pt x="46349" y="70338"/>
                  </a:lnTo>
                  <a:lnTo>
                    <a:pt x="46600" y="70380"/>
                  </a:lnTo>
                  <a:lnTo>
                    <a:pt x="46851" y="70422"/>
                  </a:lnTo>
                  <a:lnTo>
                    <a:pt x="47143" y="70380"/>
                  </a:lnTo>
                  <a:lnTo>
                    <a:pt x="47436" y="70296"/>
                  </a:lnTo>
                  <a:lnTo>
                    <a:pt x="47728" y="70087"/>
                  </a:lnTo>
                  <a:lnTo>
                    <a:pt x="47979" y="69837"/>
                  </a:lnTo>
                  <a:lnTo>
                    <a:pt x="68541" y="46767"/>
                  </a:lnTo>
                  <a:lnTo>
                    <a:pt x="71174" y="43800"/>
                  </a:lnTo>
                  <a:lnTo>
                    <a:pt x="122329" y="40414"/>
                  </a:lnTo>
                  <a:lnTo>
                    <a:pt x="90650" y="72470"/>
                  </a:lnTo>
                  <a:lnTo>
                    <a:pt x="90399" y="72720"/>
                  </a:lnTo>
                  <a:lnTo>
                    <a:pt x="90274" y="73013"/>
                  </a:lnTo>
                  <a:lnTo>
                    <a:pt x="90148" y="73306"/>
                  </a:lnTo>
                  <a:lnTo>
                    <a:pt x="90106" y="73556"/>
                  </a:lnTo>
                  <a:lnTo>
                    <a:pt x="90065" y="73849"/>
                  </a:lnTo>
                  <a:lnTo>
                    <a:pt x="90106" y="74141"/>
                  </a:lnTo>
                  <a:lnTo>
                    <a:pt x="90148" y="74392"/>
                  </a:lnTo>
                  <a:lnTo>
                    <a:pt x="90274" y="74643"/>
                  </a:lnTo>
                  <a:lnTo>
                    <a:pt x="90399" y="74894"/>
                  </a:lnTo>
                  <a:lnTo>
                    <a:pt x="90566" y="75144"/>
                  </a:lnTo>
                  <a:lnTo>
                    <a:pt x="90733" y="75312"/>
                  </a:lnTo>
                  <a:lnTo>
                    <a:pt x="90942" y="75479"/>
                  </a:lnTo>
                  <a:lnTo>
                    <a:pt x="91193" y="75646"/>
                  </a:lnTo>
                  <a:lnTo>
                    <a:pt x="91402" y="75730"/>
                  </a:lnTo>
                  <a:lnTo>
                    <a:pt x="91653" y="75813"/>
                  </a:lnTo>
                  <a:lnTo>
                    <a:pt x="92238" y="75813"/>
                  </a:lnTo>
                  <a:lnTo>
                    <a:pt x="92530" y="75688"/>
                  </a:lnTo>
                  <a:lnTo>
                    <a:pt x="92823" y="75562"/>
                  </a:lnTo>
                  <a:lnTo>
                    <a:pt x="93115" y="75312"/>
                  </a:lnTo>
                  <a:lnTo>
                    <a:pt x="127971" y="40038"/>
                  </a:lnTo>
                  <a:lnTo>
                    <a:pt x="175280" y="36862"/>
                  </a:lnTo>
                  <a:lnTo>
                    <a:pt x="142097" y="65866"/>
                  </a:lnTo>
                  <a:lnTo>
                    <a:pt x="141888" y="66117"/>
                  </a:lnTo>
                  <a:lnTo>
                    <a:pt x="141679" y="66368"/>
                  </a:lnTo>
                  <a:lnTo>
                    <a:pt x="141553" y="66619"/>
                  </a:lnTo>
                  <a:lnTo>
                    <a:pt x="141512" y="66911"/>
                  </a:lnTo>
                  <a:lnTo>
                    <a:pt x="141470" y="67204"/>
                  </a:lnTo>
                  <a:lnTo>
                    <a:pt x="141512" y="67455"/>
                  </a:lnTo>
                  <a:lnTo>
                    <a:pt x="141553" y="67747"/>
                  </a:lnTo>
                  <a:lnTo>
                    <a:pt x="141679" y="67998"/>
                  </a:lnTo>
                  <a:lnTo>
                    <a:pt x="141804" y="68207"/>
                  </a:lnTo>
                  <a:lnTo>
                    <a:pt x="141971" y="68458"/>
                  </a:lnTo>
                  <a:lnTo>
                    <a:pt x="142138" y="68667"/>
                  </a:lnTo>
                  <a:lnTo>
                    <a:pt x="142389" y="68834"/>
                  </a:lnTo>
                  <a:lnTo>
                    <a:pt x="142598" y="68959"/>
                  </a:lnTo>
                  <a:lnTo>
                    <a:pt x="142849" y="69084"/>
                  </a:lnTo>
                  <a:lnTo>
                    <a:pt x="143142" y="69126"/>
                  </a:lnTo>
                  <a:lnTo>
                    <a:pt x="143392" y="69168"/>
                  </a:lnTo>
                  <a:lnTo>
                    <a:pt x="143685" y="69126"/>
                  </a:lnTo>
                  <a:lnTo>
                    <a:pt x="143977" y="69043"/>
                  </a:lnTo>
                  <a:lnTo>
                    <a:pt x="144270" y="68917"/>
                  </a:lnTo>
                  <a:lnTo>
                    <a:pt x="144562" y="68667"/>
                  </a:lnTo>
                  <a:lnTo>
                    <a:pt x="179627" y="38074"/>
                  </a:lnTo>
                  <a:lnTo>
                    <a:pt x="179752" y="37907"/>
                  </a:lnTo>
                  <a:lnTo>
                    <a:pt x="179919" y="37740"/>
                  </a:lnTo>
                  <a:lnTo>
                    <a:pt x="180003" y="37531"/>
                  </a:lnTo>
                  <a:lnTo>
                    <a:pt x="180086" y="37364"/>
                  </a:lnTo>
                  <a:lnTo>
                    <a:pt x="180212" y="36946"/>
                  </a:lnTo>
                  <a:lnTo>
                    <a:pt x="180212" y="36528"/>
                  </a:lnTo>
                  <a:lnTo>
                    <a:pt x="203031" y="35023"/>
                  </a:lnTo>
                  <a:lnTo>
                    <a:pt x="203449" y="34940"/>
                  </a:lnTo>
                  <a:lnTo>
                    <a:pt x="203783" y="34814"/>
                  </a:lnTo>
                  <a:lnTo>
                    <a:pt x="204034" y="34647"/>
                  </a:lnTo>
                  <a:lnTo>
                    <a:pt x="204243" y="34396"/>
                  </a:lnTo>
                  <a:lnTo>
                    <a:pt x="204410" y="34104"/>
                  </a:lnTo>
                  <a:lnTo>
                    <a:pt x="204493" y="33811"/>
                  </a:lnTo>
                  <a:lnTo>
                    <a:pt x="204493" y="33477"/>
                  </a:lnTo>
                  <a:lnTo>
                    <a:pt x="204493" y="33143"/>
                  </a:lnTo>
                  <a:lnTo>
                    <a:pt x="204410" y="32808"/>
                  </a:lnTo>
                  <a:lnTo>
                    <a:pt x="204243" y="32474"/>
                  </a:lnTo>
                  <a:lnTo>
                    <a:pt x="204076" y="32181"/>
                  </a:lnTo>
                  <a:lnTo>
                    <a:pt x="203825" y="31889"/>
                  </a:lnTo>
                  <a:lnTo>
                    <a:pt x="203574" y="31680"/>
                  </a:lnTo>
                  <a:lnTo>
                    <a:pt x="203240" y="31513"/>
                  </a:lnTo>
                  <a:lnTo>
                    <a:pt x="202864" y="31387"/>
                  </a:lnTo>
                  <a:lnTo>
                    <a:pt x="202487" y="31345"/>
                  </a:lnTo>
                  <a:lnTo>
                    <a:pt x="202320" y="31345"/>
                  </a:lnTo>
                  <a:lnTo>
                    <a:pt x="176534" y="33059"/>
                  </a:lnTo>
                  <a:lnTo>
                    <a:pt x="136664" y="5141"/>
                  </a:lnTo>
                  <a:lnTo>
                    <a:pt x="130687" y="920"/>
                  </a:lnTo>
                  <a:lnTo>
                    <a:pt x="130395" y="753"/>
                  </a:lnTo>
                  <a:lnTo>
                    <a:pt x="130144" y="669"/>
                  </a:lnTo>
                  <a:lnTo>
                    <a:pt x="129893" y="586"/>
                  </a:lnTo>
                  <a:lnTo>
                    <a:pt x="129350" y="586"/>
                  </a:lnTo>
                  <a:lnTo>
                    <a:pt x="129099" y="669"/>
                  </a:lnTo>
                  <a:lnTo>
                    <a:pt x="128848" y="795"/>
                  </a:lnTo>
                  <a:lnTo>
                    <a:pt x="128598" y="962"/>
                  </a:lnTo>
                  <a:lnTo>
                    <a:pt x="128389" y="1129"/>
                  </a:lnTo>
                  <a:lnTo>
                    <a:pt x="128221" y="1380"/>
                  </a:lnTo>
                  <a:lnTo>
                    <a:pt x="128054" y="1631"/>
                  </a:lnTo>
                  <a:lnTo>
                    <a:pt x="127929" y="1881"/>
                  </a:lnTo>
                  <a:lnTo>
                    <a:pt x="127845" y="2174"/>
                  </a:lnTo>
                  <a:lnTo>
                    <a:pt x="127804" y="2425"/>
                  </a:lnTo>
                  <a:lnTo>
                    <a:pt x="127804" y="2717"/>
                  </a:lnTo>
                  <a:lnTo>
                    <a:pt x="127845" y="3010"/>
                  </a:lnTo>
                  <a:lnTo>
                    <a:pt x="127971" y="3302"/>
                  </a:lnTo>
                  <a:lnTo>
                    <a:pt x="128138" y="3553"/>
                  </a:lnTo>
                  <a:lnTo>
                    <a:pt x="128347" y="3804"/>
                  </a:lnTo>
                  <a:lnTo>
                    <a:pt x="128598" y="4055"/>
                  </a:lnTo>
                  <a:lnTo>
                    <a:pt x="170558" y="33477"/>
                  </a:lnTo>
                  <a:lnTo>
                    <a:pt x="134490" y="35859"/>
                  </a:lnTo>
                  <a:lnTo>
                    <a:pt x="127720" y="36319"/>
                  </a:lnTo>
                  <a:lnTo>
                    <a:pt x="87306" y="4974"/>
                  </a:lnTo>
                  <a:lnTo>
                    <a:pt x="81413" y="377"/>
                  </a:lnTo>
                  <a:lnTo>
                    <a:pt x="81163" y="210"/>
                  </a:lnTo>
                  <a:lnTo>
                    <a:pt x="80870" y="84"/>
                  </a:lnTo>
                  <a:lnTo>
                    <a:pt x="80619" y="42"/>
                  </a:lnTo>
                  <a:lnTo>
                    <a:pt x="80369" y="1"/>
                  </a:lnTo>
                  <a:close/>
                </a:path>
              </a:pathLst>
            </a:custGeom>
            <a:solidFill>
              <a:srgbClr val="A6B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288;p36">
              <a:extLst>
                <a:ext uri="{FF2B5EF4-FFF2-40B4-BE49-F238E27FC236}">
                  <a16:creationId xmlns:a16="http://schemas.microsoft.com/office/drawing/2014/main" id="{084DC28E-12BE-450C-98A1-8AA968D40294}"/>
                </a:ext>
              </a:extLst>
            </p:cNvPr>
            <p:cNvSpPr/>
            <p:nvPr/>
          </p:nvSpPr>
          <p:spPr>
            <a:xfrm rot="-10575706">
              <a:off x="1838041" y="-818826"/>
              <a:ext cx="5112492" cy="1895403"/>
            </a:xfrm>
            <a:custGeom>
              <a:avLst/>
              <a:gdLst/>
              <a:ahLst/>
              <a:cxnLst/>
              <a:rect l="l" t="t" r="r" b="b"/>
              <a:pathLst>
                <a:path w="204494" h="75814" fill="none" extrusionOk="0">
                  <a:moveTo>
                    <a:pt x="80369" y="1"/>
                  </a:moveTo>
                  <a:lnTo>
                    <a:pt x="80369" y="1"/>
                  </a:lnTo>
                  <a:lnTo>
                    <a:pt x="80118" y="42"/>
                  </a:lnTo>
                  <a:lnTo>
                    <a:pt x="79825" y="126"/>
                  </a:lnTo>
                  <a:lnTo>
                    <a:pt x="79575" y="210"/>
                  </a:lnTo>
                  <a:lnTo>
                    <a:pt x="79366" y="377"/>
                  </a:lnTo>
                  <a:lnTo>
                    <a:pt x="79157" y="586"/>
                  </a:lnTo>
                  <a:lnTo>
                    <a:pt x="78989" y="795"/>
                  </a:lnTo>
                  <a:lnTo>
                    <a:pt x="78822" y="1045"/>
                  </a:lnTo>
                  <a:lnTo>
                    <a:pt x="78739" y="1296"/>
                  </a:lnTo>
                  <a:lnTo>
                    <a:pt x="78655" y="1589"/>
                  </a:lnTo>
                  <a:lnTo>
                    <a:pt x="78613" y="1881"/>
                  </a:lnTo>
                  <a:lnTo>
                    <a:pt x="78613" y="2174"/>
                  </a:lnTo>
                  <a:lnTo>
                    <a:pt x="78655" y="2466"/>
                  </a:lnTo>
                  <a:lnTo>
                    <a:pt x="78739" y="2759"/>
                  </a:lnTo>
                  <a:lnTo>
                    <a:pt x="78864" y="3010"/>
                  </a:lnTo>
                  <a:lnTo>
                    <a:pt x="79073" y="3261"/>
                  </a:lnTo>
                  <a:lnTo>
                    <a:pt x="79366" y="3511"/>
                  </a:lnTo>
                  <a:lnTo>
                    <a:pt x="79366" y="3511"/>
                  </a:lnTo>
                  <a:lnTo>
                    <a:pt x="120197" y="35190"/>
                  </a:lnTo>
                  <a:lnTo>
                    <a:pt x="120197" y="35190"/>
                  </a:lnTo>
                  <a:lnTo>
                    <a:pt x="122120" y="36695"/>
                  </a:lnTo>
                  <a:lnTo>
                    <a:pt x="122120" y="36695"/>
                  </a:lnTo>
                  <a:lnTo>
                    <a:pt x="70798" y="40122"/>
                  </a:lnTo>
                  <a:lnTo>
                    <a:pt x="70798" y="40122"/>
                  </a:lnTo>
                  <a:lnTo>
                    <a:pt x="44886" y="24282"/>
                  </a:lnTo>
                  <a:lnTo>
                    <a:pt x="44886" y="24282"/>
                  </a:lnTo>
                  <a:lnTo>
                    <a:pt x="41083" y="21984"/>
                  </a:lnTo>
                  <a:lnTo>
                    <a:pt x="41083" y="21984"/>
                  </a:lnTo>
                  <a:lnTo>
                    <a:pt x="40833" y="21858"/>
                  </a:lnTo>
                  <a:lnTo>
                    <a:pt x="40582" y="21775"/>
                  </a:lnTo>
                  <a:lnTo>
                    <a:pt x="40331" y="21691"/>
                  </a:lnTo>
                  <a:lnTo>
                    <a:pt x="40080" y="21691"/>
                  </a:lnTo>
                  <a:lnTo>
                    <a:pt x="40080" y="21691"/>
                  </a:lnTo>
                  <a:lnTo>
                    <a:pt x="39788" y="21733"/>
                  </a:lnTo>
                  <a:lnTo>
                    <a:pt x="39495" y="21817"/>
                  </a:lnTo>
                  <a:lnTo>
                    <a:pt x="39244" y="21900"/>
                  </a:lnTo>
                  <a:lnTo>
                    <a:pt x="38994" y="22067"/>
                  </a:lnTo>
                  <a:lnTo>
                    <a:pt x="38785" y="22276"/>
                  </a:lnTo>
                  <a:lnTo>
                    <a:pt x="38576" y="22485"/>
                  </a:lnTo>
                  <a:lnTo>
                    <a:pt x="38409" y="22736"/>
                  </a:lnTo>
                  <a:lnTo>
                    <a:pt x="38283" y="22987"/>
                  </a:lnTo>
                  <a:lnTo>
                    <a:pt x="38200" y="23279"/>
                  </a:lnTo>
                  <a:lnTo>
                    <a:pt x="38158" y="23572"/>
                  </a:lnTo>
                  <a:lnTo>
                    <a:pt x="38158" y="23864"/>
                  </a:lnTo>
                  <a:lnTo>
                    <a:pt x="38241" y="24115"/>
                  </a:lnTo>
                  <a:lnTo>
                    <a:pt x="38325" y="24408"/>
                  </a:lnTo>
                  <a:lnTo>
                    <a:pt x="38492" y="24659"/>
                  </a:lnTo>
                  <a:lnTo>
                    <a:pt x="38743" y="24909"/>
                  </a:lnTo>
                  <a:lnTo>
                    <a:pt x="39035" y="25118"/>
                  </a:lnTo>
                  <a:lnTo>
                    <a:pt x="39035" y="25118"/>
                  </a:lnTo>
                  <a:lnTo>
                    <a:pt x="64320" y="40540"/>
                  </a:lnTo>
                  <a:lnTo>
                    <a:pt x="64320" y="40540"/>
                  </a:lnTo>
                  <a:lnTo>
                    <a:pt x="26330" y="43047"/>
                  </a:lnTo>
                  <a:lnTo>
                    <a:pt x="26330" y="43047"/>
                  </a:lnTo>
                  <a:lnTo>
                    <a:pt x="1464" y="44719"/>
                  </a:lnTo>
                  <a:lnTo>
                    <a:pt x="1464" y="44719"/>
                  </a:lnTo>
                  <a:lnTo>
                    <a:pt x="1046" y="44803"/>
                  </a:lnTo>
                  <a:lnTo>
                    <a:pt x="711" y="44928"/>
                  </a:lnTo>
                  <a:lnTo>
                    <a:pt x="461" y="45095"/>
                  </a:lnTo>
                  <a:lnTo>
                    <a:pt x="252" y="45346"/>
                  </a:lnTo>
                  <a:lnTo>
                    <a:pt x="85" y="45639"/>
                  </a:lnTo>
                  <a:lnTo>
                    <a:pt x="1" y="45931"/>
                  </a:lnTo>
                  <a:lnTo>
                    <a:pt x="1" y="46265"/>
                  </a:lnTo>
                  <a:lnTo>
                    <a:pt x="1" y="46600"/>
                  </a:lnTo>
                  <a:lnTo>
                    <a:pt x="85" y="46934"/>
                  </a:lnTo>
                  <a:lnTo>
                    <a:pt x="252" y="47269"/>
                  </a:lnTo>
                  <a:lnTo>
                    <a:pt x="419" y="47561"/>
                  </a:lnTo>
                  <a:lnTo>
                    <a:pt x="670" y="47854"/>
                  </a:lnTo>
                  <a:lnTo>
                    <a:pt x="920" y="48063"/>
                  </a:lnTo>
                  <a:lnTo>
                    <a:pt x="1255" y="48230"/>
                  </a:lnTo>
                  <a:lnTo>
                    <a:pt x="1631" y="48355"/>
                  </a:lnTo>
                  <a:lnTo>
                    <a:pt x="2007" y="48397"/>
                  </a:lnTo>
                  <a:lnTo>
                    <a:pt x="2007" y="48397"/>
                  </a:lnTo>
                  <a:lnTo>
                    <a:pt x="2174" y="48397"/>
                  </a:lnTo>
                  <a:lnTo>
                    <a:pt x="2174" y="48397"/>
                  </a:lnTo>
                  <a:lnTo>
                    <a:pt x="65908" y="44176"/>
                  </a:lnTo>
                  <a:lnTo>
                    <a:pt x="65908" y="44176"/>
                  </a:lnTo>
                  <a:lnTo>
                    <a:pt x="48522" y="63651"/>
                  </a:lnTo>
                  <a:lnTo>
                    <a:pt x="48522" y="63651"/>
                  </a:lnTo>
                  <a:lnTo>
                    <a:pt x="45513" y="67037"/>
                  </a:lnTo>
                  <a:lnTo>
                    <a:pt x="45513" y="67037"/>
                  </a:lnTo>
                  <a:lnTo>
                    <a:pt x="45304" y="67287"/>
                  </a:lnTo>
                  <a:lnTo>
                    <a:pt x="45179" y="67580"/>
                  </a:lnTo>
                  <a:lnTo>
                    <a:pt x="45095" y="67831"/>
                  </a:lnTo>
                  <a:lnTo>
                    <a:pt x="45012" y="68123"/>
                  </a:lnTo>
                  <a:lnTo>
                    <a:pt x="45012" y="68416"/>
                  </a:lnTo>
                  <a:lnTo>
                    <a:pt x="45054" y="68708"/>
                  </a:lnTo>
                  <a:lnTo>
                    <a:pt x="45095" y="68959"/>
                  </a:lnTo>
                  <a:lnTo>
                    <a:pt x="45221" y="69252"/>
                  </a:lnTo>
                  <a:lnTo>
                    <a:pt x="45346" y="69502"/>
                  </a:lnTo>
                  <a:lnTo>
                    <a:pt x="45513" y="69711"/>
                  </a:lnTo>
                  <a:lnTo>
                    <a:pt x="45681" y="69920"/>
                  </a:lnTo>
                  <a:lnTo>
                    <a:pt x="45890" y="70087"/>
                  </a:lnTo>
                  <a:lnTo>
                    <a:pt x="46098" y="70213"/>
                  </a:lnTo>
                  <a:lnTo>
                    <a:pt x="46349" y="70338"/>
                  </a:lnTo>
                  <a:lnTo>
                    <a:pt x="46600" y="70380"/>
                  </a:lnTo>
                  <a:lnTo>
                    <a:pt x="46851" y="70422"/>
                  </a:lnTo>
                  <a:lnTo>
                    <a:pt x="46851" y="70422"/>
                  </a:lnTo>
                  <a:lnTo>
                    <a:pt x="47143" y="70380"/>
                  </a:lnTo>
                  <a:lnTo>
                    <a:pt x="47436" y="70296"/>
                  </a:lnTo>
                  <a:lnTo>
                    <a:pt x="47728" y="70087"/>
                  </a:lnTo>
                  <a:lnTo>
                    <a:pt x="47979" y="69837"/>
                  </a:lnTo>
                  <a:lnTo>
                    <a:pt x="47979" y="69837"/>
                  </a:lnTo>
                  <a:lnTo>
                    <a:pt x="68541" y="46767"/>
                  </a:lnTo>
                  <a:lnTo>
                    <a:pt x="68541" y="46767"/>
                  </a:lnTo>
                  <a:lnTo>
                    <a:pt x="71174" y="43800"/>
                  </a:lnTo>
                  <a:lnTo>
                    <a:pt x="71174" y="43800"/>
                  </a:lnTo>
                  <a:lnTo>
                    <a:pt x="122329" y="40414"/>
                  </a:lnTo>
                  <a:lnTo>
                    <a:pt x="122329" y="40414"/>
                  </a:lnTo>
                  <a:lnTo>
                    <a:pt x="90650" y="72470"/>
                  </a:lnTo>
                  <a:lnTo>
                    <a:pt x="90650" y="72470"/>
                  </a:lnTo>
                  <a:lnTo>
                    <a:pt x="90399" y="72720"/>
                  </a:lnTo>
                  <a:lnTo>
                    <a:pt x="90274" y="73013"/>
                  </a:lnTo>
                  <a:lnTo>
                    <a:pt x="90148" y="73306"/>
                  </a:lnTo>
                  <a:lnTo>
                    <a:pt x="90106" y="73556"/>
                  </a:lnTo>
                  <a:lnTo>
                    <a:pt x="90065" y="73849"/>
                  </a:lnTo>
                  <a:lnTo>
                    <a:pt x="90106" y="74141"/>
                  </a:lnTo>
                  <a:lnTo>
                    <a:pt x="90148" y="74392"/>
                  </a:lnTo>
                  <a:lnTo>
                    <a:pt x="90274" y="74643"/>
                  </a:lnTo>
                  <a:lnTo>
                    <a:pt x="90399" y="74894"/>
                  </a:lnTo>
                  <a:lnTo>
                    <a:pt x="90566" y="75144"/>
                  </a:lnTo>
                  <a:lnTo>
                    <a:pt x="90733" y="75312"/>
                  </a:lnTo>
                  <a:lnTo>
                    <a:pt x="90942" y="75479"/>
                  </a:lnTo>
                  <a:lnTo>
                    <a:pt x="91193" y="75646"/>
                  </a:lnTo>
                  <a:lnTo>
                    <a:pt x="91402" y="75730"/>
                  </a:lnTo>
                  <a:lnTo>
                    <a:pt x="91653" y="75813"/>
                  </a:lnTo>
                  <a:lnTo>
                    <a:pt x="91945" y="75813"/>
                  </a:lnTo>
                  <a:lnTo>
                    <a:pt x="91945" y="75813"/>
                  </a:lnTo>
                  <a:lnTo>
                    <a:pt x="92238" y="75813"/>
                  </a:lnTo>
                  <a:lnTo>
                    <a:pt x="92530" y="75688"/>
                  </a:lnTo>
                  <a:lnTo>
                    <a:pt x="92823" y="75562"/>
                  </a:lnTo>
                  <a:lnTo>
                    <a:pt x="93115" y="75312"/>
                  </a:lnTo>
                  <a:lnTo>
                    <a:pt x="93115" y="75312"/>
                  </a:lnTo>
                  <a:lnTo>
                    <a:pt x="127971" y="40038"/>
                  </a:lnTo>
                  <a:lnTo>
                    <a:pt x="127971" y="40038"/>
                  </a:lnTo>
                  <a:lnTo>
                    <a:pt x="175280" y="36862"/>
                  </a:lnTo>
                  <a:lnTo>
                    <a:pt x="175280" y="36862"/>
                  </a:lnTo>
                  <a:lnTo>
                    <a:pt x="142097" y="65866"/>
                  </a:lnTo>
                  <a:lnTo>
                    <a:pt x="142097" y="65866"/>
                  </a:lnTo>
                  <a:lnTo>
                    <a:pt x="141888" y="66117"/>
                  </a:lnTo>
                  <a:lnTo>
                    <a:pt x="141679" y="66368"/>
                  </a:lnTo>
                  <a:lnTo>
                    <a:pt x="141553" y="66619"/>
                  </a:lnTo>
                  <a:lnTo>
                    <a:pt x="141512" y="66911"/>
                  </a:lnTo>
                  <a:lnTo>
                    <a:pt x="141470" y="67204"/>
                  </a:lnTo>
                  <a:lnTo>
                    <a:pt x="141512" y="67455"/>
                  </a:lnTo>
                  <a:lnTo>
                    <a:pt x="141553" y="67747"/>
                  </a:lnTo>
                  <a:lnTo>
                    <a:pt x="141679" y="67998"/>
                  </a:lnTo>
                  <a:lnTo>
                    <a:pt x="141804" y="68207"/>
                  </a:lnTo>
                  <a:lnTo>
                    <a:pt x="141971" y="68458"/>
                  </a:lnTo>
                  <a:lnTo>
                    <a:pt x="142138" y="68667"/>
                  </a:lnTo>
                  <a:lnTo>
                    <a:pt x="142389" y="68834"/>
                  </a:lnTo>
                  <a:lnTo>
                    <a:pt x="142598" y="68959"/>
                  </a:lnTo>
                  <a:lnTo>
                    <a:pt x="142849" y="69084"/>
                  </a:lnTo>
                  <a:lnTo>
                    <a:pt x="143142" y="69126"/>
                  </a:lnTo>
                  <a:lnTo>
                    <a:pt x="143392" y="69168"/>
                  </a:lnTo>
                  <a:lnTo>
                    <a:pt x="143392" y="69168"/>
                  </a:lnTo>
                  <a:lnTo>
                    <a:pt x="143685" y="69126"/>
                  </a:lnTo>
                  <a:lnTo>
                    <a:pt x="143977" y="69043"/>
                  </a:lnTo>
                  <a:lnTo>
                    <a:pt x="144270" y="68917"/>
                  </a:lnTo>
                  <a:lnTo>
                    <a:pt x="144562" y="68667"/>
                  </a:lnTo>
                  <a:lnTo>
                    <a:pt x="144562" y="68667"/>
                  </a:lnTo>
                  <a:lnTo>
                    <a:pt x="179627" y="38074"/>
                  </a:lnTo>
                  <a:lnTo>
                    <a:pt x="179627" y="38074"/>
                  </a:lnTo>
                  <a:lnTo>
                    <a:pt x="179752" y="37907"/>
                  </a:lnTo>
                  <a:lnTo>
                    <a:pt x="179919" y="37740"/>
                  </a:lnTo>
                  <a:lnTo>
                    <a:pt x="180003" y="37531"/>
                  </a:lnTo>
                  <a:lnTo>
                    <a:pt x="180086" y="37364"/>
                  </a:lnTo>
                  <a:lnTo>
                    <a:pt x="180212" y="36946"/>
                  </a:lnTo>
                  <a:lnTo>
                    <a:pt x="180212" y="36528"/>
                  </a:lnTo>
                  <a:lnTo>
                    <a:pt x="180212" y="36528"/>
                  </a:lnTo>
                  <a:lnTo>
                    <a:pt x="203031" y="35023"/>
                  </a:lnTo>
                  <a:lnTo>
                    <a:pt x="203031" y="35023"/>
                  </a:lnTo>
                  <a:lnTo>
                    <a:pt x="203449" y="34940"/>
                  </a:lnTo>
                  <a:lnTo>
                    <a:pt x="203783" y="34814"/>
                  </a:lnTo>
                  <a:lnTo>
                    <a:pt x="204034" y="34647"/>
                  </a:lnTo>
                  <a:lnTo>
                    <a:pt x="204243" y="34396"/>
                  </a:lnTo>
                  <a:lnTo>
                    <a:pt x="204410" y="34104"/>
                  </a:lnTo>
                  <a:lnTo>
                    <a:pt x="204493" y="33811"/>
                  </a:lnTo>
                  <a:lnTo>
                    <a:pt x="204493" y="33477"/>
                  </a:lnTo>
                  <a:lnTo>
                    <a:pt x="204493" y="33143"/>
                  </a:lnTo>
                  <a:lnTo>
                    <a:pt x="204410" y="32808"/>
                  </a:lnTo>
                  <a:lnTo>
                    <a:pt x="204243" y="32474"/>
                  </a:lnTo>
                  <a:lnTo>
                    <a:pt x="204076" y="32181"/>
                  </a:lnTo>
                  <a:lnTo>
                    <a:pt x="203825" y="31889"/>
                  </a:lnTo>
                  <a:lnTo>
                    <a:pt x="203574" y="31680"/>
                  </a:lnTo>
                  <a:lnTo>
                    <a:pt x="203240" y="31513"/>
                  </a:lnTo>
                  <a:lnTo>
                    <a:pt x="202864" y="31387"/>
                  </a:lnTo>
                  <a:lnTo>
                    <a:pt x="202487" y="31345"/>
                  </a:lnTo>
                  <a:lnTo>
                    <a:pt x="202487" y="31345"/>
                  </a:lnTo>
                  <a:lnTo>
                    <a:pt x="202320" y="31345"/>
                  </a:lnTo>
                  <a:lnTo>
                    <a:pt x="202320" y="31345"/>
                  </a:lnTo>
                  <a:lnTo>
                    <a:pt x="176534" y="33059"/>
                  </a:lnTo>
                  <a:lnTo>
                    <a:pt x="176534" y="33059"/>
                  </a:lnTo>
                  <a:lnTo>
                    <a:pt x="136664" y="5141"/>
                  </a:lnTo>
                  <a:lnTo>
                    <a:pt x="136664" y="5141"/>
                  </a:lnTo>
                  <a:lnTo>
                    <a:pt x="130687" y="920"/>
                  </a:lnTo>
                  <a:lnTo>
                    <a:pt x="130687" y="920"/>
                  </a:lnTo>
                  <a:lnTo>
                    <a:pt x="130395" y="753"/>
                  </a:lnTo>
                  <a:lnTo>
                    <a:pt x="130144" y="669"/>
                  </a:lnTo>
                  <a:lnTo>
                    <a:pt x="129893" y="586"/>
                  </a:lnTo>
                  <a:lnTo>
                    <a:pt x="129642" y="586"/>
                  </a:lnTo>
                  <a:lnTo>
                    <a:pt x="129642" y="586"/>
                  </a:lnTo>
                  <a:lnTo>
                    <a:pt x="129350" y="586"/>
                  </a:lnTo>
                  <a:lnTo>
                    <a:pt x="129099" y="669"/>
                  </a:lnTo>
                  <a:lnTo>
                    <a:pt x="128848" y="795"/>
                  </a:lnTo>
                  <a:lnTo>
                    <a:pt x="128598" y="962"/>
                  </a:lnTo>
                  <a:lnTo>
                    <a:pt x="128389" y="1129"/>
                  </a:lnTo>
                  <a:lnTo>
                    <a:pt x="128221" y="1380"/>
                  </a:lnTo>
                  <a:lnTo>
                    <a:pt x="128054" y="1631"/>
                  </a:lnTo>
                  <a:lnTo>
                    <a:pt x="127929" y="1881"/>
                  </a:lnTo>
                  <a:lnTo>
                    <a:pt x="127845" y="2174"/>
                  </a:lnTo>
                  <a:lnTo>
                    <a:pt x="127804" y="2425"/>
                  </a:lnTo>
                  <a:lnTo>
                    <a:pt x="127804" y="2717"/>
                  </a:lnTo>
                  <a:lnTo>
                    <a:pt x="127845" y="3010"/>
                  </a:lnTo>
                  <a:lnTo>
                    <a:pt x="127971" y="3302"/>
                  </a:lnTo>
                  <a:lnTo>
                    <a:pt x="128138" y="3553"/>
                  </a:lnTo>
                  <a:lnTo>
                    <a:pt x="128347" y="3804"/>
                  </a:lnTo>
                  <a:lnTo>
                    <a:pt x="128598" y="4055"/>
                  </a:lnTo>
                  <a:lnTo>
                    <a:pt x="128598" y="4055"/>
                  </a:lnTo>
                  <a:lnTo>
                    <a:pt x="170558" y="33477"/>
                  </a:lnTo>
                  <a:lnTo>
                    <a:pt x="170558" y="33477"/>
                  </a:lnTo>
                  <a:lnTo>
                    <a:pt x="134490" y="35859"/>
                  </a:lnTo>
                  <a:lnTo>
                    <a:pt x="134490" y="35859"/>
                  </a:lnTo>
                  <a:lnTo>
                    <a:pt x="127720" y="36319"/>
                  </a:lnTo>
                  <a:lnTo>
                    <a:pt x="127720" y="36319"/>
                  </a:lnTo>
                  <a:lnTo>
                    <a:pt x="87306" y="4974"/>
                  </a:lnTo>
                  <a:lnTo>
                    <a:pt x="87306" y="4974"/>
                  </a:lnTo>
                  <a:lnTo>
                    <a:pt x="81413" y="377"/>
                  </a:lnTo>
                  <a:lnTo>
                    <a:pt x="81413" y="377"/>
                  </a:lnTo>
                  <a:lnTo>
                    <a:pt x="81163" y="210"/>
                  </a:lnTo>
                  <a:lnTo>
                    <a:pt x="80870" y="84"/>
                  </a:lnTo>
                  <a:lnTo>
                    <a:pt x="80619" y="42"/>
                  </a:lnTo>
                  <a:lnTo>
                    <a:pt x="803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121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73C7E29-B3CF-449B-A3F1-A92DF263B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643A1F5-766C-43D5-979F-0A4E06D17C13}" type="datetime1">
              <a:rPr lang="th-TH" smtClean="0"/>
              <a:t>20/05/64</a:t>
            </a:fld>
            <a:endParaRPr lang="en-US" dirty="0"/>
          </a:p>
        </p:txBody>
      </p:sp>
      <p:pic>
        <p:nvPicPr>
          <p:cNvPr id="5" name="ตัวแทนเนื้อหา 17">
            <a:extLst>
              <a:ext uri="{FF2B5EF4-FFF2-40B4-BE49-F238E27FC236}">
                <a16:creationId xmlns:a16="http://schemas.microsoft.com/office/drawing/2014/main" id="{B1941260-A90D-4E0E-A027-8CDDEF5F9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63" y="948524"/>
            <a:ext cx="4670263" cy="272042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F78D8C4-A09C-4B5C-8C0A-9C8EF627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861" y="3768814"/>
            <a:ext cx="4670263" cy="272042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55" name="Google Shape;1947;p43">
            <a:extLst>
              <a:ext uri="{FF2B5EF4-FFF2-40B4-BE49-F238E27FC236}">
                <a16:creationId xmlns:a16="http://schemas.microsoft.com/office/drawing/2014/main" id="{45488896-16BE-41AB-B1B2-333D0A197841}"/>
              </a:ext>
            </a:extLst>
          </p:cNvPr>
          <p:cNvGrpSpPr/>
          <p:nvPr/>
        </p:nvGrpSpPr>
        <p:grpSpPr>
          <a:xfrm flipH="1">
            <a:off x="11000688" y="3069773"/>
            <a:ext cx="725799" cy="848232"/>
            <a:chOff x="504100" y="4136400"/>
            <a:chExt cx="576150" cy="608750"/>
          </a:xfrm>
        </p:grpSpPr>
        <p:sp>
          <p:nvSpPr>
            <p:cNvPr id="56" name="Google Shape;1948;p43">
              <a:extLst>
                <a:ext uri="{FF2B5EF4-FFF2-40B4-BE49-F238E27FC236}">
                  <a16:creationId xmlns:a16="http://schemas.microsoft.com/office/drawing/2014/main" id="{B1CCC25D-6E45-43B2-9023-463DB7CB33AB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49;p43">
              <a:extLst>
                <a:ext uri="{FF2B5EF4-FFF2-40B4-BE49-F238E27FC236}">
                  <a16:creationId xmlns:a16="http://schemas.microsoft.com/office/drawing/2014/main" id="{46AD5EDC-2FF9-4074-8473-8928F1230715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50;p43">
              <a:extLst>
                <a:ext uri="{FF2B5EF4-FFF2-40B4-BE49-F238E27FC236}">
                  <a16:creationId xmlns:a16="http://schemas.microsoft.com/office/drawing/2014/main" id="{A8A548BE-92A0-4406-A2A2-CF2552BA0418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51;p43">
              <a:extLst>
                <a:ext uri="{FF2B5EF4-FFF2-40B4-BE49-F238E27FC236}">
                  <a16:creationId xmlns:a16="http://schemas.microsoft.com/office/drawing/2014/main" id="{03351F32-A36D-439A-B854-8F1B14DAC884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52;p43">
              <a:extLst>
                <a:ext uri="{FF2B5EF4-FFF2-40B4-BE49-F238E27FC236}">
                  <a16:creationId xmlns:a16="http://schemas.microsoft.com/office/drawing/2014/main" id="{A650EDEA-5113-48E9-A0F6-9FCFBDD0746B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53;p43">
              <a:extLst>
                <a:ext uri="{FF2B5EF4-FFF2-40B4-BE49-F238E27FC236}">
                  <a16:creationId xmlns:a16="http://schemas.microsoft.com/office/drawing/2014/main" id="{C31E20EE-6AF9-4C2C-83B8-DA6AAB4ADB7F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54;p43">
              <a:extLst>
                <a:ext uri="{FF2B5EF4-FFF2-40B4-BE49-F238E27FC236}">
                  <a16:creationId xmlns:a16="http://schemas.microsoft.com/office/drawing/2014/main" id="{25629F97-1DBF-40CC-8BD7-DCEC4EBC417A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55;p43">
              <a:extLst>
                <a:ext uri="{FF2B5EF4-FFF2-40B4-BE49-F238E27FC236}">
                  <a16:creationId xmlns:a16="http://schemas.microsoft.com/office/drawing/2014/main" id="{8591A44B-C930-4CDE-A4FF-70DCB1AD72CA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56;p43">
              <a:extLst>
                <a:ext uri="{FF2B5EF4-FFF2-40B4-BE49-F238E27FC236}">
                  <a16:creationId xmlns:a16="http://schemas.microsoft.com/office/drawing/2014/main" id="{BAA362B8-F7C1-4373-B3C9-674AE271490A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57;p43">
              <a:extLst>
                <a:ext uri="{FF2B5EF4-FFF2-40B4-BE49-F238E27FC236}">
                  <a16:creationId xmlns:a16="http://schemas.microsoft.com/office/drawing/2014/main" id="{7A7E8A6E-5BD2-4711-9500-758D98C0EDEB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58;p43">
              <a:extLst>
                <a:ext uri="{FF2B5EF4-FFF2-40B4-BE49-F238E27FC236}">
                  <a16:creationId xmlns:a16="http://schemas.microsoft.com/office/drawing/2014/main" id="{2BF1DFD0-602C-4853-8156-9452CE47E0D2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59;p43">
              <a:extLst>
                <a:ext uri="{FF2B5EF4-FFF2-40B4-BE49-F238E27FC236}">
                  <a16:creationId xmlns:a16="http://schemas.microsoft.com/office/drawing/2014/main" id="{B15C61C1-49D3-43F9-B77D-E2923CFB284A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60;p43">
              <a:extLst>
                <a:ext uri="{FF2B5EF4-FFF2-40B4-BE49-F238E27FC236}">
                  <a16:creationId xmlns:a16="http://schemas.microsoft.com/office/drawing/2014/main" id="{C0EEBF35-7706-4C00-A164-1056CB6A85CB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61;p43">
              <a:extLst>
                <a:ext uri="{FF2B5EF4-FFF2-40B4-BE49-F238E27FC236}">
                  <a16:creationId xmlns:a16="http://schemas.microsoft.com/office/drawing/2014/main" id="{5762F3C1-5D54-4117-8158-75CCD305908B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62;p43">
              <a:extLst>
                <a:ext uri="{FF2B5EF4-FFF2-40B4-BE49-F238E27FC236}">
                  <a16:creationId xmlns:a16="http://schemas.microsoft.com/office/drawing/2014/main" id="{EB07AE5D-07E0-4817-BF7D-178E120409FC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63;p43">
              <a:extLst>
                <a:ext uri="{FF2B5EF4-FFF2-40B4-BE49-F238E27FC236}">
                  <a16:creationId xmlns:a16="http://schemas.microsoft.com/office/drawing/2014/main" id="{2BB81426-CD4D-417E-A199-4B12A432FA34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64;p43">
              <a:extLst>
                <a:ext uri="{FF2B5EF4-FFF2-40B4-BE49-F238E27FC236}">
                  <a16:creationId xmlns:a16="http://schemas.microsoft.com/office/drawing/2014/main" id="{CBCD4C96-ADE8-41F5-B6DB-85F88772A24C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65;p43">
              <a:extLst>
                <a:ext uri="{FF2B5EF4-FFF2-40B4-BE49-F238E27FC236}">
                  <a16:creationId xmlns:a16="http://schemas.microsoft.com/office/drawing/2014/main" id="{10EC20C5-E30D-4FF1-B2B9-F80FC2DDD8E3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66;p43">
              <a:extLst>
                <a:ext uri="{FF2B5EF4-FFF2-40B4-BE49-F238E27FC236}">
                  <a16:creationId xmlns:a16="http://schemas.microsoft.com/office/drawing/2014/main" id="{25549EBB-2AA2-47B2-AD95-1FBF73088FB7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67;p43">
              <a:extLst>
                <a:ext uri="{FF2B5EF4-FFF2-40B4-BE49-F238E27FC236}">
                  <a16:creationId xmlns:a16="http://schemas.microsoft.com/office/drawing/2014/main" id="{09E93553-6467-434F-87BF-1D82EAAF67AF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68;p43">
              <a:extLst>
                <a:ext uri="{FF2B5EF4-FFF2-40B4-BE49-F238E27FC236}">
                  <a16:creationId xmlns:a16="http://schemas.microsoft.com/office/drawing/2014/main" id="{78CB6391-6382-4878-924F-7BAABF54E487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69;p43">
              <a:extLst>
                <a:ext uri="{FF2B5EF4-FFF2-40B4-BE49-F238E27FC236}">
                  <a16:creationId xmlns:a16="http://schemas.microsoft.com/office/drawing/2014/main" id="{355064F5-01CA-44D0-BC5F-66559A9B9EE8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70;p43">
              <a:extLst>
                <a:ext uri="{FF2B5EF4-FFF2-40B4-BE49-F238E27FC236}">
                  <a16:creationId xmlns:a16="http://schemas.microsoft.com/office/drawing/2014/main" id="{1E39AB4F-A2D6-4373-AE98-142BE5F91770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71;p43">
              <a:extLst>
                <a:ext uri="{FF2B5EF4-FFF2-40B4-BE49-F238E27FC236}">
                  <a16:creationId xmlns:a16="http://schemas.microsoft.com/office/drawing/2014/main" id="{BB8645C4-6094-4392-9099-96F9109F048F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72;p43">
              <a:extLst>
                <a:ext uri="{FF2B5EF4-FFF2-40B4-BE49-F238E27FC236}">
                  <a16:creationId xmlns:a16="http://schemas.microsoft.com/office/drawing/2014/main" id="{EEE5285B-E49A-4029-9F51-009C422F317A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73;p43">
              <a:extLst>
                <a:ext uri="{FF2B5EF4-FFF2-40B4-BE49-F238E27FC236}">
                  <a16:creationId xmlns:a16="http://schemas.microsoft.com/office/drawing/2014/main" id="{C7E1C662-D45A-432A-8122-9FC7A07C76C3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74;p43">
              <a:extLst>
                <a:ext uri="{FF2B5EF4-FFF2-40B4-BE49-F238E27FC236}">
                  <a16:creationId xmlns:a16="http://schemas.microsoft.com/office/drawing/2014/main" id="{69379F15-A906-4B31-8B2A-35618B6CCAC5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75;p43">
              <a:extLst>
                <a:ext uri="{FF2B5EF4-FFF2-40B4-BE49-F238E27FC236}">
                  <a16:creationId xmlns:a16="http://schemas.microsoft.com/office/drawing/2014/main" id="{590989A2-8C72-4F21-8753-70206DC70FF7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76;p43">
              <a:extLst>
                <a:ext uri="{FF2B5EF4-FFF2-40B4-BE49-F238E27FC236}">
                  <a16:creationId xmlns:a16="http://schemas.microsoft.com/office/drawing/2014/main" id="{96986AFD-7005-408A-8C6D-90FDD7229DA8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77;p43">
              <a:extLst>
                <a:ext uri="{FF2B5EF4-FFF2-40B4-BE49-F238E27FC236}">
                  <a16:creationId xmlns:a16="http://schemas.microsoft.com/office/drawing/2014/main" id="{89EEC141-1B70-4CF2-A906-A52979254A2D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78;p43">
              <a:extLst>
                <a:ext uri="{FF2B5EF4-FFF2-40B4-BE49-F238E27FC236}">
                  <a16:creationId xmlns:a16="http://schemas.microsoft.com/office/drawing/2014/main" id="{5E9C68BC-F6FF-480F-91EF-9ED25BC55050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79;p43">
              <a:extLst>
                <a:ext uri="{FF2B5EF4-FFF2-40B4-BE49-F238E27FC236}">
                  <a16:creationId xmlns:a16="http://schemas.microsoft.com/office/drawing/2014/main" id="{B8453868-4CCB-4D67-9F99-BFCEB430CA79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80;p43">
              <a:extLst>
                <a:ext uri="{FF2B5EF4-FFF2-40B4-BE49-F238E27FC236}">
                  <a16:creationId xmlns:a16="http://schemas.microsoft.com/office/drawing/2014/main" id="{390E724B-3F85-4B6A-A8D7-97EA8A55838F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81;p43">
              <a:extLst>
                <a:ext uri="{FF2B5EF4-FFF2-40B4-BE49-F238E27FC236}">
                  <a16:creationId xmlns:a16="http://schemas.microsoft.com/office/drawing/2014/main" id="{9842AEA1-B22C-40A8-B9B9-36A40F96F889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82;p43">
              <a:extLst>
                <a:ext uri="{FF2B5EF4-FFF2-40B4-BE49-F238E27FC236}">
                  <a16:creationId xmlns:a16="http://schemas.microsoft.com/office/drawing/2014/main" id="{BEF9ECED-DCA4-470D-949E-D5E4CB51B00D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83;p43">
              <a:extLst>
                <a:ext uri="{FF2B5EF4-FFF2-40B4-BE49-F238E27FC236}">
                  <a16:creationId xmlns:a16="http://schemas.microsoft.com/office/drawing/2014/main" id="{FDDB26A8-D042-4D69-8B54-A02295143D09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84;p43">
              <a:extLst>
                <a:ext uri="{FF2B5EF4-FFF2-40B4-BE49-F238E27FC236}">
                  <a16:creationId xmlns:a16="http://schemas.microsoft.com/office/drawing/2014/main" id="{53CAF6AD-9F90-4571-A539-0A2CA017290C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85;p43">
              <a:extLst>
                <a:ext uri="{FF2B5EF4-FFF2-40B4-BE49-F238E27FC236}">
                  <a16:creationId xmlns:a16="http://schemas.microsoft.com/office/drawing/2014/main" id="{2FF9A885-F5CA-4902-BE47-20E9B7E69609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86;p43">
              <a:extLst>
                <a:ext uri="{FF2B5EF4-FFF2-40B4-BE49-F238E27FC236}">
                  <a16:creationId xmlns:a16="http://schemas.microsoft.com/office/drawing/2014/main" id="{33A1176C-326D-4A72-A891-86E4F3E6DF3C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87;p43">
              <a:extLst>
                <a:ext uri="{FF2B5EF4-FFF2-40B4-BE49-F238E27FC236}">
                  <a16:creationId xmlns:a16="http://schemas.microsoft.com/office/drawing/2014/main" id="{A9D455A4-8606-4C43-B92B-47702DE2FDB0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88;p43">
              <a:extLst>
                <a:ext uri="{FF2B5EF4-FFF2-40B4-BE49-F238E27FC236}">
                  <a16:creationId xmlns:a16="http://schemas.microsoft.com/office/drawing/2014/main" id="{1F50E906-DB57-41D6-850E-CCE6451D2978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89;p43">
              <a:extLst>
                <a:ext uri="{FF2B5EF4-FFF2-40B4-BE49-F238E27FC236}">
                  <a16:creationId xmlns:a16="http://schemas.microsoft.com/office/drawing/2014/main" id="{847AD8AB-2325-438A-8050-089EEA60246C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90;p43">
              <a:extLst>
                <a:ext uri="{FF2B5EF4-FFF2-40B4-BE49-F238E27FC236}">
                  <a16:creationId xmlns:a16="http://schemas.microsoft.com/office/drawing/2014/main" id="{62640D74-09ED-49A0-B219-3180C9335B8C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91;p43">
              <a:extLst>
                <a:ext uri="{FF2B5EF4-FFF2-40B4-BE49-F238E27FC236}">
                  <a16:creationId xmlns:a16="http://schemas.microsoft.com/office/drawing/2014/main" id="{61340F6E-7454-4B22-BD53-033987848106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92;p43">
              <a:extLst>
                <a:ext uri="{FF2B5EF4-FFF2-40B4-BE49-F238E27FC236}">
                  <a16:creationId xmlns:a16="http://schemas.microsoft.com/office/drawing/2014/main" id="{FD91BFDB-C96E-4566-BAF4-5722BC976D6B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993;p43">
              <a:extLst>
                <a:ext uri="{FF2B5EF4-FFF2-40B4-BE49-F238E27FC236}">
                  <a16:creationId xmlns:a16="http://schemas.microsoft.com/office/drawing/2014/main" id="{3E0F147D-310E-4065-982D-18BE4E6108DA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994;p43">
              <a:extLst>
                <a:ext uri="{FF2B5EF4-FFF2-40B4-BE49-F238E27FC236}">
                  <a16:creationId xmlns:a16="http://schemas.microsoft.com/office/drawing/2014/main" id="{C4A7BA1B-078A-4FD2-8831-F74ADA0F2315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995;p43">
              <a:extLst>
                <a:ext uri="{FF2B5EF4-FFF2-40B4-BE49-F238E27FC236}">
                  <a16:creationId xmlns:a16="http://schemas.microsoft.com/office/drawing/2014/main" id="{62CEF7D3-CF19-47FA-B019-1F611C3CEFF8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996;p43">
              <a:extLst>
                <a:ext uri="{FF2B5EF4-FFF2-40B4-BE49-F238E27FC236}">
                  <a16:creationId xmlns:a16="http://schemas.microsoft.com/office/drawing/2014/main" id="{F3912A96-C230-4A18-A8B1-3DCB9A8E5473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997;p43">
              <a:extLst>
                <a:ext uri="{FF2B5EF4-FFF2-40B4-BE49-F238E27FC236}">
                  <a16:creationId xmlns:a16="http://schemas.microsoft.com/office/drawing/2014/main" id="{E52AC409-2772-48E3-9E83-E17592094F14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998;p43">
              <a:extLst>
                <a:ext uri="{FF2B5EF4-FFF2-40B4-BE49-F238E27FC236}">
                  <a16:creationId xmlns:a16="http://schemas.microsoft.com/office/drawing/2014/main" id="{77242CD3-D427-4DA3-B3AE-B10DF34649AC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999;p43">
              <a:extLst>
                <a:ext uri="{FF2B5EF4-FFF2-40B4-BE49-F238E27FC236}">
                  <a16:creationId xmlns:a16="http://schemas.microsoft.com/office/drawing/2014/main" id="{9CB430C9-3AFA-4CCD-949C-5D1AD9548DCA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00;p43">
              <a:extLst>
                <a:ext uri="{FF2B5EF4-FFF2-40B4-BE49-F238E27FC236}">
                  <a16:creationId xmlns:a16="http://schemas.microsoft.com/office/drawing/2014/main" id="{958471A5-769E-440B-97D6-854D423574CE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01;p43">
              <a:extLst>
                <a:ext uri="{FF2B5EF4-FFF2-40B4-BE49-F238E27FC236}">
                  <a16:creationId xmlns:a16="http://schemas.microsoft.com/office/drawing/2014/main" id="{F6A82A71-BABA-417A-B5B4-2731D7F79FA9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02;p43">
              <a:extLst>
                <a:ext uri="{FF2B5EF4-FFF2-40B4-BE49-F238E27FC236}">
                  <a16:creationId xmlns:a16="http://schemas.microsoft.com/office/drawing/2014/main" id="{3FCF17FB-D498-44AE-8C9D-D0BA4074DAC6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03;p43">
              <a:extLst>
                <a:ext uri="{FF2B5EF4-FFF2-40B4-BE49-F238E27FC236}">
                  <a16:creationId xmlns:a16="http://schemas.microsoft.com/office/drawing/2014/main" id="{E0594F03-60B7-4B77-8C30-E7FD0F4C6A7E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04;p43">
              <a:extLst>
                <a:ext uri="{FF2B5EF4-FFF2-40B4-BE49-F238E27FC236}">
                  <a16:creationId xmlns:a16="http://schemas.microsoft.com/office/drawing/2014/main" id="{EDEEE767-E359-4E90-8C14-1A8B6F907A78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05;p43">
              <a:extLst>
                <a:ext uri="{FF2B5EF4-FFF2-40B4-BE49-F238E27FC236}">
                  <a16:creationId xmlns:a16="http://schemas.microsoft.com/office/drawing/2014/main" id="{750D7B67-46BF-4D1A-B850-3DC7BC2CFC1F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06;p43">
              <a:extLst>
                <a:ext uri="{FF2B5EF4-FFF2-40B4-BE49-F238E27FC236}">
                  <a16:creationId xmlns:a16="http://schemas.microsoft.com/office/drawing/2014/main" id="{2B245153-0DF2-4B8D-8264-44EED901BA7D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07;p43">
              <a:extLst>
                <a:ext uri="{FF2B5EF4-FFF2-40B4-BE49-F238E27FC236}">
                  <a16:creationId xmlns:a16="http://schemas.microsoft.com/office/drawing/2014/main" id="{5394D70F-9D5D-4F26-9F39-1FF956F884BF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08;p43">
              <a:extLst>
                <a:ext uri="{FF2B5EF4-FFF2-40B4-BE49-F238E27FC236}">
                  <a16:creationId xmlns:a16="http://schemas.microsoft.com/office/drawing/2014/main" id="{ADF60F10-E8E5-4361-BEDB-9A4878BD69C4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09;p43">
              <a:extLst>
                <a:ext uri="{FF2B5EF4-FFF2-40B4-BE49-F238E27FC236}">
                  <a16:creationId xmlns:a16="http://schemas.microsoft.com/office/drawing/2014/main" id="{E5857A97-706C-41FB-B2E7-4BACAFF62EFC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10;p43">
              <a:extLst>
                <a:ext uri="{FF2B5EF4-FFF2-40B4-BE49-F238E27FC236}">
                  <a16:creationId xmlns:a16="http://schemas.microsoft.com/office/drawing/2014/main" id="{8AFF7B10-04A9-49D4-9EC2-E0E8435A9F26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11;p43">
              <a:extLst>
                <a:ext uri="{FF2B5EF4-FFF2-40B4-BE49-F238E27FC236}">
                  <a16:creationId xmlns:a16="http://schemas.microsoft.com/office/drawing/2014/main" id="{AE310D56-5677-4745-A25A-F42FACB0A64D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12;p43">
              <a:extLst>
                <a:ext uri="{FF2B5EF4-FFF2-40B4-BE49-F238E27FC236}">
                  <a16:creationId xmlns:a16="http://schemas.microsoft.com/office/drawing/2014/main" id="{242A3370-1CD6-4FE7-B0EF-D4D84ECE0A87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13;p43">
              <a:extLst>
                <a:ext uri="{FF2B5EF4-FFF2-40B4-BE49-F238E27FC236}">
                  <a16:creationId xmlns:a16="http://schemas.microsoft.com/office/drawing/2014/main" id="{BA4669F7-48F3-4914-847E-82BAC4B4968F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14;p43">
              <a:extLst>
                <a:ext uri="{FF2B5EF4-FFF2-40B4-BE49-F238E27FC236}">
                  <a16:creationId xmlns:a16="http://schemas.microsoft.com/office/drawing/2014/main" id="{3EF14EB2-13C9-4A4C-8A94-FB7B7980FCDB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15;p43">
              <a:extLst>
                <a:ext uri="{FF2B5EF4-FFF2-40B4-BE49-F238E27FC236}">
                  <a16:creationId xmlns:a16="http://schemas.microsoft.com/office/drawing/2014/main" id="{5F4223B8-8D56-4E3E-970C-18F44F5170AC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16;p43">
              <a:extLst>
                <a:ext uri="{FF2B5EF4-FFF2-40B4-BE49-F238E27FC236}">
                  <a16:creationId xmlns:a16="http://schemas.microsoft.com/office/drawing/2014/main" id="{178DCA36-EDDB-4001-9026-A61F0DC07A84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17;p43">
              <a:extLst>
                <a:ext uri="{FF2B5EF4-FFF2-40B4-BE49-F238E27FC236}">
                  <a16:creationId xmlns:a16="http://schemas.microsoft.com/office/drawing/2014/main" id="{2D9412FF-6BE6-4B3E-9E46-A033288C111E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18;p43">
              <a:extLst>
                <a:ext uri="{FF2B5EF4-FFF2-40B4-BE49-F238E27FC236}">
                  <a16:creationId xmlns:a16="http://schemas.microsoft.com/office/drawing/2014/main" id="{6283780F-22AE-4F49-9E33-5F54293C8644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19;p43">
              <a:extLst>
                <a:ext uri="{FF2B5EF4-FFF2-40B4-BE49-F238E27FC236}">
                  <a16:creationId xmlns:a16="http://schemas.microsoft.com/office/drawing/2014/main" id="{8E516F7D-0152-4C5A-AC03-A4D8F1058066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20;p43">
              <a:extLst>
                <a:ext uri="{FF2B5EF4-FFF2-40B4-BE49-F238E27FC236}">
                  <a16:creationId xmlns:a16="http://schemas.microsoft.com/office/drawing/2014/main" id="{D3A8F2FF-A901-4BCC-908E-79975E767EB4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21;p43">
              <a:extLst>
                <a:ext uri="{FF2B5EF4-FFF2-40B4-BE49-F238E27FC236}">
                  <a16:creationId xmlns:a16="http://schemas.microsoft.com/office/drawing/2014/main" id="{81D827B6-0DE3-4FCD-8432-6CB8E8B49203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22;p43">
              <a:extLst>
                <a:ext uri="{FF2B5EF4-FFF2-40B4-BE49-F238E27FC236}">
                  <a16:creationId xmlns:a16="http://schemas.microsoft.com/office/drawing/2014/main" id="{91AC8287-9FB2-4DE9-8D09-63497B09D132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23;p43">
              <a:extLst>
                <a:ext uri="{FF2B5EF4-FFF2-40B4-BE49-F238E27FC236}">
                  <a16:creationId xmlns:a16="http://schemas.microsoft.com/office/drawing/2014/main" id="{26C3679A-963F-45E0-AE83-0D70A17B02A6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24;p43">
              <a:extLst>
                <a:ext uri="{FF2B5EF4-FFF2-40B4-BE49-F238E27FC236}">
                  <a16:creationId xmlns:a16="http://schemas.microsoft.com/office/drawing/2014/main" id="{CF0475DF-1A44-4444-BEA6-2B07EC1B1FF2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25;p43">
              <a:extLst>
                <a:ext uri="{FF2B5EF4-FFF2-40B4-BE49-F238E27FC236}">
                  <a16:creationId xmlns:a16="http://schemas.microsoft.com/office/drawing/2014/main" id="{1A47CC64-CE92-415F-A4EA-7175E901F22F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26;p43">
              <a:extLst>
                <a:ext uri="{FF2B5EF4-FFF2-40B4-BE49-F238E27FC236}">
                  <a16:creationId xmlns:a16="http://schemas.microsoft.com/office/drawing/2014/main" id="{CBA3EA64-A35D-45BE-8311-B7A785539903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27;p43">
              <a:extLst>
                <a:ext uri="{FF2B5EF4-FFF2-40B4-BE49-F238E27FC236}">
                  <a16:creationId xmlns:a16="http://schemas.microsoft.com/office/drawing/2014/main" id="{8BE16D68-9451-47D7-943B-D823B86BD57F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28;p43">
              <a:extLst>
                <a:ext uri="{FF2B5EF4-FFF2-40B4-BE49-F238E27FC236}">
                  <a16:creationId xmlns:a16="http://schemas.microsoft.com/office/drawing/2014/main" id="{7A4F8C5F-A650-4F4B-BD48-B247E4E063C2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29;p43">
              <a:extLst>
                <a:ext uri="{FF2B5EF4-FFF2-40B4-BE49-F238E27FC236}">
                  <a16:creationId xmlns:a16="http://schemas.microsoft.com/office/drawing/2014/main" id="{97FE3354-47BD-4038-A02D-C9189F15C24C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30;p43">
              <a:extLst>
                <a:ext uri="{FF2B5EF4-FFF2-40B4-BE49-F238E27FC236}">
                  <a16:creationId xmlns:a16="http://schemas.microsoft.com/office/drawing/2014/main" id="{D560BAEF-EAE6-46D0-A1F3-B99CA2500A24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31;p43">
              <a:extLst>
                <a:ext uri="{FF2B5EF4-FFF2-40B4-BE49-F238E27FC236}">
                  <a16:creationId xmlns:a16="http://schemas.microsoft.com/office/drawing/2014/main" id="{3BFFF414-8550-456D-B2A9-4F4FF36CAA14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32;p43">
              <a:extLst>
                <a:ext uri="{FF2B5EF4-FFF2-40B4-BE49-F238E27FC236}">
                  <a16:creationId xmlns:a16="http://schemas.microsoft.com/office/drawing/2014/main" id="{498AECA1-D905-4BBE-A080-7335B82A418A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33;p43">
              <a:extLst>
                <a:ext uri="{FF2B5EF4-FFF2-40B4-BE49-F238E27FC236}">
                  <a16:creationId xmlns:a16="http://schemas.microsoft.com/office/drawing/2014/main" id="{92363F95-531E-45DB-86C3-3145C322E670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34;p43">
              <a:extLst>
                <a:ext uri="{FF2B5EF4-FFF2-40B4-BE49-F238E27FC236}">
                  <a16:creationId xmlns:a16="http://schemas.microsoft.com/office/drawing/2014/main" id="{D47C64FB-9531-4864-B4DC-119833C77D5A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35;p43">
              <a:extLst>
                <a:ext uri="{FF2B5EF4-FFF2-40B4-BE49-F238E27FC236}">
                  <a16:creationId xmlns:a16="http://schemas.microsoft.com/office/drawing/2014/main" id="{B34C267B-75C3-4AC2-8BB7-0AF1A911ADB3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36;p43">
              <a:extLst>
                <a:ext uri="{FF2B5EF4-FFF2-40B4-BE49-F238E27FC236}">
                  <a16:creationId xmlns:a16="http://schemas.microsoft.com/office/drawing/2014/main" id="{4B4407D2-6DC9-46EC-B154-291729BB5408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37;p43">
              <a:extLst>
                <a:ext uri="{FF2B5EF4-FFF2-40B4-BE49-F238E27FC236}">
                  <a16:creationId xmlns:a16="http://schemas.microsoft.com/office/drawing/2014/main" id="{3530F5AB-402C-421F-93E2-58B825BB77CE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38;p43">
              <a:extLst>
                <a:ext uri="{FF2B5EF4-FFF2-40B4-BE49-F238E27FC236}">
                  <a16:creationId xmlns:a16="http://schemas.microsoft.com/office/drawing/2014/main" id="{1893C111-C7AC-4791-9736-630B58CCBF93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39;p43">
              <a:extLst>
                <a:ext uri="{FF2B5EF4-FFF2-40B4-BE49-F238E27FC236}">
                  <a16:creationId xmlns:a16="http://schemas.microsoft.com/office/drawing/2014/main" id="{61DA1BC8-1461-4E51-972A-936D3AA7C9ED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40;p43">
              <a:extLst>
                <a:ext uri="{FF2B5EF4-FFF2-40B4-BE49-F238E27FC236}">
                  <a16:creationId xmlns:a16="http://schemas.microsoft.com/office/drawing/2014/main" id="{CD00E9F0-3ED2-41D4-8ACD-4AAA119774C4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41;p43">
              <a:extLst>
                <a:ext uri="{FF2B5EF4-FFF2-40B4-BE49-F238E27FC236}">
                  <a16:creationId xmlns:a16="http://schemas.microsoft.com/office/drawing/2014/main" id="{222E77A5-3F9F-4F86-A228-D06418AB04EC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42;p43">
              <a:extLst>
                <a:ext uri="{FF2B5EF4-FFF2-40B4-BE49-F238E27FC236}">
                  <a16:creationId xmlns:a16="http://schemas.microsoft.com/office/drawing/2014/main" id="{8414351F-F29E-4D6A-9367-320D4A4A1106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43;p43">
              <a:extLst>
                <a:ext uri="{FF2B5EF4-FFF2-40B4-BE49-F238E27FC236}">
                  <a16:creationId xmlns:a16="http://schemas.microsoft.com/office/drawing/2014/main" id="{DFDB1E84-9E63-4ECD-9F32-E2901DF89392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44;p43">
              <a:extLst>
                <a:ext uri="{FF2B5EF4-FFF2-40B4-BE49-F238E27FC236}">
                  <a16:creationId xmlns:a16="http://schemas.microsoft.com/office/drawing/2014/main" id="{DE83261E-ABE0-4DF1-83DB-6D551A1311B1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45;p43">
              <a:extLst>
                <a:ext uri="{FF2B5EF4-FFF2-40B4-BE49-F238E27FC236}">
                  <a16:creationId xmlns:a16="http://schemas.microsoft.com/office/drawing/2014/main" id="{C3DD9EB4-515A-4D77-8281-9C8EDD14EC2B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46;p43">
              <a:extLst>
                <a:ext uri="{FF2B5EF4-FFF2-40B4-BE49-F238E27FC236}">
                  <a16:creationId xmlns:a16="http://schemas.microsoft.com/office/drawing/2014/main" id="{A2267A58-4880-4FF8-916C-8CA261C4C6FB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47;p43">
              <a:extLst>
                <a:ext uri="{FF2B5EF4-FFF2-40B4-BE49-F238E27FC236}">
                  <a16:creationId xmlns:a16="http://schemas.microsoft.com/office/drawing/2014/main" id="{48868A19-6E57-4DAD-A6A2-CD41CFB23A4A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48;p43">
              <a:extLst>
                <a:ext uri="{FF2B5EF4-FFF2-40B4-BE49-F238E27FC236}">
                  <a16:creationId xmlns:a16="http://schemas.microsoft.com/office/drawing/2014/main" id="{69E2C68D-E282-47A0-AC55-A5ECAD671115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49;p43">
              <a:extLst>
                <a:ext uri="{FF2B5EF4-FFF2-40B4-BE49-F238E27FC236}">
                  <a16:creationId xmlns:a16="http://schemas.microsoft.com/office/drawing/2014/main" id="{F321A21E-B6DF-4F98-BC19-0958942FCDC0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50;p43">
              <a:extLst>
                <a:ext uri="{FF2B5EF4-FFF2-40B4-BE49-F238E27FC236}">
                  <a16:creationId xmlns:a16="http://schemas.microsoft.com/office/drawing/2014/main" id="{32B5E6BB-7CC1-4C16-85D7-9BAB61BC90BE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947;p43">
            <a:extLst>
              <a:ext uri="{FF2B5EF4-FFF2-40B4-BE49-F238E27FC236}">
                <a16:creationId xmlns:a16="http://schemas.microsoft.com/office/drawing/2014/main" id="{C75A93A6-F475-4079-9D04-C481F4CEB0AC}"/>
              </a:ext>
            </a:extLst>
          </p:cNvPr>
          <p:cNvGrpSpPr/>
          <p:nvPr/>
        </p:nvGrpSpPr>
        <p:grpSpPr>
          <a:xfrm>
            <a:off x="6260099" y="2820720"/>
            <a:ext cx="802807" cy="848232"/>
            <a:chOff x="504100" y="4136400"/>
            <a:chExt cx="576150" cy="608750"/>
          </a:xfrm>
        </p:grpSpPr>
        <p:sp>
          <p:nvSpPr>
            <p:cNvPr id="160" name="Google Shape;1948;p43">
              <a:extLst>
                <a:ext uri="{FF2B5EF4-FFF2-40B4-BE49-F238E27FC236}">
                  <a16:creationId xmlns:a16="http://schemas.microsoft.com/office/drawing/2014/main" id="{FA3A9B94-19E9-4AB4-BC99-146DC5EF8D59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49;p43">
              <a:extLst>
                <a:ext uri="{FF2B5EF4-FFF2-40B4-BE49-F238E27FC236}">
                  <a16:creationId xmlns:a16="http://schemas.microsoft.com/office/drawing/2014/main" id="{E5417A52-70C9-4AFD-9380-6111E69414A7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50;p43">
              <a:extLst>
                <a:ext uri="{FF2B5EF4-FFF2-40B4-BE49-F238E27FC236}">
                  <a16:creationId xmlns:a16="http://schemas.microsoft.com/office/drawing/2014/main" id="{D542E4D0-0571-4A14-A6E9-52ACFF3D6663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51;p43">
              <a:extLst>
                <a:ext uri="{FF2B5EF4-FFF2-40B4-BE49-F238E27FC236}">
                  <a16:creationId xmlns:a16="http://schemas.microsoft.com/office/drawing/2014/main" id="{B8DDE4F2-955E-4AC0-8343-7F7CF6EC7D0C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52;p43">
              <a:extLst>
                <a:ext uri="{FF2B5EF4-FFF2-40B4-BE49-F238E27FC236}">
                  <a16:creationId xmlns:a16="http://schemas.microsoft.com/office/drawing/2014/main" id="{1DA064F1-6203-48CE-9C0D-1FED6F1841AD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53;p43">
              <a:extLst>
                <a:ext uri="{FF2B5EF4-FFF2-40B4-BE49-F238E27FC236}">
                  <a16:creationId xmlns:a16="http://schemas.microsoft.com/office/drawing/2014/main" id="{CD75D46D-AAF8-4CB9-A525-FB8B16761254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54;p43">
              <a:extLst>
                <a:ext uri="{FF2B5EF4-FFF2-40B4-BE49-F238E27FC236}">
                  <a16:creationId xmlns:a16="http://schemas.microsoft.com/office/drawing/2014/main" id="{31F6B0BD-2094-4B93-91B9-9F83DA0C19A9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55;p43">
              <a:extLst>
                <a:ext uri="{FF2B5EF4-FFF2-40B4-BE49-F238E27FC236}">
                  <a16:creationId xmlns:a16="http://schemas.microsoft.com/office/drawing/2014/main" id="{62EA5821-C167-4D37-ADC7-4782FE24FF26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956;p43">
              <a:extLst>
                <a:ext uri="{FF2B5EF4-FFF2-40B4-BE49-F238E27FC236}">
                  <a16:creationId xmlns:a16="http://schemas.microsoft.com/office/drawing/2014/main" id="{ADB8F95E-B523-4769-A7DB-9CC27EA57A82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957;p43">
              <a:extLst>
                <a:ext uri="{FF2B5EF4-FFF2-40B4-BE49-F238E27FC236}">
                  <a16:creationId xmlns:a16="http://schemas.microsoft.com/office/drawing/2014/main" id="{981AF4B9-7249-4394-BF39-EF29908D67EA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958;p43">
              <a:extLst>
                <a:ext uri="{FF2B5EF4-FFF2-40B4-BE49-F238E27FC236}">
                  <a16:creationId xmlns:a16="http://schemas.microsoft.com/office/drawing/2014/main" id="{B27E3CFC-99FC-48BD-B74E-598E2BEA6FE0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959;p43">
              <a:extLst>
                <a:ext uri="{FF2B5EF4-FFF2-40B4-BE49-F238E27FC236}">
                  <a16:creationId xmlns:a16="http://schemas.microsoft.com/office/drawing/2014/main" id="{A88B51E0-E32E-4A16-85B3-41A804CD3EFE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960;p43">
              <a:extLst>
                <a:ext uri="{FF2B5EF4-FFF2-40B4-BE49-F238E27FC236}">
                  <a16:creationId xmlns:a16="http://schemas.microsoft.com/office/drawing/2014/main" id="{39B048ED-07B6-41F4-B809-E5722001EC3B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961;p43">
              <a:extLst>
                <a:ext uri="{FF2B5EF4-FFF2-40B4-BE49-F238E27FC236}">
                  <a16:creationId xmlns:a16="http://schemas.microsoft.com/office/drawing/2014/main" id="{73DD12D6-7DB9-4EEC-93FA-229808AB4B4B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962;p43">
              <a:extLst>
                <a:ext uri="{FF2B5EF4-FFF2-40B4-BE49-F238E27FC236}">
                  <a16:creationId xmlns:a16="http://schemas.microsoft.com/office/drawing/2014/main" id="{526DB0FB-9CD8-413D-BB56-1D7ECDB682F6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963;p43">
              <a:extLst>
                <a:ext uri="{FF2B5EF4-FFF2-40B4-BE49-F238E27FC236}">
                  <a16:creationId xmlns:a16="http://schemas.microsoft.com/office/drawing/2014/main" id="{23A5AAA5-A944-4DDF-8000-F436716F141F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964;p43">
              <a:extLst>
                <a:ext uri="{FF2B5EF4-FFF2-40B4-BE49-F238E27FC236}">
                  <a16:creationId xmlns:a16="http://schemas.microsoft.com/office/drawing/2014/main" id="{5F9D8431-F71F-43F3-B04A-05E401C744AB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965;p43">
              <a:extLst>
                <a:ext uri="{FF2B5EF4-FFF2-40B4-BE49-F238E27FC236}">
                  <a16:creationId xmlns:a16="http://schemas.microsoft.com/office/drawing/2014/main" id="{AE46A82A-B949-4551-8571-A3B05E6551ED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966;p43">
              <a:extLst>
                <a:ext uri="{FF2B5EF4-FFF2-40B4-BE49-F238E27FC236}">
                  <a16:creationId xmlns:a16="http://schemas.microsoft.com/office/drawing/2014/main" id="{0ECBD8AB-EF9D-4B83-9C7E-395181030293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967;p43">
              <a:extLst>
                <a:ext uri="{FF2B5EF4-FFF2-40B4-BE49-F238E27FC236}">
                  <a16:creationId xmlns:a16="http://schemas.microsoft.com/office/drawing/2014/main" id="{5AE14A11-F8E8-4452-8D28-40EEF7841C7B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968;p43">
              <a:extLst>
                <a:ext uri="{FF2B5EF4-FFF2-40B4-BE49-F238E27FC236}">
                  <a16:creationId xmlns:a16="http://schemas.microsoft.com/office/drawing/2014/main" id="{5F959BDA-847E-4EF5-A7A3-445C5DD2E39B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969;p43">
              <a:extLst>
                <a:ext uri="{FF2B5EF4-FFF2-40B4-BE49-F238E27FC236}">
                  <a16:creationId xmlns:a16="http://schemas.microsoft.com/office/drawing/2014/main" id="{72B97CF2-7BB4-42B5-A1B9-FBC6E3149BFF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970;p43">
              <a:extLst>
                <a:ext uri="{FF2B5EF4-FFF2-40B4-BE49-F238E27FC236}">
                  <a16:creationId xmlns:a16="http://schemas.microsoft.com/office/drawing/2014/main" id="{ABC471C3-DF41-4AF1-8138-C914FF70BB65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971;p43">
              <a:extLst>
                <a:ext uri="{FF2B5EF4-FFF2-40B4-BE49-F238E27FC236}">
                  <a16:creationId xmlns:a16="http://schemas.microsoft.com/office/drawing/2014/main" id="{836FE0ED-F334-419F-A16C-0E9B41A7ED0A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972;p43">
              <a:extLst>
                <a:ext uri="{FF2B5EF4-FFF2-40B4-BE49-F238E27FC236}">
                  <a16:creationId xmlns:a16="http://schemas.microsoft.com/office/drawing/2014/main" id="{DBF55085-6A36-47BC-8754-B1EA7C7F8247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973;p43">
              <a:extLst>
                <a:ext uri="{FF2B5EF4-FFF2-40B4-BE49-F238E27FC236}">
                  <a16:creationId xmlns:a16="http://schemas.microsoft.com/office/drawing/2014/main" id="{2C07386B-A85D-491C-AC10-7FF3680DAB15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974;p43">
              <a:extLst>
                <a:ext uri="{FF2B5EF4-FFF2-40B4-BE49-F238E27FC236}">
                  <a16:creationId xmlns:a16="http://schemas.microsoft.com/office/drawing/2014/main" id="{2EDBDC04-07FE-4FF1-9F0F-0161EAAFEE47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975;p43">
              <a:extLst>
                <a:ext uri="{FF2B5EF4-FFF2-40B4-BE49-F238E27FC236}">
                  <a16:creationId xmlns:a16="http://schemas.microsoft.com/office/drawing/2014/main" id="{11C5033C-E2D9-4F3F-AB0A-AA961330DCDE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976;p43">
              <a:extLst>
                <a:ext uri="{FF2B5EF4-FFF2-40B4-BE49-F238E27FC236}">
                  <a16:creationId xmlns:a16="http://schemas.microsoft.com/office/drawing/2014/main" id="{6897BDCD-4BCF-444A-B48E-1A0EA598C863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977;p43">
              <a:extLst>
                <a:ext uri="{FF2B5EF4-FFF2-40B4-BE49-F238E27FC236}">
                  <a16:creationId xmlns:a16="http://schemas.microsoft.com/office/drawing/2014/main" id="{FE00CEFA-CB0E-4E87-8F38-74FF1D82F79D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78;p43">
              <a:extLst>
                <a:ext uri="{FF2B5EF4-FFF2-40B4-BE49-F238E27FC236}">
                  <a16:creationId xmlns:a16="http://schemas.microsoft.com/office/drawing/2014/main" id="{49325BB3-7AFE-4363-8927-6A92C0E77A51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79;p43">
              <a:extLst>
                <a:ext uri="{FF2B5EF4-FFF2-40B4-BE49-F238E27FC236}">
                  <a16:creationId xmlns:a16="http://schemas.microsoft.com/office/drawing/2014/main" id="{3631357E-1102-4F88-8A20-9677ADAC3940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80;p43">
              <a:extLst>
                <a:ext uri="{FF2B5EF4-FFF2-40B4-BE49-F238E27FC236}">
                  <a16:creationId xmlns:a16="http://schemas.microsoft.com/office/drawing/2014/main" id="{5CB1E49A-C569-4354-824F-9027F6CDD2C4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81;p43">
              <a:extLst>
                <a:ext uri="{FF2B5EF4-FFF2-40B4-BE49-F238E27FC236}">
                  <a16:creationId xmlns:a16="http://schemas.microsoft.com/office/drawing/2014/main" id="{125952DA-E395-46CC-B406-F91B58B3FFD7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82;p43">
              <a:extLst>
                <a:ext uri="{FF2B5EF4-FFF2-40B4-BE49-F238E27FC236}">
                  <a16:creationId xmlns:a16="http://schemas.microsoft.com/office/drawing/2014/main" id="{8BEBEDE8-7E2A-4CCE-935D-96C042BDD226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83;p43">
              <a:extLst>
                <a:ext uri="{FF2B5EF4-FFF2-40B4-BE49-F238E27FC236}">
                  <a16:creationId xmlns:a16="http://schemas.microsoft.com/office/drawing/2014/main" id="{8F87B4CE-5322-4359-9F03-AFA78517D802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84;p43">
              <a:extLst>
                <a:ext uri="{FF2B5EF4-FFF2-40B4-BE49-F238E27FC236}">
                  <a16:creationId xmlns:a16="http://schemas.microsoft.com/office/drawing/2014/main" id="{3DC2AABF-00A9-47AA-896F-2115A4A612E5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85;p43">
              <a:extLst>
                <a:ext uri="{FF2B5EF4-FFF2-40B4-BE49-F238E27FC236}">
                  <a16:creationId xmlns:a16="http://schemas.microsoft.com/office/drawing/2014/main" id="{809AA635-DCB9-437B-911F-AEB80AB8ECC0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6;p43">
              <a:extLst>
                <a:ext uri="{FF2B5EF4-FFF2-40B4-BE49-F238E27FC236}">
                  <a16:creationId xmlns:a16="http://schemas.microsoft.com/office/drawing/2014/main" id="{799B1165-EC3D-4075-9942-0DBC2BE2795F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87;p43">
              <a:extLst>
                <a:ext uri="{FF2B5EF4-FFF2-40B4-BE49-F238E27FC236}">
                  <a16:creationId xmlns:a16="http://schemas.microsoft.com/office/drawing/2014/main" id="{6250C103-DD16-463C-ABC1-0B9B67310513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988;p43">
              <a:extLst>
                <a:ext uri="{FF2B5EF4-FFF2-40B4-BE49-F238E27FC236}">
                  <a16:creationId xmlns:a16="http://schemas.microsoft.com/office/drawing/2014/main" id="{5A8AAB4A-54B6-4FC0-9BBE-EE16B0180531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989;p43">
              <a:extLst>
                <a:ext uri="{FF2B5EF4-FFF2-40B4-BE49-F238E27FC236}">
                  <a16:creationId xmlns:a16="http://schemas.microsoft.com/office/drawing/2014/main" id="{9EF33AF2-28BB-4DE0-8FC5-A22A8A7997B4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990;p43">
              <a:extLst>
                <a:ext uri="{FF2B5EF4-FFF2-40B4-BE49-F238E27FC236}">
                  <a16:creationId xmlns:a16="http://schemas.microsoft.com/office/drawing/2014/main" id="{7625523C-1980-4271-9B8E-795DE0AF8C6D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991;p43">
              <a:extLst>
                <a:ext uri="{FF2B5EF4-FFF2-40B4-BE49-F238E27FC236}">
                  <a16:creationId xmlns:a16="http://schemas.microsoft.com/office/drawing/2014/main" id="{137DF5DC-4147-44A3-900B-10559EF0BDF1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992;p43">
              <a:extLst>
                <a:ext uri="{FF2B5EF4-FFF2-40B4-BE49-F238E27FC236}">
                  <a16:creationId xmlns:a16="http://schemas.microsoft.com/office/drawing/2014/main" id="{543FA896-DA63-4CC6-A29C-E986246720D1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993;p43">
              <a:extLst>
                <a:ext uri="{FF2B5EF4-FFF2-40B4-BE49-F238E27FC236}">
                  <a16:creationId xmlns:a16="http://schemas.microsoft.com/office/drawing/2014/main" id="{45E55EA4-AA7D-422A-9AF6-94B0C22A3135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994;p43">
              <a:extLst>
                <a:ext uri="{FF2B5EF4-FFF2-40B4-BE49-F238E27FC236}">
                  <a16:creationId xmlns:a16="http://schemas.microsoft.com/office/drawing/2014/main" id="{F2978FA8-A598-4EDD-8F51-3769184D511C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995;p43">
              <a:extLst>
                <a:ext uri="{FF2B5EF4-FFF2-40B4-BE49-F238E27FC236}">
                  <a16:creationId xmlns:a16="http://schemas.microsoft.com/office/drawing/2014/main" id="{C106DC1F-4F68-4786-A77C-91F1AF93C724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996;p43">
              <a:extLst>
                <a:ext uri="{FF2B5EF4-FFF2-40B4-BE49-F238E27FC236}">
                  <a16:creationId xmlns:a16="http://schemas.microsoft.com/office/drawing/2014/main" id="{758E951F-678A-4579-B3C4-113543A58A83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997;p43">
              <a:extLst>
                <a:ext uri="{FF2B5EF4-FFF2-40B4-BE49-F238E27FC236}">
                  <a16:creationId xmlns:a16="http://schemas.microsoft.com/office/drawing/2014/main" id="{239C2540-9724-4349-BD78-97C3CC72D7CA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998;p43">
              <a:extLst>
                <a:ext uri="{FF2B5EF4-FFF2-40B4-BE49-F238E27FC236}">
                  <a16:creationId xmlns:a16="http://schemas.microsoft.com/office/drawing/2014/main" id="{B057145C-3572-4C8F-A732-7B8697140B20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999;p43">
              <a:extLst>
                <a:ext uri="{FF2B5EF4-FFF2-40B4-BE49-F238E27FC236}">
                  <a16:creationId xmlns:a16="http://schemas.microsoft.com/office/drawing/2014/main" id="{6FAAD12C-08A4-4AD3-98B5-2A64CFF92495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00;p43">
              <a:extLst>
                <a:ext uri="{FF2B5EF4-FFF2-40B4-BE49-F238E27FC236}">
                  <a16:creationId xmlns:a16="http://schemas.microsoft.com/office/drawing/2014/main" id="{A60FD753-CCA7-4246-9A68-70FF0D31F3A8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01;p43">
              <a:extLst>
                <a:ext uri="{FF2B5EF4-FFF2-40B4-BE49-F238E27FC236}">
                  <a16:creationId xmlns:a16="http://schemas.microsoft.com/office/drawing/2014/main" id="{28DAEEF2-F202-4CB4-88B2-BD1B76779416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002;p43">
              <a:extLst>
                <a:ext uri="{FF2B5EF4-FFF2-40B4-BE49-F238E27FC236}">
                  <a16:creationId xmlns:a16="http://schemas.microsoft.com/office/drawing/2014/main" id="{987C9B41-A47A-4925-A7F7-9AC93DB83928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003;p43">
              <a:extLst>
                <a:ext uri="{FF2B5EF4-FFF2-40B4-BE49-F238E27FC236}">
                  <a16:creationId xmlns:a16="http://schemas.microsoft.com/office/drawing/2014/main" id="{01175093-A372-499D-9E22-CCC80B4821AE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004;p43">
              <a:extLst>
                <a:ext uri="{FF2B5EF4-FFF2-40B4-BE49-F238E27FC236}">
                  <a16:creationId xmlns:a16="http://schemas.microsoft.com/office/drawing/2014/main" id="{DA901DF0-87D6-4424-A2A8-533A8BEAA134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005;p43">
              <a:extLst>
                <a:ext uri="{FF2B5EF4-FFF2-40B4-BE49-F238E27FC236}">
                  <a16:creationId xmlns:a16="http://schemas.microsoft.com/office/drawing/2014/main" id="{58DEABDE-3071-43FF-8FC6-C1DD112BDCBA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006;p43">
              <a:extLst>
                <a:ext uri="{FF2B5EF4-FFF2-40B4-BE49-F238E27FC236}">
                  <a16:creationId xmlns:a16="http://schemas.microsoft.com/office/drawing/2014/main" id="{21A50F2C-B672-4D78-B32F-64C640E7D983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007;p43">
              <a:extLst>
                <a:ext uri="{FF2B5EF4-FFF2-40B4-BE49-F238E27FC236}">
                  <a16:creationId xmlns:a16="http://schemas.microsoft.com/office/drawing/2014/main" id="{DCCAB5DE-357B-4973-8A04-749BB268B672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008;p43">
              <a:extLst>
                <a:ext uri="{FF2B5EF4-FFF2-40B4-BE49-F238E27FC236}">
                  <a16:creationId xmlns:a16="http://schemas.microsoft.com/office/drawing/2014/main" id="{367CA179-D05D-4D78-A98D-102A3B3D2950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009;p43">
              <a:extLst>
                <a:ext uri="{FF2B5EF4-FFF2-40B4-BE49-F238E27FC236}">
                  <a16:creationId xmlns:a16="http://schemas.microsoft.com/office/drawing/2014/main" id="{A7E8009C-8A3C-49B3-83D2-B42AF485880F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010;p43">
              <a:extLst>
                <a:ext uri="{FF2B5EF4-FFF2-40B4-BE49-F238E27FC236}">
                  <a16:creationId xmlns:a16="http://schemas.microsoft.com/office/drawing/2014/main" id="{2B9F7D1A-1749-42BB-AD82-A924FD3474E8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011;p43">
              <a:extLst>
                <a:ext uri="{FF2B5EF4-FFF2-40B4-BE49-F238E27FC236}">
                  <a16:creationId xmlns:a16="http://schemas.microsoft.com/office/drawing/2014/main" id="{1A99F4BC-173E-463E-8F8E-70748E74B58D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012;p43">
              <a:extLst>
                <a:ext uri="{FF2B5EF4-FFF2-40B4-BE49-F238E27FC236}">
                  <a16:creationId xmlns:a16="http://schemas.microsoft.com/office/drawing/2014/main" id="{4E6EFB80-AAA9-4210-B84B-2D4E8390A31A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013;p43">
              <a:extLst>
                <a:ext uri="{FF2B5EF4-FFF2-40B4-BE49-F238E27FC236}">
                  <a16:creationId xmlns:a16="http://schemas.microsoft.com/office/drawing/2014/main" id="{D637CF91-C1AD-448F-8064-77AC183E3923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014;p43">
              <a:extLst>
                <a:ext uri="{FF2B5EF4-FFF2-40B4-BE49-F238E27FC236}">
                  <a16:creationId xmlns:a16="http://schemas.microsoft.com/office/drawing/2014/main" id="{DBB5B607-78CC-444B-8875-17E2ACAD2422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015;p43">
              <a:extLst>
                <a:ext uri="{FF2B5EF4-FFF2-40B4-BE49-F238E27FC236}">
                  <a16:creationId xmlns:a16="http://schemas.microsoft.com/office/drawing/2014/main" id="{8C04ED5E-7811-4099-AD47-11FA207478CE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016;p43">
              <a:extLst>
                <a:ext uri="{FF2B5EF4-FFF2-40B4-BE49-F238E27FC236}">
                  <a16:creationId xmlns:a16="http://schemas.microsoft.com/office/drawing/2014/main" id="{088F51BD-8565-4C16-B5F1-F71B2654A84C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017;p43">
              <a:extLst>
                <a:ext uri="{FF2B5EF4-FFF2-40B4-BE49-F238E27FC236}">
                  <a16:creationId xmlns:a16="http://schemas.microsoft.com/office/drawing/2014/main" id="{2E967357-F709-42A6-8264-A09CF5C576F7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018;p43">
              <a:extLst>
                <a:ext uri="{FF2B5EF4-FFF2-40B4-BE49-F238E27FC236}">
                  <a16:creationId xmlns:a16="http://schemas.microsoft.com/office/drawing/2014/main" id="{FDCD26C3-A1F4-40AA-A8D6-0A95BBC27266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019;p43">
              <a:extLst>
                <a:ext uri="{FF2B5EF4-FFF2-40B4-BE49-F238E27FC236}">
                  <a16:creationId xmlns:a16="http://schemas.microsoft.com/office/drawing/2014/main" id="{350D4CCB-F30C-465C-A3CC-97B97E8B1732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020;p43">
              <a:extLst>
                <a:ext uri="{FF2B5EF4-FFF2-40B4-BE49-F238E27FC236}">
                  <a16:creationId xmlns:a16="http://schemas.microsoft.com/office/drawing/2014/main" id="{A3B6FA62-7EF9-4DDE-967D-F86CB6A767E4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021;p43">
              <a:extLst>
                <a:ext uri="{FF2B5EF4-FFF2-40B4-BE49-F238E27FC236}">
                  <a16:creationId xmlns:a16="http://schemas.microsoft.com/office/drawing/2014/main" id="{AC38C44B-1C7E-4578-B29E-84425FA35911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022;p43">
              <a:extLst>
                <a:ext uri="{FF2B5EF4-FFF2-40B4-BE49-F238E27FC236}">
                  <a16:creationId xmlns:a16="http://schemas.microsoft.com/office/drawing/2014/main" id="{E65BAEBD-DC7B-4198-B03E-12B23F8039D3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023;p43">
              <a:extLst>
                <a:ext uri="{FF2B5EF4-FFF2-40B4-BE49-F238E27FC236}">
                  <a16:creationId xmlns:a16="http://schemas.microsoft.com/office/drawing/2014/main" id="{EF76A9F7-DF1C-4DF7-8663-74BDA456D93C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024;p43">
              <a:extLst>
                <a:ext uri="{FF2B5EF4-FFF2-40B4-BE49-F238E27FC236}">
                  <a16:creationId xmlns:a16="http://schemas.microsoft.com/office/drawing/2014/main" id="{5135147D-7CEC-4235-900A-0DD68B4F13B1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025;p43">
              <a:extLst>
                <a:ext uri="{FF2B5EF4-FFF2-40B4-BE49-F238E27FC236}">
                  <a16:creationId xmlns:a16="http://schemas.microsoft.com/office/drawing/2014/main" id="{EB35505E-CD6D-4C73-ABB9-DA8A9C5305A8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026;p43">
              <a:extLst>
                <a:ext uri="{FF2B5EF4-FFF2-40B4-BE49-F238E27FC236}">
                  <a16:creationId xmlns:a16="http://schemas.microsoft.com/office/drawing/2014/main" id="{D3B2A9A3-00D3-40B8-8403-11762AF578B1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027;p43">
              <a:extLst>
                <a:ext uri="{FF2B5EF4-FFF2-40B4-BE49-F238E27FC236}">
                  <a16:creationId xmlns:a16="http://schemas.microsoft.com/office/drawing/2014/main" id="{B67E6CAD-75E3-4AB5-8C6C-16D21246AEE5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028;p43">
              <a:extLst>
                <a:ext uri="{FF2B5EF4-FFF2-40B4-BE49-F238E27FC236}">
                  <a16:creationId xmlns:a16="http://schemas.microsoft.com/office/drawing/2014/main" id="{42D906DE-FC32-4033-A186-A1B085B7A688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029;p43">
              <a:extLst>
                <a:ext uri="{FF2B5EF4-FFF2-40B4-BE49-F238E27FC236}">
                  <a16:creationId xmlns:a16="http://schemas.microsoft.com/office/drawing/2014/main" id="{E2A370F2-7B06-4D5F-B767-2A2035C4961D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030;p43">
              <a:extLst>
                <a:ext uri="{FF2B5EF4-FFF2-40B4-BE49-F238E27FC236}">
                  <a16:creationId xmlns:a16="http://schemas.microsoft.com/office/drawing/2014/main" id="{D1D4210A-42B6-4BEA-8C28-442D7ED82F19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031;p43">
              <a:extLst>
                <a:ext uri="{FF2B5EF4-FFF2-40B4-BE49-F238E27FC236}">
                  <a16:creationId xmlns:a16="http://schemas.microsoft.com/office/drawing/2014/main" id="{BFC691E0-A470-49A0-AB7F-2F662C162B3E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032;p43">
              <a:extLst>
                <a:ext uri="{FF2B5EF4-FFF2-40B4-BE49-F238E27FC236}">
                  <a16:creationId xmlns:a16="http://schemas.microsoft.com/office/drawing/2014/main" id="{B94BF8CD-2D2E-49C2-B489-7EB8B5CEC595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033;p43">
              <a:extLst>
                <a:ext uri="{FF2B5EF4-FFF2-40B4-BE49-F238E27FC236}">
                  <a16:creationId xmlns:a16="http://schemas.microsoft.com/office/drawing/2014/main" id="{B957977B-7F50-47EB-8EC6-03D2159D8265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034;p43">
              <a:extLst>
                <a:ext uri="{FF2B5EF4-FFF2-40B4-BE49-F238E27FC236}">
                  <a16:creationId xmlns:a16="http://schemas.microsoft.com/office/drawing/2014/main" id="{DC1EED06-E462-4607-865B-1EFC7319E369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035;p43">
              <a:extLst>
                <a:ext uri="{FF2B5EF4-FFF2-40B4-BE49-F238E27FC236}">
                  <a16:creationId xmlns:a16="http://schemas.microsoft.com/office/drawing/2014/main" id="{BCA3A991-EF5B-425A-A0B5-8EC950B46F0C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036;p43">
              <a:extLst>
                <a:ext uri="{FF2B5EF4-FFF2-40B4-BE49-F238E27FC236}">
                  <a16:creationId xmlns:a16="http://schemas.microsoft.com/office/drawing/2014/main" id="{C8CCF5ED-C4CA-484C-9496-1006CEE63360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037;p43">
              <a:extLst>
                <a:ext uri="{FF2B5EF4-FFF2-40B4-BE49-F238E27FC236}">
                  <a16:creationId xmlns:a16="http://schemas.microsoft.com/office/drawing/2014/main" id="{48169F08-A0C5-47C7-AEF8-3B1911A28B70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038;p43">
              <a:extLst>
                <a:ext uri="{FF2B5EF4-FFF2-40B4-BE49-F238E27FC236}">
                  <a16:creationId xmlns:a16="http://schemas.microsoft.com/office/drawing/2014/main" id="{B2BE27B0-A168-449F-827A-1482D9D69D01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039;p43">
              <a:extLst>
                <a:ext uri="{FF2B5EF4-FFF2-40B4-BE49-F238E27FC236}">
                  <a16:creationId xmlns:a16="http://schemas.microsoft.com/office/drawing/2014/main" id="{186E832E-6DBE-4C28-82DD-C13ED649A9EC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040;p43">
              <a:extLst>
                <a:ext uri="{FF2B5EF4-FFF2-40B4-BE49-F238E27FC236}">
                  <a16:creationId xmlns:a16="http://schemas.microsoft.com/office/drawing/2014/main" id="{30C84900-6693-4412-A202-23542AC77F87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041;p43">
              <a:extLst>
                <a:ext uri="{FF2B5EF4-FFF2-40B4-BE49-F238E27FC236}">
                  <a16:creationId xmlns:a16="http://schemas.microsoft.com/office/drawing/2014/main" id="{B3DAC34F-7199-4BA6-9EA9-8137BBD574BD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042;p43">
              <a:extLst>
                <a:ext uri="{FF2B5EF4-FFF2-40B4-BE49-F238E27FC236}">
                  <a16:creationId xmlns:a16="http://schemas.microsoft.com/office/drawing/2014/main" id="{DECE0C27-3702-49FD-B71D-B79547F2E8F4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043;p43">
              <a:extLst>
                <a:ext uri="{FF2B5EF4-FFF2-40B4-BE49-F238E27FC236}">
                  <a16:creationId xmlns:a16="http://schemas.microsoft.com/office/drawing/2014/main" id="{16573989-CBF1-4288-91F3-BF7D1B2795F5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044;p43">
              <a:extLst>
                <a:ext uri="{FF2B5EF4-FFF2-40B4-BE49-F238E27FC236}">
                  <a16:creationId xmlns:a16="http://schemas.microsoft.com/office/drawing/2014/main" id="{57A94062-826B-43D3-882C-4A28948EBC97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045;p43">
              <a:extLst>
                <a:ext uri="{FF2B5EF4-FFF2-40B4-BE49-F238E27FC236}">
                  <a16:creationId xmlns:a16="http://schemas.microsoft.com/office/drawing/2014/main" id="{475ABD7C-C505-486F-95A4-6193E05B2C8F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046;p43">
              <a:extLst>
                <a:ext uri="{FF2B5EF4-FFF2-40B4-BE49-F238E27FC236}">
                  <a16:creationId xmlns:a16="http://schemas.microsoft.com/office/drawing/2014/main" id="{45759DC1-5844-43D3-8CD3-5165123DF682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047;p43">
              <a:extLst>
                <a:ext uri="{FF2B5EF4-FFF2-40B4-BE49-F238E27FC236}">
                  <a16:creationId xmlns:a16="http://schemas.microsoft.com/office/drawing/2014/main" id="{5626BF14-668B-4B1B-82E5-BB3409F2AFCC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048;p43">
              <a:extLst>
                <a:ext uri="{FF2B5EF4-FFF2-40B4-BE49-F238E27FC236}">
                  <a16:creationId xmlns:a16="http://schemas.microsoft.com/office/drawing/2014/main" id="{B673DC9D-44E3-4624-A536-6E6981B99241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049;p43">
              <a:extLst>
                <a:ext uri="{FF2B5EF4-FFF2-40B4-BE49-F238E27FC236}">
                  <a16:creationId xmlns:a16="http://schemas.microsoft.com/office/drawing/2014/main" id="{CC0FCEE6-772A-4215-BA89-C23B836218F4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050;p43">
              <a:extLst>
                <a:ext uri="{FF2B5EF4-FFF2-40B4-BE49-F238E27FC236}">
                  <a16:creationId xmlns:a16="http://schemas.microsoft.com/office/drawing/2014/main" id="{7759C5AB-3AE7-4393-A9DA-B59BCB0B55EA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1947;p43">
            <a:extLst>
              <a:ext uri="{FF2B5EF4-FFF2-40B4-BE49-F238E27FC236}">
                <a16:creationId xmlns:a16="http://schemas.microsoft.com/office/drawing/2014/main" id="{D59D2F92-E7B2-45BE-B3C3-8712F239A57D}"/>
              </a:ext>
            </a:extLst>
          </p:cNvPr>
          <p:cNvGrpSpPr/>
          <p:nvPr/>
        </p:nvGrpSpPr>
        <p:grpSpPr>
          <a:xfrm>
            <a:off x="398698" y="-12288"/>
            <a:ext cx="802807" cy="848232"/>
            <a:chOff x="504100" y="4136400"/>
            <a:chExt cx="576150" cy="608750"/>
          </a:xfrm>
        </p:grpSpPr>
        <p:sp>
          <p:nvSpPr>
            <p:cNvPr id="264" name="Google Shape;1948;p43">
              <a:extLst>
                <a:ext uri="{FF2B5EF4-FFF2-40B4-BE49-F238E27FC236}">
                  <a16:creationId xmlns:a16="http://schemas.microsoft.com/office/drawing/2014/main" id="{08E310DE-6D29-4EEB-9F0D-89DC49E53D37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949;p43">
              <a:extLst>
                <a:ext uri="{FF2B5EF4-FFF2-40B4-BE49-F238E27FC236}">
                  <a16:creationId xmlns:a16="http://schemas.microsoft.com/office/drawing/2014/main" id="{F0D6B3E1-0D9A-40EB-89E1-F054FE8FD4C4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950;p43">
              <a:extLst>
                <a:ext uri="{FF2B5EF4-FFF2-40B4-BE49-F238E27FC236}">
                  <a16:creationId xmlns:a16="http://schemas.microsoft.com/office/drawing/2014/main" id="{2C4B9CA8-8884-4E68-8221-DC84082C4A40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951;p43">
              <a:extLst>
                <a:ext uri="{FF2B5EF4-FFF2-40B4-BE49-F238E27FC236}">
                  <a16:creationId xmlns:a16="http://schemas.microsoft.com/office/drawing/2014/main" id="{2BBE444A-4927-4E57-BBCB-1FF0784A5477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952;p43">
              <a:extLst>
                <a:ext uri="{FF2B5EF4-FFF2-40B4-BE49-F238E27FC236}">
                  <a16:creationId xmlns:a16="http://schemas.microsoft.com/office/drawing/2014/main" id="{EE5C3344-CE2D-4826-A574-4388D2D6989D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953;p43">
              <a:extLst>
                <a:ext uri="{FF2B5EF4-FFF2-40B4-BE49-F238E27FC236}">
                  <a16:creationId xmlns:a16="http://schemas.microsoft.com/office/drawing/2014/main" id="{6179AC15-A607-45C3-B662-D5423ACE5816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954;p43">
              <a:extLst>
                <a:ext uri="{FF2B5EF4-FFF2-40B4-BE49-F238E27FC236}">
                  <a16:creationId xmlns:a16="http://schemas.microsoft.com/office/drawing/2014/main" id="{A27DE545-B90D-4126-9977-639F5D82BB63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955;p43">
              <a:extLst>
                <a:ext uri="{FF2B5EF4-FFF2-40B4-BE49-F238E27FC236}">
                  <a16:creationId xmlns:a16="http://schemas.microsoft.com/office/drawing/2014/main" id="{4C54699C-B6C3-4C45-B56F-324E4F5EBD9E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956;p43">
              <a:extLst>
                <a:ext uri="{FF2B5EF4-FFF2-40B4-BE49-F238E27FC236}">
                  <a16:creationId xmlns:a16="http://schemas.microsoft.com/office/drawing/2014/main" id="{6EFC369B-17B6-4669-B806-4452B7AE2400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957;p43">
              <a:extLst>
                <a:ext uri="{FF2B5EF4-FFF2-40B4-BE49-F238E27FC236}">
                  <a16:creationId xmlns:a16="http://schemas.microsoft.com/office/drawing/2014/main" id="{12414EE1-8DF5-4524-9C70-DE9F906E4598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958;p43">
              <a:extLst>
                <a:ext uri="{FF2B5EF4-FFF2-40B4-BE49-F238E27FC236}">
                  <a16:creationId xmlns:a16="http://schemas.microsoft.com/office/drawing/2014/main" id="{ED8FC67E-6517-41DC-9A61-06988FF7164D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959;p43">
              <a:extLst>
                <a:ext uri="{FF2B5EF4-FFF2-40B4-BE49-F238E27FC236}">
                  <a16:creationId xmlns:a16="http://schemas.microsoft.com/office/drawing/2014/main" id="{AEDD0282-3F0A-4272-9F1A-B4C01CE846BC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960;p43">
              <a:extLst>
                <a:ext uri="{FF2B5EF4-FFF2-40B4-BE49-F238E27FC236}">
                  <a16:creationId xmlns:a16="http://schemas.microsoft.com/office/drawing/2014/main" id="{5D05CBAC-2ACE-491E-96A2-2C78C45AC62C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961;p43">
              <a:extLst>
                <a:ext uri="{FF2B5EF4-FFF2-40B4-BE49-F238E27FC236}">
                  <a16:creationId xmlns:a16="http://schemas.microsoft.com/office/drawing/2014/main" id="{3760A00A-6885-44F2-829C-DFD3B583E7C2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962;p43">
              <a:extLst>
                <a:ext uri="{FF2B5EF4-FFF2-40B4-BE49-F238E27FC236}">
                  <a16:creationId xmlns:a16="http://schemas.microsoft.com/office/drawing/2014/main" id="{34D09E50-2896-4D3E-A043-FD174B475AED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963;p43">
              <a:extLst>
                <a:ext uri="{FF2B5EF4-FFF2-40B4-BE49-F238E27FC236}">
                  <a16:creationId xmlns:a16="http://schemas.microsoft.com/office/drawing/2014/main" id="{5D5CA39D-09A3-44B0-8A1C-07CAE623C63B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964;p43">
              <a:extLst>
                <a:ext uri="{FF2B5EF4-FFF2-40B4-BE49-F238E27FC236}">
                  <a16:creationId xmlns:a16="http://schemas.microsoft.com/office/drawing/2014/main" id="{A5CA257B-C4AE-4689-809E-D5E4D27CE41B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965;p43">
              <a:extLst>
                <a:ext uri="{FF2B5EF4-FFF2-40B4-BE49-F238E27FC236}">
                  <a16:creationId xmlns:a16="http://schemas.microsoft.com/office/drawing/2014/main" id="{4132BA48-D8E4-4A92-BFE8-A2BB0EEA43BC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966;p43">
              <a:extLst>
                <a:ext uri="{FF2B5EF4-FFF2-40B4-BE49-F238E27FC236}">
                  <a16:creationId xmlns:a16="http://schemas.microsoft.com/office/drawing/2014/main" id="{3E2AED20-B54A-476E-93EA-38D0E1E1B411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967;p43">
              <a:extLst>
                <a:ext uri="{FF2B5EF4-FFF2-40B4-BE49-F238E27FC236}">
                  <a16:creationId xmlns:a16="http://schemas.microsoft.com/office/drawing/2014/main" id="{841A41BB-F713-41F4-BFCC-8322A0EF5BD7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968;p43">
              <a:extLst>
                <a:ext uri="{FF2B5EF4-FFF2-40B4-BE49-F238E27FC236}">
                  <a16:creationId xmlns:a16="http://schemas.microsoft.com/office/drawing/2014/main" id="{2BE8179F-19EC-4C38-972C-19A41B015A8D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969;p43">
              <a:extLst>
                <a:ext uri="{FF2B5EF4-FFF2-40B4-BE49-F238E27FC236}">
                  <a16:creationId xmlns:a16="http://schemas.microsoft.com/office/drawing/2014/main" id="{3CC00D73-D0CA-4E8E-BB68-E943C176F301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970;p43">
              <a:extLst>
                <a:ext uri="{FF2B5EF4-FFF2-40B4-BE49-F238E27FC236}">
                  <a16:creationId xmlns:a16="http://schemas.microsoft.com/office/drawing/2014/main" id="{FEFF09A4-D54A-4FC7-B0B3-CF8BDE762E94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971;p43">
              <a:extLst>
                <a:ext uri="{FF2B5EF4-FFF2-40B4-BE49-F238E27FC236}">
                  <a16:creationId xmlns:a16="http://schemas.microsoft.com/office/drawing/2014/main" id="{89107DDF-5D0E-4307-88F1-BB04D22265A2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972;p43">
              <a:extLst>
                <a:ext uri="{FF2B5EF4-FFF2-40B4-BE49-F238E27FC236}">
                  <a16:creationId xmlns:a16="http://schemas.microsoft.com/office/drawing/2014/main" id="{243F2D94-33B5-444E-8E72-4589E0C55834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973;p43">
              <a:extLst>
                <a:ext uri="{FF2B5EF4-FFF2-40B4-BE49-F238E27FC236}">
                  <a16:creationId xmlns:a16="http://schemas.microsoft.com/office/drawing/2014/main" id="{D8ECD697-57BC-4614-9E96-9FE73ABF6596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974;p43">
              <a:extLst>
                <a:ext uri="{FF2B5EF4-FFF2-40B4-BE49-F238E27FC236}">
                  <a16:creationId xmlns:a16="http://schemas.microsoft.com/office/drawing/2014/main" id="{CF474821-098D-4AE8-BD5F-70705A8A1F10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975;p43">
              <a:extLst>
                <a:ext uri="{FF2B5EF4-FFF2-40B4-BE49-F238E27FC236}">
                  <a16:creationId xmlns:a16="http://schemas.microsoft.com/office/drawing/2014/main" id="{4DE5931E-EAB6-4542-8684-326A94602B38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976;p43">
              <a:extLst>
                <a:ext uri="{FF2B5EF4-FFF2-40B4-BE49-F238E27FC236}">
                  <a16:creationId xmlns:a16="http://schemas.microsoft.com/office/drawing/2014/main" id="{1A51FA52-C2F8-467C-95BA-2FD81639DE53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977;p43">
              <a:extLst>
                <a:ext uri="{FF2B5EF4-FFF2-40B4-BE49-F238E27FC236}">
                  <a16:creationId xmlns:a16="http://schemas.microsoft.com/office/drawing/2014/main" id="{3EDC43D0-7841-429E-9DD3-BE0AF6B61C19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978;p43">
              <a:extLst>
                <a:ext uri="{FF2B5EF4-FFF2-40B4-BE49-F238E27FC236}">
                  <a16:creationId xmlns:a16="http://schemas.microsoft.com/office/drawing/2014/main" id="{C4E5E8DF-F8D8-410C-8D91-C9CD237C9A06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979;p43">
              <a:extLst>
                <a:ext uri="{FF2B5EF4-FFF2-40B4-BE49-F238E27FC236}">
                  <a16:creationId xmlns:a16="http://schemas.microsoft.com/office/drawing/2014/main" id="{38B9D821-6B0C-4911-993A-EA1B6BE37DBA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980;p43">
              <a:extLst>
                <a:ext uri="{FF2B5EF4-FFF2-40B4-BE49-F238E27FC236}">
                  <a16:creationId xmlns:a16="http://schemas.microsoft.com/office/drawing/2014/main" id="{B8C6A4C4-8C85-439C-92AD-55426D22404A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981;p43">
              <a:extLst>
                <a:ext uri="{FF2B5EF4-FFF2-40B4-BE49-F238E27FC236}">
                  <a16:creationId xmlns:a16="http://schemas.microsoft.com/office/drawing/2014/main" id="{3BA0DBFD-53A4-439E-B104-189D4DCB4EEE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982;p43">
              <a:extLst>
                <a:ext uri="{FF2B5EF4-FFF2-40B4-BE49-F238E27FC236}">
                  <a16:creationId xmlns:a16="http://schemas.microsoft.com/office/drawing/2014/main" id="{9E7486F9-04E5-4E1A-8B79-830716763FC0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983;p43">
              <a:extLst>
                <a:ext uri="{FF2B5EF4-FFF2-40B4-BE49-F238E27FC236}">
                  <a16:creationId xmlns:a16="http://schemas.microsoft.com/office/drawing/2014/main" id="{29F3651A-7CC0-4DC8-AE40-DA6ECC67C6D4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984;p43">
              <a:extLst>
                <a:ext uri="{FF2B5EF4-FFF2-40B4-BE49-F238E27FC236}">
                  <a16:creationId xmlns:a16="http://schemas.microsoft.com/office/drawing/2014/main" id="{FB74443B-0F37-4D17-BFD7-9B45CAC614E3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985;p43">
              <a:extLst>
                <a:ext uri="{FF2B5EF4-FFF2-40B4-BE49-F238E27FC236}">
                  <a16:creationId xmlns:a16="http://schemas.microsoft.com/office/drawing/2014/main" id="{F67C82B6-24E3-44DA-8A95-31200FEBD1B7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986;p43">
              <a:extLst>
                <a:ext uri="{FF2B5EF4-FFF2-40B4-BE49-F238E27FC236}">
                  <a16:creationId xmlns:a16="http://schemas.microsoft.com/office/drawing/2014/main" id="{C3AA987D-0624-4654-BD00-946D32550384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987;p43">
              <a:extLst>
                <a:ext uri="{FF2B5EF4-FFF2-40B4-BE49-F238E27FC236}">
                  <a16:creationId xmlns:a16="http://schemas.microsoft.com/office/drawing/2014/main" id="{69F2A22C-DB22-4EDD-8A89-08D8F3AC46B9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988;p43">
              <a:extLst>
                <a:ext uri="{FF2B5EF4-FFF2-40B4-BE49-F238E27FC236}">
                  <a16:creationId xmlns:a16="http://schemas.microsoft.com/office/drawing/2014/main" id="{EA46FBC8-ADA1-4091-8EAB-2B1F01C24F83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989;p43">
              <a:extLst>
                <a:ext uri="{FF2B5EF4-FFF2-40B4-BE49-F238E27FC236}">
                  <a16:creationId xmlns:a16="http://schemas.microsoft.com/office/drawing/2014/main" id="{FEF289B1-3FF9-43BE-995E-C332499B6F73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990;p43">
              <a:extLst>
                <a:ext uri="{FF2B5EF4-FFF2-40B4-BE49-F238E27FC236}">
                  <a16:creationId xmlns:a16="http://schemas.microsoft.com/office/drawing/2014/main" id="{76AE90A0-A4FC-465E-9FAF-2DD47FB42DFB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991;p43">
              <a:extLst>
                <a:ext uri="{FF2B5EF4-FFF2-40B4-BE49-F238E27FC236}">
                  <a16:creationId xmlns:a16="http://schemas.microsoft.com/office/drawing/2014/main" id="{612C8A55-2F7A-4E5E-9AC6-493F4789F4AB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992;p43">
              <a:extLst>
                <a:ext uri="{FF2B5EF4-FFF2-40B4-BE49-F238E27FC236}">
                  <a16:creationId xmlns:a16="http://schemas.microsoft.com/office/drawing/2014/main" id="{D6724040-2BB0-4F06-8E90-182738591FC1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993;p43">
              <a:extLst>
                <a:ext uri="{FF2B5EF4-FFF2-40B4-BE49-F238E27FC236}">
                  <a16:creationId xmlns:a16="http://schemas.microsoft.com/office/drawing/2014/main" id="{777AFECD-5E9E-4329-A276-A7CCE565923A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994;p43">
              <a:extLst>
                <a:ext uri="{FF2B5EF4-FFF2-40B4-BE49-F238E27FC236}">
                  <a16:creationId xmlns:a16="http://schemas.microsoft.com/office/drawing/2014/main" id="{F02715DD-08B9-4096-A286-60CB4F3FCECC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995;p43">
              <a:extLst>
                <a:ext uri="{FF2B5EF4-FFF2-40B4-BE49-F238E27FC236}">
                  <a16:creationId xmlns:a16="http://schemas.microsoft.com/office/drawing/2014/main" id="{BE2F9A55-E839-49C5-BBBF-9BA7C0D8490D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996;p43">
              <a:extLst>
                <a:ext uri="{FF2B5EF4-FFF2-40B4-BE49-F238E27FC236}">
                  <a16:creationId xmlns:a16="http://schemas.microsoft.com/office/drawing/2014/main" id="{8C604C8C-550A-4DAF-97C2-615CE8A4B062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997;p43">
              <a:extLst>
                <a:ext uri="{FF2B5EF4-FFF2-40B4-BE49-F238E27FC236}">
                  <a16:creationId xmlns:a16="http://schemas.microsoft.com/office/drawing/2014/main" id="{23A1858A-E130-4898-9612-D498E2C6CF11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998;p43">
              <a:extLst>
                <a:ext uri="{FF2B5EF4-FFF2-40B4-BE49-F238E27FC236}">
                  <a16:creationId xmlns:a16="http://schemas.microsoft.com/office/drawing/2014/main" id="{42DBF178-900F-4897-AA9E-D72B4FFF251B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999;p43">
              <a:extLst>
                <a:ext uri="{FF2B5EF4-FFF2-40B4-BE49-F238E27FC236}">
                  <a16:creationId xmlns:a16="http://schemas.microsoft.com/office/drawing/2014/main" id="{3C561E9E-E946-42D4-B8F8-95136C060F8D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000;p43">
              <a:extLst>
                <a:ext uri="{FF2B5EF4-FFF2-40B4-BE49-F238E27FC236}">
                  <a16:creationId xmlns:a16="http://schemas.microsoft.com/office/drawing/2014/main" id="{65698BD7-6C7E-4F1D-BF0D-FA4FBE465387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001;p43">
              <a:extLst>
                <a:ext uri="{FF2B5EF4-FFF2-40B4-BE49-F238E27FC236}">
                  <a16:creationId xmlns:a16="http://schemas.microsoft.com/office/drawing/2014/main" id="{44A01CE1-C013-4DEA-82C8-57BAE9FEA90D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002;p43">
              <a:extLst>
                <a:ext uri="{FF2B5EF4-FFF2-40B4-BE49-F238E27FC236}">
                  <a16:creationId xmlns:a16="http://schemas.microsoft.com/office/drawing/2014/main" id="{698976BC-B436-4F94-AD2E-3760027930BE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003;p43">
              <a:extLst>
                <a:ext uri="{FF2B5EF4-FFF2-40B4-BE49-F238E27FC236}">
                  <a16:creationId xmlns:a16="http://schemas.microsoft.com/office/drawing/2014/main" id="{1F919FFD-2835-4001-B7D1-FAF5D8015984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004;p43">
              <a:extLst>
                <a:ext uri="{FF2B5EF4-FFF2-40B4-BE49-F238E27FC236}">
                  <a16:creationId xmlns:a16="http://schemas.microsoft.com/office/drawing/2014/main" id="{147E40B6-795E-43BD-B36F-E127F15FFDC5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005;p43">
              <a:extLst>
                <a:ext uri="{FF2B5EF4-FFF2-40B4-BE49-F238E27FC236}">
                  <a16:creationId xmlns:a16="http://schemas.microsoft.com/office/drawing/2014/main" id="{544D48D4-2F40-4CD4-BEDC-8663F63CF3B7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006;p43">
              <a:extLst>
                <a:ext uri="{FF2B5EF4-FFF2-40B4-BE49-F238E27FC236}">
                  <a16:creationId xmlns:a16="http://schemas.microsoft.com/office/drawing/2014/main" id="{B7C7327E-7477-4D93-9782-BE979E573208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007;p43">
              <a:extLst>
                <a:ext uri="{FF2B5EF4-FFF2-40B4-BE49-F238E27FC236}">
                  <a16:creationId xmlns:a16="http://schemas.microsoft.com/office/drawing/2014/main" id="{19660BE4-B7FB-493B-87D5-EB5D773D383A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008;p43">
              <a:extLst>
                <a:ext uri="{FF2B5EF4-FFF2-40B4-BE49-F238E27FC236}">
                  <a16:creationId xmlns:a16="http://schemas.microsoft.com/office/drawing/2014/main" id="{420E7F67-1C08-4FC5-BD33-B86A907A2547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009;p43">
              <a:extLst>
                <a:ext uri="{FF2B5EF4-FFF2-40B4-BE49-F238E27FC236}">
                  <a16:creationId xmlns:a16="http://schemas.microsoft.com/office/drawing/2014/main" id="{F45CE0B8-151A-42E5-8F9A-C82A0E5214CD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010;p43">
              <a:extLst>
                <a:ext uri="{FF2B5EF4-FFF2-40B4-BE49-F238E27FC236}">
                  <a16:creationId xmlns:a16="http://schemas.microsoft.com/office/drawing/2014/main" id="{7C396C3C-D63C-4C7F-BCFB-377DAF3CC601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011;p43">
              <a:extLst>
                <a:ext uri="{FF2B5EF4-FFF2-40B4-BE49-F238E27FC236}">
                  <a16:creationId xmlns:a16="http://schemas.microsoft.com/office/drawing/2014/main" id="{86784E25-47D2-4290-BE55-9148ADA3EE1E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012;p43">
              <a:extLst>
                <a:ext uri="{FF2B5EF4-FFF2-40B4-BE49-F238E27FC236}">
                  <a16:creationId xmlns:a16="http://schemas.microsoft.com/office/drawing/2014/main" id="{54F54698-3027-4144-8D96-66598397AFCF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013;p43">
              <a:extLst>
                <a:ext uri="{FF2B5EF4-FFF2-40B4-BE49-F238E27FC236}">
                  <a16:creationId xmlns:a16="http://schemas.microsoft.com/office/drawing/2014/main" id="{78A9E445-0EF9-4DAC-BFF6-25C795AFDC78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014;p43">
              <a:extLst>
                <a:ext uri="{FF2B5EF4-FFF2-40B4-BE49-F238E27FC236}">
                  <a16:creationId xmlns:a16="http://schemas.microsoft.com/office/drawing/2014/main" id="{CFA0D56C-602C-4F50-8E19-1F713FCE8735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015;p43">
              <a:extLst>
                <a:ext uri="{FF2B5EF4-FFF2-40B4-BE49-F238E27FC236}">
                  <a16:creationId xmlns:a16="http://schemas.microsoft.com/office/drawing/2014/main" id="{09484D07-1CAC-4C3B-8090-821E9CF561AD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016;p43">
              <a:extLst>
                <a:ext uri="{FF2B5EF4-FFF2-40B4-BE49-F238E27FC236}">
                  <a16:creationId xmlns:a16="http://schemas.microsoft.com/office/drawing/2014/main" id="{BA6EA711-FA81-4F5D-ABA0-471098F49589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017;p43">
              <a:extLst>
                <a:ext uri="{FF2B5EF4-FFF2-40B4-BE49-F238E27FC236}">
                  <a16:creationId xmlns:a16="http://schemas.microsoft.com/office/drawing/2014/main" id="{3AE0C68F-842C-43C0-BEDF-3A25CC5222E3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018;p43">
              <a:extLst>
                <a:ext uri="{FF2B5EF4-FFF2-40B4-BE49-F238E27FC236}">
                  <a16:creationId xmlns:a16="http://schemas.microsoft.com/office/drawing/2014/main" id="{48521598-FA44-4DC5-A2BF-7AEA5C42877F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019;p43">
              <a:extLst>
                <a:ext uri="{FF2B5EF4-FFF2-40B4-BE49-F238E27FC236}">
                  <a16:creationId xmlns:a16="http://schemas.microsoft.com/office/drawing/2014/main" id="{A35D8580-3960-4FA8-A4C0-2DE621B0111B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020;p43">
              <a:extLst>
                <a:ext uri="{FF2B5EF4-FFF2-40B4-BE49-F238E27FC236}">
                  <a16:creationId xmlns:a16="http://schemas.microsoft.com/office/drawing/2014/main" id="{156245E4-8F11-4275-987F-E94F1A424330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021;p43">
              <a:extLst>
                <a:ext uri="{FF2B5EF4-FFF2-40B4-BE49-F238E27FC236}">
                  <a16:creationId xmlns:a16="http://schemas.microsoft.com/office/drawing/2014/main" id="{96697E89-CF99-4800-B266-170A1A2B52CF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022;p43">
              <a:extLst>
                <a:ext uri="{FF2B5EF4-FFF2-40B4-BE49-F238E27FC236}">
                  <a16:creationId xmlns:a16="http://schemas.microsoft.com/office/drawing/2014/main" id="{19C7D0D3-E162-4CC6-BBD6-BF5DD83AA477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023;p43">
              <a:extLst>
                <a:ext uri="{FF2B5EF4-FFF2-40B4-BE49-F238E27FC236}">
                  <a16:creationId xmlns:a16="http://schemas.microsoft.com/office/drawing/2014/main" id="{F52D7C06-E2E1-414E-A041-441C25D3C5D1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024;p43">
              <a:extLst>
                <a:ext uri="{FF2B5EF4-FFF2-40B4-BE49-F238E27FC236}">
                  <a16:creationId xmlns:a16="http://schemas.microsoft.com/office/drawing/2014/main" id="{7A457206-9CD5-4617-921F-1A99DCEDE4E4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025;p43">
              <a:extLst>
                <a:ext uri="{FF2B5EF4-FFF2-40B4-BE49-F238E27FC236}">
                  <a16:creationId xmlns:a16="http://schemas.microsoft.com/office/drawing/2014/main" id="{B2EA83AD-57D4-4179-B96F-19706AA95C8A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026;p43">
              <a:extLst>
                <a:ext uri="{FF2B5EF4-FFF2-40B4-BE49-F238E27FC236}">
                  <a16:creationId xmlns:a16="http://schemas.microsoft.com/office/drawing/2014/main" id="{5DF68209-0CEE-4E1E-A220-E8B70A67EA25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027;p43">
              <a:extLst>
                <a:ext uri="{FF2B5EF4-FFF2-40B4-BE49-F238E27FC236}">
                  <a16:creationId xmlns:a16="http://schemas.microsoft.com/office/drawing/2014/main" id="{437E9B33-92F3-47C0-BE69-4B1C7AAC3863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028;p43">
              <a:extLst>
                <a:ext uri="{FF2B5EF4-FFF2-40B4-BE49-F238E27FC236}">
                  <a16:creationId xmlns:a16="http://schemas.microsoft.com/office/drawing/2014/main" id="{1326BA5C-ED8C-4F67-8A62-B8F2D78D65C8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029;p43">
              <a:extLst>
                <a:ext uri="{FF2B5EF4-FFF2-40B4-BE49-F238E27FC236}">
                  <a16:creationId xmlns:a16="http://schemas.microsoft.com/office/drawing/2014/main" id="{6BCA18CB-20B1-4BC4-957D-3CC92F2F04F8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030;p43">
              <a:extLst>
                <a:ext uri="{FF2B5EF4-FFF2-40B4-BE49-F238E27FC236}">
                  <a16:creationId xmlns:a16="http://schemas.microsoft.com/office/drawing/2014/main" id="{BBAAB64C-640E-44EC-9B22-B6798F87C3C6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031;p43">
              <a:extLst>
                <a:ext uri="{FF2B5EF4-FFF2-40B4-BE49-F238E27FC236}">
                  <a16:creationId xmlns:a16="http://schemas.microsoft.com/office/drawing/2014/main" id="{3CF2C9C6-4931-4AEA-8EA6-8DB24557FB84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032;p43">
              <a:extLst>
                <a:ext uri="{FF2B5EF4-FFF2-40B4-BE49-F238E27FC236}">
                  <a16:creationId xmlns:a16="http://schemas.microsoft.com/office/drawing/2014/main" id="{9F2272F6-FA14-4CFB-AD02-D0F31259F0AE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033;p43">
              <a:extLst>
                <a:ext uri="{FF2B5EF4-FFF2-40B4-BE49-F238E27FC236}">
                  <a16:creationId xmlns:a16="http://schemas.microsoft.com/office/drawing/2014/main" id="{8DC7A3C0-67EC-4A7D-9AE5-E7023EB0ACF0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034;p43">
              <a:extLst>
                <a:ext uri="{FF2B5EF4-FFF2-40B4-BE49-F238E27FC236}">
                  <a16:creationId xmlns:a16="http://schemas.microsoft.com/office/drawing/2014/main" id="{845CA7CB-1F9E-428E-AF63-410D36DFF410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035;p43">
              <a:extLst>
                <a:ext uri="{FF2B5EF4-FFF2-40B4-BE49-F238E27FC236}">
                  <a16:creationId xmlns:a16="http://schemas.microsoft.com/office/drawing/2014/main" id="{A2E1CDFC-8E68-4332-9E00-96AE578EDE21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036;p43">
              <a:extLst>
                <a:ext uri="{FF2B5EF4-FFF2-40B4-BE49-F238E27FC236}">
                  <a16:creationId xmlns:a16="http://schemas.microsoft.com/office/drawing/2014/main" id="{2EE4E3F7-012E-44A0-830A-4BF94C31E632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037;p43">
              <a:extLst>
                <a:ext uri="{FF2B5EF4-FFF2-40B4-BE49-F238E27FC236}">
                  <a16:creationId xmlns:a16="http://schemas.microsoft.com/office/drawing/2014/main" id="{EBCCA8F6-D131-4E7E-936F-F560238D0BFC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038;p43">
              <a:extLst>
                <a:ext uri="{FF2B5EF4-FFF2-40B4-BE49-F238E27FC236}">
                  <a16:creationId xmlns:a16="http://schemas.microsoft.com/office/drawing/2014/main" id="{D3811CBC-064F-453F-9216-AB14EF649B0F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039;p43">
              <a:extLst>
                <a:ext uri="{FF2B5EF4-FFF2-40B4-BE49-F238E27FC236}">
                  <a16:creationId xmlns:a16="http://schemas.microsoft.com/office/drawing/2014/main" id="{8D3AC09C-23AC-47E2-BA55-3EB96D9B0D41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040;p43">
              <a:extLst>
                <a:ext uri="{FF2B5EF4-FFF2-40B4-BE49-F238E27FC236}">
                  <a16:creationId xmlns:a16="http://schemas.microsoft.com/office/drawing/2014/main" id="{7CDAAAB1-1C2E-445C-9D1F-E52C4A7485ED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041;p43">
              <a:extLst>
                <a:ext uri="{FF2B5EF4-FFF2-40B4-BE49-F238E27FC236}">
                  <a16:creationId xmlns:a16="http://schemas.microsoft.com/office/drawing/2014/main" id="{E9A39131-EC4F-42FE-B63B-EF51414E4E65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042;p43">
              <a:extLst>
                <a:ext uri="{FF2B5EF4-FFF2-40B4-BE49-F238E27FC236}">
                  <a16:creationId xmlns:a16="http://schemas.microsoft.com/office/drawing/2014/main" id="{7BBF6185-B577-415A-9DB1-46A347FA0F72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043;p43">
              <a:extLst>
                <a:ext uri="{FF2B5EF4-FFF2-40B4-BE49-F238E27FC236}">
                  <a16:creationId xmlns:a16="http://schemas.microsoft.com/office/drawing/2014/main" id="{FFE071A0-4846-4F05-AAC0-0C5D442FE844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044;p43">
              <a:extLst>
                <a:ext uri="{FF2B5EF4-FFF2-40B4-BE49-F238E27FC236}">
                  <a16:creationId xmlns:a16="http://schemas.microsoft.com/office/drawing/2014/main" id="{477DF0A7-0304-4708-B1F1-D903A3169DC2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045;p43">
              <a:extLst>
                <a:ext uri="{FF2B5EF4-FFF2-40B4-BE49-F238E27FC236}">
                  <a16:creationId xmlns:a16="http://schemas.microsoft.com/office/drawing/2014/main" id="{22F50760-091A-4DED-B539-7F0E9BBF35F4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046;p43">
              <a:extLst>
                <a:ext uri="{FF2B5EF4-FFF2-40B4-BE49-F238E27FC236}">
                  <a16:creationId xmlns:a16="http://schemas.microsoft.com/office/drawing/2014/main" id="{6B050787-6860-4AF2-8EF6-0F47A78E6124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047;p43">
              <a:extLst>
                <a:ext uri="{FF2B5EF4-FFF2-40B4-BE49-F238E27FC236}">
                  <a16:creationId xmlns:a16="http://schemas.microsoft.com/office/drawing/2014/main" id="{5A95AA91-10AE-48A7-9367-543A4E0ED3CA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048;p43">
              <a:extLst>
                <a:ext uri="{FF2B5EF4-FFF2-40B4-BE49-F238E27FC236}">
                  <a16:creationId xmlns:a16="http://schemas.microsoft.com/office/drawing/2014/main" id="{6F74E4D1-14B7-4958-AE67-B77D72789E2B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049;p43">
              <a:extLst>
                <a:ext uri="{FF2B5EF4-FFF2-40B4-BE49-F238E27FC236}">
                  <a16:creationId xmlns:a16="http://schemas.microsoft.com/office/drawing/2014/main" id="{15AB6F32-11CA-40F5-A79F-F75E308E46EA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50;p43">
              <a:extLst>
                <a:ext uri="{FF2B5EF4-FFF2-40B4-BE49-F238E27FC236}">
                  <a16:creationId xmlns:a16="http://schemas.microsoft.com/office/drawing/2014/main" id="{67EC56AA-AE9E-4836-917F-0716D5AF104A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1947;p43">
            <a:extLst>
              <a:ext uri="{FF2B5EF4-FFF2-40B4-BE49-F238E27FC236}">
                <a16:creationId xmlns:a16="http://schemas.microsoft.com/office/drawing/2014/main" id="{ACC82824-E002-424A-AB15-35E735DAFE32}"/>
              </a:ext>
            </a:extLst>
          </p:cNvPr>
          <p:cNvGrpSpPr/>
          <p:nvPr/>
        </p:nvGrpSpPr>
        <p:grpSpPr>
          <a:xfrm flipH="1">
            <a:off x="5153858" y="252702"/>
            <a:ext cx="725799" cy="848232"/>
            <a:chOff x="504100" y="4136400"/>
            <a:chExt cx="576150" cy="608750"/>
          </a:xfrm>
        </p:grpSpPr>
        <p:sp>
          <p:nvSpPr>
            <p:cNvPr id="368" name="Google Shape;1948;p43">
              <a:extLst>
                <a:ext uri="{FF2B5EF4-FFF2-40B4-BE49-F238E27FC236}">
                  <a16:creationId xmlns:a16="http://schemas.microsoft.com/office/drawing/2014/main" id="{E4AE390A-1F06-4E12-B299-D3A411625C16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949;p43">
              <a:extLst>
                <a:ext uri="{FF2B5EF4-FFF2-40B4-BE49-F238E27FC236}">
                  <a16:creationId xmlns:a16="http://schemas.microsoft.com/office/drawing/2014/main" id="{5FE6A377-1927-4ECE-AFD6-EBC6C1894674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950;p43">
              <a:extLst>
                <a:ext uri="{FF2B5EF4-FFF2-40B4-BE49-F238E27FC236}">
                  <a16:creationId xmlns:a16="http://schemas.microsoft.com/office/drawing/2014/main" id="{D37215E9-FB14-4137-AA4D-2A25312D7799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951;p43">
              <a:extLst>
                <a:ext uri="{FF2B5EF4-FFF2-40B4-BE49-F238E27FC236}">
                  <a16:creationId xmlns:a16="http://schemas.microsoft.com/office/drawing/2014/main" id="{A2C112C1-8511-4266-B912-317CED19C823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952;p43">
              <a:extLst>
                <a:ext uri="{FF2B5EF4-FFF2-40B4-BE49-F238E27FC236}">
                  <a16:creationId xmlns:a16="http://schemas.microsoft.com/office/drawing/2014/main" id="{8190CF02-B598-4BF1-912F-65C501279653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953;p43">
              <a:extLst>
                <a:ext uri="{FF2B5EF4-FFF2-40B4-BE49-F238E27FC236}">
                  <a16:creationId xmlns:a16="http://schemas.microsoft.com/office/drawing/2014/main" id="{9D59A6D9-8FE7-4458-9678-516ECC5D18E5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954;p43">
              <a:extLst>
                <a:ext uri="{FF2B5EF4-FFF2-40B4-BE49-F238E27FC236}">
                  <a16:creationId xmlns:a16="http://schemas.microsoft.com/office/drawing/2014/main" id="{A1FB26C4-78F6-4560-ABFE-E838D9465BD2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955;p43">
              <a:extLst>
                <a:ext uri="{FF2B5EF4-FFF2-40B4-BE49-F238E27FC236}">
                  <a16:creationId xmlns:a16="http://schemas.microsoft.com/office/drawing/2014/main" id="{C5E4B62A-7719-4F30-9D9D-34841F812FCC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956;p43">
              <a:extLst>
                <a:ext uri="{FF2B5EF4-FFF2-40B4-BE49-F238E27FC236}">
                  <a16:creationId xmlns:a16="http://schemas.microsoft.com/office/drawing/2014/main" id="{0D02F0E4-918F-43DA-A677-3912ECC6128A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957;p43">
              <a:extLst>
                <a:ext uri="{FF2B5EF4-FFF2-40B4-BE49-F238E27FC236}">
                  <a16:creationId xmlns:a16="http://schemas.microsoft.com/office/drawing/2014/main" id="{234DA92E-6A53-4890-9D41-3A01F314B743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958;p43">
              <a:extLst>
                <a:ext uri="{FF2B5EF4-FFF2-40B4-BE49-F238E27FC236}">
                  <a16:creationId xmlns:a16="http://schemas.microsoft.com/office/drawing/2014/main" id="{BA8CB2DD-6F05-481B-9254-4F2080949E0A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959;p43">
              <a:extLst>
                <a:ext uri="{FF2B5EF4-FFF2-40B4-BE49-F238E27FC236}">
                  <a16:creationId xmlns:a16="http://schemas.microsoft.com/office/drawing/2014/main" id="{D23C27E8-61D7-4A16-A6F0-EA0581EDEADF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1960;p43">
              <a:extLst>
                <a:ext uri="{FF2B5EF4-FFF2-40B4-BE49-F238E27FC236}">
                  <a16:creationId xmlns:a16="http://schemas.microsoft.com/office/drawing/2014/main" id="{8C3BDDE7-AB35-4C16-AD69-EB34B7C16702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1961;p43">
              <a:extLst>
                <a:ext uri="{FF2B5EF4-FFF2-40B4-BE49-F238E27FC236}">
                  <a16:creationId xmlns:a16="http://schemas.microsoft.com/office/drawing/2014/main" id="{29736B03-63E0-471D-B2CF-3307515E5FB9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1962;p43">
              <a:extLst>
                <a:ext uri="{FF2B5EF4-FFF2-40B4-BE49-F238E27FC236}">
                  <a16:creationId xmlns:a16="http://schemas.microsoft.com/office/drawing/2014/main" id="{25A95AEA-BF8D-4ECE-9D18-9054314E88AD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963;p43">
              <a:extLst>
                <a:ext uri="{FF2B5EF4-FFF2-40B4-BE49-F238E27FC236}">
                  <a16:creationId xmlns:a16="http://schemas.microsoft.com/office/drawing/2014/main" id="{016C9137-9B8D-4647-9044-A578E86FB732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1964;p43">
              <a:extLst>
                <a:ext uri="{FF2B5EF4-FFF2-40B4-BE49-F238E27FC236}">
                  <a16:creationId xmlns:a16="http://schemas.microsoft.com/office/drawing/2014/main" id="{A68845D3-B2D0-4C2A-8104-FC86810E3D2C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1965;p43">
              <a:extLst>
                <a:ext uri="{FF2B5EF4-FFF2-40B4-BE49-F238E27FC236}">
                  <a16:creationId xmlns:a16="http://schemas.microsoft.com/office/drawing/2014/main" id="{1F57AB4D-7FCB-4F7D-A892-02AE315A7085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1966;p43">
              <a:extLst>
                <a:ext uri="{FF2B5EF4-FFF2-40B4-BE49-F238E27FC236}">
                  <a16:creationId xmlns:a16="http://schemas.microsoft.com/office/drawing/2014/main" id="{EC44BB6F-7FD5-4EF8-A023-35287C8D4CA5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1967;p43">
              <a:extLst>
                <a:ext uri="{FF2B5EF4-FFF2-40B4-BE49-F238E27FC236}">
                  <a16:creationId xmlns:a16="http://schemas.microsoft.com/office/drawing/2014/main" id="{1165ECDA-C7F0-43C7-9258-AD038FB357FD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1968;p43">
              <a:extLst>
                <a:ext uri="{FF2B5EF4-FFF2-40B4-BE49-F238E27FC236}">
                  <a16:creationId xmlns:a16="http://schemas.microsoft.com/office/drawing/2014/main" id="{94DE6742-4E13-4234-8D1A-9FEBCF5655AD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1969;p43">
              <a:extLst>
                <a:ext uri="{FF2B5EF4-FFF2-40B4-BE49-F238E27FC236}">
                  <a16:creationId xmlns:a16="http://schemas.microsoft.com/office/drawing/2014/main" id="{7368D1CB-1260-4822-8C44-17808ACF02D2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1970;p43">
              <a:extLst>
                <a:ext uri="{FF2B5EF4-FFF2-40B4-BE49-F238E27FC236}">
                  <a16:creationId xmlns:a16="http://schemas.microsoft.com/office/drawing/2014/main" id="{0AC6661E-63DC-4971-9E4E-291B2F7D7042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1971;p43">
              <a:extLst>
                <a:ext uri="{FF2B5EF4-FFF2-40B4-BE49-F238E27FC236}">
                  <a16:creationId xmlns:a16="http://schemas.microsoft.com/office/drawing/2014/main" id="{06BE388B-2220-424E-AC13-8EDEB6601D7B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1972;p43">
              <a:extLst>
                <a:ext uri="{FF2B5EF4-FFF2-40B4-BE49-F238E27FC236}">
                  <a16:creationId xmlns:a16="http://schemas.microsoft.com/office/drawing/2014/main" id="{497960FE-59C6-400D-956B-083C1E7FEE5F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1973;p43">
              <a:extLst>
                <a:ext uri="{FF2B5EF4-FFF2-40B4-BE49-F238E27FC236}">
                  <a16:creationId xmlns:a16="http://schemas.microsoft.com/office/drawing/2014/main" id="{FB93BC8C-172E-4B16-A363-0B82336DD1D1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1974;p43">
              <a:extLst>
                <a:ext uri="{FF2B5EF4-FFF2-40B4-BE49-F238E27FC236}">
                  <a16:creationId xmlns:a16="http://schemas.microsoft.com/office/drawing/2014/main" id="{514A1687-5786-42B6-A9C0-8C8934202A43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1975;p43">
              <a:extLst>
                <a:ext uri="{FF2B5EF4-FFF2-40B4-BE49-F238E27FC236}">
                  <a16:creationId xmlns:a16="http://schemas.microsoft.com/office/drawing/2014/main" id="{E7DE256B-E49A-4D39-8CDC-B4756928DEA2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1976;p43">
              <a:extLst>
                <a:ext uri="{FF2B5EF4-FFF2-40B4-BE49-F238E27FC236}">
                  <a16:creationId xmlns:a16="http://schemas.microsoft.com/office/drawing/2014/main" id="{73D2339D-E3ED-496F-A652-44E0B07B6331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1977;p43">
              <a:extLst>
                <a:ext uri="{FF2B5EF4-FFF2-40B4-BE49-F238E27FC236}">
                  <a16:creationId xmlns:a16="http://schemas.microsoft.com/office/drawing/2014/main" id="{B8002134-E133-4878-A9C6-55392FBE9EDF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1978;p43">
              <a:extLst>
                <a:ext uri="{FF2B5EF4-FFF2-40B4-BE49-F238E27FC236}">
                  <a16:creationId xmlns:a16="http://schemas.microsoft.com/office/drawing/2014/main" id="{4247DBFF-2DA4-4A27-96B5-768EF49C1F47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1979;p43">
              <a:extLst>
                <a:ext uri="{FF2B5EF4-FFF2-40B4-BE49-F238E27FC236}">
                  <a16:creationId xmlns:a16="http://schemas.microsoft.com/office/drawing/2014/main" id="{0A46C270-F0BF-4964-A3F9-9D4716C66B81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1980;p43">
              <a:extLst>
                <a:ext uri="{FF2B5EF4-FFF2-40B4-BE49-F238E27FC236}">
                  <a16:creationId xmlns:a16="http://schemas.microsoft.com/office/drawing/2014/main" id="{E28B73DC-37A4-4899-AD6A-AD9F634F010C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1981;p43">
              <a:extLst>
                <a:ext uri="{FF2B5EF4-FFF2-40B4-BE49-F238E27FC236}">
                  <a16:creationId xmlns:a16="http://schemas.microsoft.com/office/drawing/2014/main" id="{D0CCAB72-6D8B-4BCD-B80F-B44D9908EC35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1982;p43">
              <a:extLst>
                <a:ext uri="{FF2B5EF4-FFF2-40B4-BE49-F238E27FC236}">
                  <a16:creationId xmlns:a16="http://schemas.microsoft.com/office/drawing/2014/main" id="{30B80EA3-7F38-4D48-8766-7AABB371FFC0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1983;p43">
              <a:extLst>
                <a:ext uri="{FF2B5EF4-FFF2-40B4-BE49-F238E27FC236}">
                  <a16:creationId xmlns:a16="http://schemas.microsoft.com/office/drawing/2014/main" id="{B61C8C9B-90BA-464A-A41A-2E96C56DB819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984;p43">
              <a:extLst>
                <a:ext uri="{FF2B5EF4-FFF2-40B4-BE49-F238E27FC236}">
                  <a16:creationId xmlns:a16="http://schemas.microsoft.com/office/drawing/2014/main" id="{1373DF78-654E-4ECF-A470-A32BCBFA10D9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985;p43">
              <a:extLst>
                <a:ext uri="{FF2B5EF4-FFF2-40B4-BE49-F238E27FC236}">
                  <a16:creationId xmlns:a16="http://schemas.microsoft.com/office/drawing/2014/main" id="{CB6820BC-84B5-4937-ABDE-CEC7AFC9ED82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986;p43">
              <a:extLst>
                <a:ext uri="{FF2B5EF4-FFF2-40B4-BE49-F238E27FC236}">
                  <a16:creationId xmlns:a16="http://schemas.microsoft.com/office/drawing/2014/main" id="{1EE183C5-F6BD-404F-B091-26FE4511887E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987;p43">
              <a:extLst>
                <a:ext uri="{FF2B5EF4-FFF2-40B4-BE49-F238E27FC236}">
                  <a16:creationId xmlns:a16="http://schemas.microsoft.com/office/drawing/2014/main" id="{4D58CA01-E162-4E55-9045-C4E55092F4DB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988;p43">
              <a:extLst>
                <a:ext uri="{FF2B5EF4-FFF2-40B4-BE49-F238E27FC236}">
                  <a16:creationId xmlns:a16="http://schemas.microsoft.com/office/drawing/2014/main" id="{5EDFFE44-4C98-4270-B41A-E6A612FE54E6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1989;p43">
              <a:extLst>
                <a:ext uri="{FF2B5EF4-FFF2-40B4-BE49-F238E27FC236}">
                  <a16:creationId xmlns:a16="http://schemas.microsoft.com/office/drawing/2014/main" id="{1DCD454D-252C-4C16-B8FF-E9543B1857BF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1990;p43">
              <a:extLst>
                <a:ext uri="{FF2B5EF4-FFF2-40B4-BE49-F238E27FC236}">
                  <a16:creationId xmlns:a16="http://schemas.microsoft.com/office/drawing/2014/main" id="{992AA60C-2342-4F5C-9241-5249EB990ABA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1991;p43">
              <a:extLst>
                <a:ext uri="{FF2B5EF4-FFF2-40B4-BE49-F238E27FC236}">
                  <a16:creationId xmlns:a16="http://schemas.microsoft.com/office/drawing/2014/main" id="{218B6788-923A-42AC-A5AB-36998912B6DC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1992;p43">
              <a:extLst>
                <a:ext uri="{FF2B5EF4-FFF2-40B4-BE49-F238E27FC236}">
                  <a16:creationId xmlns:a16="http://schemas.microsoft.com/office/drawing/2014/main" id="{BEFEEE23-3F21-494C-B43E-0D7ACFF98FA5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1993;p43">
              <a:extLst>
                <a:ext uri="{FF2B5EF4-FFF2-40B4-BE49-F238E27FC236}">
                  <a16:creationId xmlns:a16="http://schemas.microsoft.com/office/drawing/2014/main" id="{301DCEC1-D151-40D1-894C-31AA58F8579D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1994;p43">
              <a:extLst>
                <a:ext uri="{FF2B5EF4-FFF2-40B4-BE49-F238E27FC236}">
                  <a16:creationId xmlns:a16="http://schemas.microsoft.com/office/drawing/2014/main" id="{0C4257AF-2146-49DF-8914-B0474C7A8C16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1995;p43">
              <a:extLst>
                <a:ext uri="{FF2B5EF4-FFF2-40B4-BE49-F238E27FC236}">
                  <a16:creationId xmlns:a16="http://schemas.microsoft.com/office/drawing/2014/main" id="{FFB87D90-F39C-41E1-A3B8-4CB887B178A5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1996;p43">
              <a:extLst>
                <a:ext uri="{FF2B5EF4-FFF2-40B4-BE49-F238E27FC236}">
                  <a16:creationId xmlns:a16="http://schemas.microsoft.com/office/drawing/2014/main" id="{6179682B-7393-4A47-96A7-616A11A1BBB7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1997;p43">
              <a:extLst>
                <a:ext uri="{FF2B5EF4-FFF2-40B4-BE49-F238E27FC236}">
                  <a16:creationId xmlns:a16="http://schemas.microsoft.com/office/drawing/2014/main" id="{726B3D55-B2A6-40DA-895E-02D5719B22A0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1998;p43">
              <a:extLst>
                <a:ext uri="{FF2B5EF4-FFF2-40B4-BE49-F238E27FC236}">
                  <a16:creationId xmlns:a16="http://schemas.microsoft.com/office/drawing/2014/main" id="{E8A4646C-6A4F-4B92-8E56-47261DAA7261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1999;p43">
              <a:extLst>
                <a:ext uri="{FF2B5EF4-FFF2-40B4-BE49-F238E27FC236}">
                  <a16:creationId xmlns:a16="http://schemas.microsoft.com/office/drawing/2014/main" id="{86A65AAD-F563-4753-B83D-E05FD0080D78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000;p43">
              <a:extLst>
                <a:ext uri="{FF2B5EF4-FFF2-40B4-BE49-F238E27FC236}">
                  <a16:creationId xmlns:a16="http://schemas.microsoft.com/office/drawing/2014/main" id="{DDFE5DF9-A00A-4D4D-897A-75AC58BB9E45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001;p43">
              <a:extLst>
                <a:ext uri="{FF2B5EF4-FFF2-40B4-BE49-F238E27FC236}">
                  <a16:creationId xmlns:a16="http://schemas.microsoft.com/office/drawing/2014/main" id="{244E331E-73D3-41FC-9A3C-C92B2B7DB434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002;p43">
              <a:extLst>
                <a:ext uri="{FF2B5EF4-FFF2-40B4-BE49-F238E27FC236}">
                  <a16:creationId xmlns:a16="http://schemas.microsoft.com/office/drawing/2014/main" id="{78BB7171-2C2B-4E14-8AF6-E13F703B58BF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003;p43">
              <a:extLst>
                <a:ext uri="{FF2B5EF4-FFF2-40B4-BE49-F238E27FC236}">
                  <a16:creationId xmlns:a16="http://schemas.microsoft.com/office/drawing/2014/main" id="{9D7A2F84-A8AC-454F-AA68-2720C1F41B50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004;p43">
              <a:extLst>
                <a:ext uri="{FF2B5EF4-FFF2-40B4-BE49-F238E27FC236}">
                  <a16:creationId xmlns:a16="http://schemas.microsoft.com/office/drawing/2014/main" id="{819AF0E3-0398-4F71-92D7-0987E3C9E703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005;p43">
              <a:extLst>
                <a:ext uri="{FF2B5EF4-FFF2-40B4-BE49-F238E27FC236}">
                  <a16:creationId xmlns:a16="http://schemas.microsoft.com/office/drawing/2014/main" id="{8B31A09A-049A-44BA-9F59-04D7697F834F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006;p43">
              <a:extLst>
                <a:ext uri="{FF2B5EF4-FFF2-40B4-BE49-F238E27FC236}">
                  <a16:creationId xmlns:a16="http://schemas.microsoft.com/office/drawing/2014/main" id="{63727894-0D81-45D4-99BB-12FB6E010959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007;p43">
              <a:extLst>
                <a:ext uri="{FF2B5EF4-FFF2-40B4-BE49-F238E27FC236}">
                  <a16:creationId xmlns:a16="http://schemas.microsoft.com/office/drawing/2014/main" id="{CF782C82-3EFC-4DF7-9221-BA1F6CB1E796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008;p43">
              <a:extLst>
                <a:ext uri="{FF2B5EF4-FFF2-40B4-BE49-F238E27FC236}">
                  <a16:creationId xmlns:a16="http://schemas.microsoft.com/office/drawing/2014/main" id="{DB8EC781-B007-4CAE-AEB3-0FEFBD9A87A2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009;p43">
              <a:extLst>
                <a:ext uri="{FF2B5EF4-FFF2-40B4-BE49-F238E27FC236}">
                  <a16:creationId xmlns:a16="http://schemas.microsoft.com/office/drawing/2014/main" id="{9C60347D-9655-4E94-9FDE-E833BA6B510E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010;p43">
              <a:extLst>
                <a:ext uri="{FF2B5EF4-FFF2-40B4-BE49-F238E27FC236}">
                  <a16:creationId xmlns:a16="http://schemas.microsoft.com/office/drawing/2014/main" id="{4C3FBB8A-B6D4-4D27-8902-170CE05B4EE4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011;p43">
              <a:extLst>
                <a:ext uri="{FF2B5EF4-FFF2-40B4-BE49-F238E27FC236}">
                  <a16:creationId xmlns:a16="http://schemas.microsoft.com/office/drawing/2014/main" id="{808758A7-6348-498B-B341-A73F1E958D30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012;p43">
              <a:extLst>
                <a:ext uri="{FF2B5EF4-FFF2-40B4-BE49-F238E27FC236}">
                  <a16:creationId xmlns:a16="http://schemas.microsoft.com/office/drawing/2014/main" id="{5A2B2A4E-E27A-48F8-9798-B507909B33E1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013;p43">
              <a:extLst>
                <a:ext uri="{FF2B5EF4-FFF2-40B4-BE49-F238E27FC236}">
                  <a16:creationId xmlns:a16="http://schemas.microsoft.com/office/drawing/2014/main" id="{4A47EC52-A132-40D5-81C4-58B631EE9814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014;p43">
              <a:extLst>
                <a:ext uri="{FF2B5EF4-FFF2-40B4-BE49-F238E27FC236}">
                  <a16:creationId xmlns:a16="http://schemas.microsoft.com/office/drawing/2014/main" id="{EBD417DF-0E87-48D1-955D-75B8DC8E2046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015;p43">
              <a:extLst>
                <a:ext uri="{FF2B5EF4-FFF2-40B4-BE49-F238E27FC236}">
                  <a16:creationId xmlns:a16="http://schemas.microsoft.com/office/drawing/2014/main" id="{27223B3C-F057-4B2D-B598-68545A9B29AF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016;p43">
              <a:extLst>
                <a:ext uri="{FF2B5EF4-FFF2-40B4-BE49-F238E27FC236}">
                  <a16:creationId xmlns:a16="http://schemas.microsoft.com/office/drawing/2014/main" id="{5FC11985-6644-4F19-BD9E-D3AB377495AE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017;p43">
              <a:extLst>
                <a:ext uri="{FF2B5EF4-FFF2-40B4-BE49-F238E27FC236}">
                  <a16:creationId xmlns:a16="http://schemas.microsoft.com/office/drawing/2014/main" id="{0C014CD4-0ABC-4F17-87C4-57E66A72E9F3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018;p43">
              <a:extLst>
                <a:ext uri="{FF2B5EF4-FFF2-40B4-BE49-F238E27FC236}">
                  <a16:creationId xmlns:a16="http://schemas.microsoft.com/office/drawing/2014/main" id="{29FFC71E-2EC7-4C23-8078-9A8FCA9F3554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019;p43">
              <a:extLst>
                <a:ext uri="{FF2B5EF4-FFF2-40B4-BE49-F238E27FC236}">
                  <a16:creationId xmlns:a16="http://schemas.microsoft.com/office/drawing/2014/main" id="{9BDADF02-D82F-4277-AAD8-060729252F13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020;p43">
              <a:extLst>
                <a:ext uri="{FF2B5EF4-FFF2-40B4-BE49-F238E27FC236}">
                  <a16:creationId xmlns:a16="http://schemas.microsoft.com/office/drawing/2014/main" id="{D8E6AB36-6BE1-43BE-8302-3E3F9B60FD1D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021;p43">
              <a:extLst>
                <a:ext uri="{FF2B5EF4-FFF2-40B4-BE49-F238E27FC236}">
                  <a16:creationId xmlns:a16="http://schemas.microsoft.com/office/drawing/2014/main" id="{DB5FBCB1-D936-4E4C-B648-340DA653FE46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022;p43">
              <a:extLst>
                <a:ext uri="{FF2B5EF4-FFF2-40B4-BE49-F238E27FC236}">
                  <a16:creationId xmlns:a16="http://schemas.microsoft.com/office/drawing/2014/main" id="{2E795793-6715-4266-8921-B455D1C17240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023;p43">
              <a:extLst>
                <a:ext uri="{FF2B5EF4-FFF2-40B4-BE49-F238E27FC236}">
                  <a16:creationId xmlns:a16="http://schemas.microsoft.com/office/drawing/2014/main" id="{4B2E164F-5BAF-42A0-A5C2-EAA696C9B9BD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024;p43">
              <a:extLst>
                <a:ext uri="{FF2B5EF4-FFF2-40B4-BE49-F238E27FC236}">
                  <a16:creationId xmlns:a16="http://schemas.microsoft.com/office/drawing/2014/main" id="{6EBD1D3F-B340-4297-A44B-9EF41A5D73DE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025;p43">
              <a:extLst>
                <a:ext uri="{FF2B5EF4-FFF2-40B4-BE49-F238E27FC236}">
                  <a16:creationId xmlns:a16="http://schemas.microsoft.com/office/drawing/2014/main" id="{40EE4694-97FF-46B6-90FC-8E76BB8E0A76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026;p43">
              <a:extLst>
                <a:ext uri="{FF2B5EF4-FFF2-40B4-BE49-F238E27FC236}">
                  <a16:creationId xmlns:a16="http://schemas.microsoft.com/office/drawing/2014/main" id="{BAFC264C-E7B6-4193-B691-8CF7BC883CA6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027;p43">
              <a:extLst>
                <a:ext uri="{FF2B5EF4-FFF2-40B4-BE49-F238E27FC236}">
                  <a16:creationId xmlns:a16="http://schemas.microsoft.com/office/drawing/2014/main" id="{DC64AB86-5E66-4A5A-89CD-32C29CFA5803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028;p43">
              <a:extLst>
                <a:ext uri="{FF2B5EF4-FFF2-40B4-BE49-F238E27FC236}">
                  <a16:creationId xmlns:a16="http://schemas.microsoft.com/office/drawing/2014/main" id="{710422FD-D319-4153-BDF3-241050E0CCBB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029;p43">
              <a:extLst>
                <a:ext uri="{FF2B5EF4-FFF2-40B4-BE49-F238E27FC236}">
                  <a16:creationId xmlns:a16="http://schemas.microsoft.com/office/drawing/2014/main" id="{AD8360EB-3E62-4EFF-9E9C-94FBEF1EE247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030;p43">
              <a:extLst>
                <a:ext uri="{FF2B5EF4-FFF2-40B4-BE49-F238E27FC236}">
                  <a16:creationId xmlns:a16="http://schemas.microsoft.com/office/drawing/2014/main" id="{19839C53-03FD-4118-8238-67AA0D5DCB96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031;p43">
              <a:extLst>
                <a:ext uri="{FF2B5EF4-FFF2-40B4-BE49-F238E27FC236}">
                  <a16:creationId xmlns:a16="http://schemas.microsoft.com/office/drawing/2014/main" id="{EC343CEE-1220-4612-9208-2E7270FAF240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032;p43">
              <a:extLst>
                <a:ext uri="{FF2B5EF4-FFF2-40B4-BE49-F238E27FC236}">
                  <a16:creationId xmlns:a16="http://schemas.microsoft.com/office/drawing/2014/main" id="{D44A9E37-6FC7-4B4A-881D-ABE06D2D0AD1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033;p43">
              <a:extLst>
                <a:ext uri="{FF2B5EF4-FFF2-40B4-BE49-F238E27FC236}">
                  <a16:creationId xmlns:a16="http://schemas.microsoft.com/office/drawing/2014/main" id="{56F1B1BF-4F23-4A93-BABE-DE0D093E6887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034;p43">
              <a:extLst>
                <a:ext uri="{FF2B5EF4-FFF2-40B4-BE49-F238E27FC236}">
                  <a16:creationId xmlns:a16="http://schemas.microsoft.com/office/drawing/2014/main" id="{4D1258C7-59D8-496E-B67C-C1874659610D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035;p43">
              <a:extLst>
                <a:ext uri="{FF2B5EF4-FFF2-40B4-BE49-F238E27FC236}">
                  <a16:creationId xmlns:a16="http://schemas.microsoft.com/office/drawing/2014/main" id="{22E9F44C-04E0-4DE2-A4CD-827965241127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036;p43">
              <a:extLst>
                <a:ext uri="{FF2B5EF4-FFF2-40B4-BE49-F238E27FC236}">
                  <a16:creationId xmlns:a16="http://schemas.microsoft.com/office/drawing/2014/main" id="{719D1D1F-AFA1-419B-8490-07CB7941EA5F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037;p43">
              <a:extLst>
                <a:ext uri="{FF2B5EF4-FFF2-40B4-BE49-F238E27FC236}">
                  <a16:creationId xmlns:a16="http://schemas.microsoft.com/office/drawing/2014/main" id="{F6D30D21-BD3A-494A-9436-F200AC565A57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038;p43">
              <a:extLst>
                <a:ext uri="{FF2B5EF4-FFF2-40B4-BE49-F238E27FC236}">
                  <a16:creationId xmlns:a16="http://schemas.microsoft.com/office/drawing/2014/main" id="{E5D50075-0FD6-4B85-84EE-F77BFF3E39AC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039;p43">
              <a:extLst>
                <a:ext uri="{FF2B5EF4-FFF2-40B4-BE49-F238E27FC236}">
                  <a16:creationId xmlns:a16="http://schemas.microsoft.com/office/drawing/2014/main" id="{D827B010-4D27-485E-AFD0-1B0D633BD5DB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040;p43">
              <a:extLst>
                <a:ext uri="{FF2B5EF4-FFF2-40B4-BE49-F238E27FC236}">
                  <a16:creationId xmlns:a16="http://schemas.microsoft.com/office/drawing/2014/main" id="{B10EA56B-7648-48DA-9ACD-AF4BD8CA3CD7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041;p43">
              <a:extLst>
                <a:ext uri="{FF2B5EF4-FFF2-40B4-BE49-F238E27FC236}">
                  <a16:creationId xmlns:a16="http://schemas.microsoft.com/office/drawing/2014/main" id="{95D2A549-F649-4C0E-A2DF-9901883167F1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042;p43">
              <a:extLst>
                <a:ext uri="{FF2B5EF4-FFF2-40B4-BE49-F238E27FC236}">
                  <a16:creationId xmlns:a16="http://schemas.microsoft.com/office/drawing/2014/main" id="{F23C02CB-BE63-440D-9F6C-D24EB34953AE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043;p43">
              <a:extLst>
                <a:ext uri="{FF2B5EF4-FFF2-40B4-BE49-F238E27FC236}">
                  <a16:creationId xmlns:a16="http://schemas.microsoft.com/office/drawing/2014/main" id="{1AB77709-957C-4BA0-9BEA-8DD83CBAFF25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044;p43">
              <a:extLst>
                <a:ext uri="{FF2B5EF4-FFF2-40B4-BE49-F238E27FC236}">
                  <a16:creationId xmlns:a16="http://schemas.microsoft.com/office/drawing/2014/main" id="{93A57E5B-5F32-432B-AD88-84439118B292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045;p43">
              <a:extLst>
                <a:ext uri="{FF2B5EF4-FFF2-40B4-BE49-F238E27FC236}">
                  <a16:creationId xmlns:a16="http://schemas.microsoft.com/office/drawing/2014/main" id="{12F5ADD9-03B3-4CF1-96EB-8FFA02247C72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046;p43">
              <a:extLst>
                <a:ext uri="{FF2B5EF4-FFF2-40B4-BE49-F238E27FC236}">
                  <a16:creationId xmlns:a16="http://schemas.microsoft.com/office/drawing/2014/main" id="{F8D92ADA-C863-4A98-B743-456DE554A707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047;p43">
              <a:extLst>
                <a:ext uri="{FF2B5EF4-FFF2-40B4-BE49-F238E27FC236}">
                  <a16:creationId xmlns:a16="http://schemas.microsoft.com/office/drawing/2014/main" id="{EF20290F-257A-407E-8987-3D48CE22F445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048;p43">
              <a:extLst>
                <a:ext uri="{FF2B5EF4-FFF2-40B4-BE49-F238E27FC236}">
                  <a16:creationId xmlns:a16="http://schemas.microsoft.com/office/drawing/2014/main" id="{D618D04C-F529-446E-BB23-F61DDB4DAF24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049;p43">
              <a:extLst>
                <a:ext uri="{FF2B5EF4-FFF2-40B4-BE49-F238E27FC236}">
                  <a16:creationId xmlns:a16="http://schemas.microsoft.com/office/drawing/2014/main" id="{BB37C4D4-2EF0-4CC4-8910-170F3C8F4BC9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050;p43">
              <a:extLst>
                <a:ext uri="{FF2B5EF4-FFF2-40B4-BE49-F238E27FC236}">
                  <a16:creationId xmlns:a16="http://schemas.microsoft.com/office/drawing/2014/main" id="{F35EE7D8-A607-4EFD-83C3-A64550B44D2F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1578;p41">
            <a:extLst>
              <a:ext uri="{FF2B5EF4-FFF2-40B4-BE49-F238E27FC236}">
                <a16:creationId xmlns:a16="http://schemas.microsoft.com/office/drawing/2014/main" id="{A895012A-294F-43A4-8055-1CB7830A1AFC}"/>
              </a:ext>
            </a:extLst>
          </p:cNvPr>
          <p:cNvSpPr/>
          <p:nvPr/>
        </p:nvSpPr>
        <p:spPr>
          <a:xfrm>
            <a:off x="1993930" y="5350260"/>
            <a:ext cx="2670742" cy="1015614"/>
          </a:xfrm>
          <a:custGeom>
            <a:avLst/>
            <a:gdLst/>
            <a:ahLst/>
            <a:cxnLst/>
            <a:rect l="l" t="t" r="r" b="b"/>
            <a:pathLst>
              <a:path w="285750" h="160195" extrusionOk="0">
                <a:moveTo>
                  <a:pt x="121555" y="0"/>
                </a:moveTo>
                <a:lnTo>
                  <a:pt x="121555" y="0"/>
                </a:lnTo>
                <a:lnTo>
                  <a:pt x="117894" y="225"/>
                </a:lnTo>
                <a:lnTo>
                  <a:pt x="114120" y="507"/>
                </a:lnTo>
                <a:lnTo>
                  <a:pt x="110289" y="1014"/>
                </a:lnTo>
                <a:lnTo>
                  <a:pt x="106403" y="1577"/>
                </a:lnTo>
                <a:lnTo>
                  <a:pt x="102404" y="2309"/>
                </a:lnTo>
                <a:lnTo>
                  <a:pt x="98404" y="3154"/>
                </a:lnTo>
                <a:lnTo>
                  <a:pt x="94292" y="4112"/>
                </a:lnTo>
                <a:lnTo>
                  <a:pt x="90237" y="5182"/>
                </a:lnTo>
                <a:lnTo>
                  <a:pt x="86069" y="6365"/>
                </a:lnTo>
                <a:lnTo>
                  <a:pt x="81957" y="7661"/>
                </a:lnTo>
                <a:lnTo>
                  <a:pt x="77788" y="9125"/>
                </a:lnTo>
                <a:lnTo>
                  <a:pt x="73677" y="10646"/>
                </a:lnTo>
                <a:lnTo>
                  <a:pt x="69508" y="12279"/>
                </a:lnTo>
                <a:lnTo>
                  <a:pt x="65396" y="14026"/>
                </a:lnTo>
                <a:lnTo>
                  <a:pt x="61341" y="15828"/>
                </a:lnTo>
                <a:lnTo>
                  <a:pt x="57342" y="17799"/>
                </a:lnTo>
                <a:lnTo>
                  <a:pt x="53342" y="19827"/>
                </a:lnTo>
                <a:lnTo>
                  <a:pt x="49456" y="21968"/>
                </a:lnTo>
                <a:lnTo>
                  <a:pt x="45625" y="24164"/>
                </a:lnTo>
                <a:lnTo>
                  <a:pt x="41851" y="26530"/>
                </a:lnTo>
                <a:lnTo>
                  <a:pt x="38190" y="28896"/>
                </a:lnTo>
                <a:lnTo>
                  <a:pt x="34641" y="31374"/>
                </a:lnTo>
                <a:lnTo>
                  <a:pt x="31206" y="33965"/>
                </a:lnTo>
                <a:lnTo>
                  <a:pt x="29516" y="35261"/>
                </a:lnTo>
                <a:lnTo>
                  <a:pt x="27882" y="36613"/>
                </a:lnTo>
                <a:lnTo>
                  <a:pt x="26249" y="37965"/>
                </a:lnTo>
                <a:lnTo>
                  <a:pt x="24671" y="39316"/>
                </a:lnTo>
                <a:lnTo>
                  <a:pt x="23094" y="40725"/>
                </a:lnTo>
                <a:lnTo>
                  <a:pt x="21630" y="42133"/>
                </a:lnTo>
                <a:lnTo>
                  <a:pt x="20109" y="43597"/>
                </a:lnTo>
                <a:lnTo>
                  <a:pt x="18701" y="45006"/>
                </a:lnTo>
                <a:lnTo>
                  <a:pt x="17293" y="46470"/>
                </a:lnTo>
                <a:lnTo>
                  <a:pt x="15941" y="47991"/>
                </a:lnTo>
                <a:lnTo>
                  <a:pt x="14645" y="49455"/>
                </a:lnTo>
                <a:lnTo>
                  <a:pt x="13406" y="50976"/>
                </a:lnTo>
                <a:lnTo>
                  <a:pt x="12167" y="52497"/>
                </a:lnTo>
                <a:lnTo>
                  <a:pt x="10984" y="54074"/>
                </a:lnTo>
                <a:lnTo>
                  <a:pt x="9857" y="55595"/>
                </a:lnTo>
                <a:lnTo>
                  <a:pt x="8787" y="57172"/>
                </a:lnTo>
                <a:lnTo>
                  <a:pt x="7717" y="58806"/>
                </a:lnTo>
                <a:lnTo>
                  <a:pt x="6759" y="60383"/>
                </a:lnTo>
                <a:lnTo>
                  <a:pt x="6759" y="60383"/>
                </a:lnTo>
                <a:lnTo>
                  <a:pt x="5802" y="62129"/>
                </a:lnTo>
                <a:lnTo>
                  <a:pt x="4901" y="63819"/>
                </a:lnTo>
                <a:lnTo>
                  <a:pt x="4056" y="65509"/>
                </a:lnTo>
                <a:lnTo>
                  <a:pt x="3323" y="67199"/>
                </a:lnTo>
                <a:lnTo>
                  <a:pt x="2704" y="68888"/>
                </a:lnTo>
                <a:lnTo>
                  <a:pt x="2084" y="70578"/>
                </a:lnTo>
                <a:lnTo>
                  <a:pt x="1577" y="72268"/>
                </a:lnTo>
                <a:lnTo>
                  <a:pt x="1127" y="73901"/>
                </a:lnTo>
                <a:lnTo>
                  <a:pt x="789" y="75535"/>
                </a:lnTo>
                <a:lnTo>
                  <a:pt x="507" y="77168"/>
                </a:lnTo>
                <a:lnTo>
                  <a:pt x="282" y="78802"/>
                </a:lnTo>
                <a:lnTo>
                  <a:pt x="113" y="80379"/>
                </a:lnTo>
                <a:lnTo>
                  <a:pt x="56" y="82013"/>
                </a:lnTo>
                <a:lnTo>
                  <a:pt x="0" y="83590"/>
                </a:lnTo>
                <a:lnTo>
                  <a:pt x="56" y="85167"/>
                </a:lnTo>
                <a:lnTo>
                  <a:pt x="169" y="86688"/>
                </a:lnTo>
                <a:lnTo>
                  <a:pt x="338" y="88265"/>
                </a:lnTo>
                <a:lnTo>
                  <a:pt x="563" y="89786"/>
                </a:lnTo>
                <a:lnTo>
                  <a:pt x="845" y="91307"/>
                </a:lnTo>
                <a:lnTo>
                  <a:pt x="1183" y="92827"/>
                </a:lnTo>
                <a:lnTo>
                  <a:pt x="1577" y="94292"/>
                </a:lnTo>
                <a:lnTo>
                  <a:pt x="2028" y="95757"/>
                </a:lnTo>
                <a:lnTo>
                  <a:pt x="2535" y="97221"/>
                </a:lnTo>
                <a:lnTo>
                  <a:pt x="3098" y="98686"/>
                </a:lnTo>
                <a:lnTo>
                  <a:pt x="3718" y="100094"/>
                </a:lnTo>
                <a:lnTo>
                  <a:pt x="4394" y="101502"/>
                </a:lnTo>
                <a:lnTo>
                  <a:pt x="5069" y="102910"/>
                </a:lnTo>
                <a:lnTo>
                  <a:pt x="5858" y="104318"/>
                </a:lnTo>
                <a:lnTo>
                  <a:pt x="6647" y="105670"/>
                </a:lnTo>
                <a:lnTo>
                  <a:pt x="7492" y="107022"/>
                </a:lnTo>
                <a:lnTo>
                  <a:pt x="8393" y="108374"/>
                </a:lnTo>
                <a:lnTo>
                  <a:pt x="9294" y="109669"/>
                </a:lnTo>
                <a:lnTo>
                  <a:pt x="10252" y="110965"/>
                </a:lnTo>
                <a:lnTo>
                  <a:pt x="11266" y="112260"/>
                </a:lnTo>
                <a:lnTo>
                  <a:pt x="12279" y="113500"/>
                </a:lnTo>
                <a:lnTo>
                  <a:pt x="13350" y="114739"/>
                </a:lnTo>
                <a:lnTo>
                  <a:pt x="14476" y="115978"/>
                </a:lnTo>
                <a:lnTo>
                  <a:pt x="15603" y="117161"/>
                </a:lnTo>
                <a:lnTo>
                  <a:pt x="16786" y="118344"/>
                </a:lnTo>
                <a:lnTo>
                  <a:pt x="17969" y="119527"/>
                </a:lnTo>
                <a:lnTo>
                  <a:pt x="20447" y="121780"/>
                </a:lnTo>
                <a:lnTo>
                  <a:pt x="23038" y="123977"/>
                </a:lnTo>
                <a:lnTo>
                  <a:pt x="25742" y="126117"/>
                </a:lnTo>
                <a:lnTo>
                  <a:pt x="28502" y="128145"/>
                </a:lnTo>
                <a:lnTo>
                  <a:pt x="31318" y="130060"/>
                </a:lnTo>
                <a:lnTo>
                  <a:pt x="34247" y="131919"/>
                </a:lnTo>
                <a:lnTo>
                  <a:pt x="37176" y="133665"/>
                </a:lnTo>
                <a:lnTo>
                  <a:pt x="40162" y="135355"/>
                </a:lnTo>
                <a:lnTo>
                  <a:pt x="43147" y="136875"/>
                </a:lnTo>
                <a:lnTo>
                  <a:pt x="46132" y="138340"/>
                </a:lnTo>
                <a:lnTo>
                  <a:pt x="49174" y="139748"/>
                </a:lnTo>
                <a:lnTo>
                  <a:pt x="52216" y="140987"/>
                </a:lnTo>
                <a:lnTo>
                  <a:pt x="52216" y="140987"/>
                </a:lnTo>
                <a:lnTo>
                  <a:pt x="56666" y="142734"/>
                </a:lnTo>
                <a:lnTo>
                  <a:pt x="61284" y="144423"/>
                </a:lnTo>
                <a:lnTo>
                  <a:pt x="65903" y="146057"/>
                </a:lnTo>
                <a:lnTo>
                  <a:pt x="70635" y="147578"/>
                </a:lnTo>
                <a:lnTo>
                  <a:pt x="75366" y="149042"/>
                </a:lnTo>
                <a:lnTo>
                  <a:pt x="80211" y="150450"/>
                </a:lnTo>
                <a:lnTo>
                  <a:pt x="85111" y="151746"/>
                </a:lnTo>
                <a:lnTo>
                  <a:pt x="90068" y="152929"/>
                </a:lnTo>
                <a:lnTo>
                  <a:pt x="95025" y="154112"/>
                </a:lnTo>
                <a:lnTo>
                  <a:pt x="100038" y="155126"/>
                </a:lnTo>
                <a:lnTo>
                  <a:pt x="105107" y="156083"/>
                </a:lnTo>
                <a:lnTo>
                  <a:pt x="110177" y="156928"/>
                </a:lnTo>
                <a:lnTo>
                  <a:pt x="115246" y="157717"/>
                </a:lnTo>
                <a:lnTo>
                  <a:pt x="120372" y="158393"/>
                </a:lnTo>
                <a:lnTo>
                  <a:pt x="125498" y="158956"/>
                </a:lnTo>
                <a:lnTo>
                  <a:pt x="130680" y="159406"/>
                </a:lnTo>
                <a:lnTo>
                  <a:pt x="135806" y="159744"/>
                </a:lnTo>
                <a:lnTo>
                  <a:pt x="140932" y="160026"/>
                </a:lnTo>
                <a:lnTo>
                  <a:pt x="146114" y="160139"/>
                </a:lnTo>
                <a:lnTo>
                  <a:pt x="151240" y="160195"/>
                </a:lnTo>
                <a:lnTo>
                  <a:pt x="156365" y="160082"/>
                </a:lnTo>
                <a:lnTo>
                  <a:pt x="161435" y="159913"/>
                </a:lnTo>
                <a:lnTo>
                  <a:pt x="166504" y="159575"/>
                </a:lnTo>
                <a:lnTo>
                  <a:pt x="171574" y="159181"/>
                </a:lnTo>
                <a:lnTo>
                  <a:pt x="176587" y="158618"/>
                </a:lnTo>
                <a:lnTo>
                  <a:pt x="181544" y="157886"/>
                </a:lnTo>
                <a:lnTo>
                  <a:pt x="184022" y="157491"/>
                </a:lnTo>
                <a:lnTo>
                  <a:pt x="186501" y="157097"/>
                </a:lnTo>
                <a:lnTo>
                  <a:pt x="188923" y="156646"/>
                </a:lnTo>
                <a:lnTo>
                  <a:pt x="191345" y="156139"/>
                </a:lnTo>
                <a:lnTo>
                  <a:pt x="193767" y="155632"/>
                </a:lnTo>
                <a:lnTo>
                  <a:pt x="196189" y="155069"/>
                </a:lnTo>
                <a:lnTo>
                  <a:pt x="198555" y="154506"/>
                </a:lnTo>
                <a:lnTo>
                  <a:pt x="200977" y="153830"/>
                </a:lnTo>
                <a:lnTo>
                  <a:pt x="203343" y="153210"/>
                </a:lnTo>
                <a:lnTo>
                  <a:pt x="205652" y="152478"/>
                </a:lnTo>
                <a:lnTo>
                  <a:pt x="208018" y="151802"/>
                </a:lnTo>
                <a:lnTo>
                  <a:pt x="210327" y="151014"/>
                </a:lnTo>
                <a:lnTo>
                  <a:pt x="210327" y="151014"/>
                </a:lnTo>
                <a:lnTo>
                  <a:pt x="213651" y="149831"/>
                </a:lnTo>
                <a:lnTo>
                  <a:pt x="217143" y="148592"/>
                </a:lnTo>
                <a:lnTo>
                  <a:pt x="220748" y="147296"/>
                </a:lnTo>
                <a:lnTo>
                  <a:pt x="224409" y="145888"/>
                </a:lnTo>
                <a:lnTo>
                  <a:pt x="228127" y="144423"/>
                </a:lnTo>
                <a:lnTo>
                  <a:pt x="231844" y="142903"/>
                </a:lnTo>
                <a:lnTo>
                  <a:pt x="235618" y="141269"/>
                </a:lnTo>
                <a:lnTo>
                  <a:pt x="239392" y="139523"/>
                </a:lnTo>
                <a:lnTo>
                  <a:pt x="243110" y="137720"/>
                </a:lnTo>
                <a:lnTo>
                  <a:pt x="246828" y="135862"/>
                </a:lnTo>
                <a:lnTo>
                  <a:pt x="250489" y="133890"/>
                </a:lnTo>
                <a:lnTo>
                  <a:pt x="254038" y="131806"/>
                </a:lnTo>
                <a:lnTo>
                  <a:pt x="257530" y="129666"/>
                </a:lnTo>
                <a:lnTo>
                  <a:pt x="259220" y="128539"/>
                </a:lnTo>
                <a:lnTo>
                  <a:pt x="260853" y="127412"/>
                </a:lnTo>
                <a:lnTo>
                  <a:pt x="262487" y="126230"/>
                </a:lnTo>
                <a:lnTo>
                  <a:pt x="264120" y="125047"/>
                </a:lnTo>
                <a:lnTo>
                  <a:pt x="265641" y="123864"/>
                </a:lnTo>
                <a:lnTo>
                  <a:pt x="267162" y="122625"/>
                </a:lnTo>
                <a:lnTo>
                  <a:pt x="268683" y="121385"/>
                </a:lnTo>
                <a:lnTo>
                  <a:pt x="270091" y="120090"/>
                </a:lnTo>
                <a:lnTo>
                  <a:pt x="271499" y="118794"/>
                </a:lnTo>
                <a:lnTo>
                  <a:pt x="272795" y="117443"/>
                </a:lnTo>
                <a:lnTo>
                  <a:pt x="274090" y="116091"/>
                </a:lnTo>
                <a:lnTo>
                  <a:pt x="275329" y="114739"/>
                </a:lnTo>
                <a:lnTo>
                  <a:pt x="276512" y="113331"/>
                </a:lnTo>
                <a:lnTo>
                  <a:pt x="277639" y="111866"/>
                </a:lnTo>
                <a:lnTo>
                  <a:pt x="278653" y="110402"/>
                </a:lnTo>
                <a:lnTo>
                  <a:pt x="279667" y="108937"/>
                </a:lnTo>
                <a:lnTo>
                  <a:pt x="280624" y="107416"/>
                </a:lnTo>
                <a:lnTo>
                  <a:pt x="281469" y="105895"/>
                </a:lnTo>
                <a:lnTo>
                  <a:pt x="282258" y="104318"/>
                </a:lnTo>
                <a:lnTo>
                  <a:pt x="282934" y="102741"/>
                </a:lnTo>
                <a:lnTo>
                  <a:pt x="283610" y="101164"/>
                </a:lnTo>
                <a:lnTo>
                  <a:pt x="284173" y="99474"/>
                </a:lnTo>
                <a:lnTo>
                  <a:pt x="284623" y="97841"/>
                </a:lnTo>
                <a:lnTo>
                  <a:pt x="285018" y="96151"/>
                </a:lnTo>
                <a:lnTo>
                  <a:pt x="285356" y="94405"/>
                </a:lnTo>
                <a:lnTo>
                  <a:pt x="285581" y="92659"/>
                </a:lnTo>
                <a:lnTo>
                  <a:pt x="285750" y="90856"/>
                </a:lnTo>
                <a:lnTo>
                  <a:pt x="285750" y="89054"/>
                </a:lnTo>
                <a:lnTo>
                  <a:pt x="285750" y="87251"/>
                </a:lnTo>
                <a:lnTo>
                  <a:pt x="285581" y="85392"/>
                </a:lnTo>
                <a:lnTo>
                  <a:pt x="285356" y="83477"/>
                </a:lnTo>
                <a:lnTo>
                  <a:pt x="285018" y="81562"/>
                </a:lnTo>
                <a:lnTo>
                  <a:pt x="284567" y="79591"/>
                </a:lnTo>
                <a:lnTo>
                  <a:pt x="284004" y="77619"/>
                </a:lnTo>
                <a:lnTo>
                  <a:pt x="283384" y="75648"/>
                </a:lnTo>
                <a:lnTo>
                  <a:pt x="282596" y="73620"/>
                </a:lnTo>
                <a:lnTo>
                  <a:pt x="281751" y="71536"/>
                </a:lnTo>
                <a:lnTo>
                  <a:pt x="280737" y="69452"/>
                </a:lnTo>
                <a:lnTo>
                  <a:pt x="280737" y="69452"/>
                </a:lnTo>
                <a:lnTo>
                  <a:pt x="279554" y="67142"/>
                </a:lnTo>
                <a:lnTo>
                  <a:pt x="278258" y="64889"/>
                </a:lnTo>
                <a:lnTo>
                  <a:pt x="276907" y="62692"/>
                </a:lnTo>
                <a:lnTo>
                  <a:pt x="275442" y="60496"/>
                </a:lnTo>
                <a:lnTo>
                  <a:pt x="273921" y="58355"/>
                </a:lnTo>
                <a:lnTo>
                  <a:pt x="272288" y="56271"/>
                </a:lnTo>
                <a:lnTo>
                  <a:pt x="270654" y="54243"/>
                </a:lnTo>
                <a:lnTo>
                  <a:pt x="268908" y="52215"/>
                </a:lnTo>
                <a:lnTo>
                  <a:pt x="267049" y="50244"/>
                </a:lnTo>
                <a:lnTo>
                  <a:pt x="265190" y="48329"/>
                </a:lnTo>
                <a:lnTo>
                  <a:pt x="263219" y="46470"/>
                </a:lnTo>
                <a:lnTo>
                  <a:pt x="261191" y="44611"/>
                </a:lnTo>
                <a:lnTo>
                  <a:pt x="259107" y="42809"/>
                </a:lnTo>
                <a:lnTo>
                  <a:pt x="256967" y="41063"/>
                </a:lnTo>
                <a:lnTo>
                  <a:pt x="254770" y="39316"/>
                </a:lnTo>
                <a:lnTo>
                  <a:pt x="252517" y="37627"/>
                </a:lnTo>
                <a:lnTo>
                  <a:pt x="250207" y="35993"/>
                </a:lnTo>
                <a:lnTo>
                  <a:pt x="247842" y="34416"/>
                </a:lnTo>
                <a:lnTo>
                  <a:pt x="245476" y="32839"/>
                </a:lnTo>
                <a:lnTo>
                  <a:pt x="242997" y="31318"/>
                </a:lnTo>
                <a:lnTo>
                  <a:pt x="240519" y="29797"/>
                </a:lnTo>
                <a:lnTo>
                  <a:pt x="237984" y="28389"/>
                </a:lnTo>
                <a:lnTo>
                  <a:pt x="235393" y="26981"/>
                </a:lnTo>
                <a:lnTo>
                  <a:pt x="232746" y="25573"/>
                </a:lnTo>
                <a:lnTo>
                  <a:pt x="230098" y="24221"/>
                </a:lnTo>
                <a:lnTo>
                  <a:pt x="227395" y="22925"/>
                </a:lnTo>
                <a:lnTo>
                  <a:pt x="224691" y="21686"/>
                </a:lnTo>
                <a:lnTo>
                  <a:pt x="221931" y="20447"/>
                </a:lnTo>
                <a:lnTo>
                  <a:pt x="219171" y="19264"/>
                </a:lnTo>
                <a:lnTo>
                  <a:pt x="216354" y="18137"/>
                </a:lnTo>
                <a:lnTo>
                  <a:pt x="213538" y="17011"/>
                </a:lnTo>
                <a:lnTo>
                  <a:pt x="210722" y="15941"/>
                </a:lnTo>
                <a:lnTo>
                  <a:pt x="207849" y="14927"/>
                </a:lnTo>
                <a:lnTo>
                  <a:pt x="204920" y="13913"/>
                </a:lnTo>
                <a:lnTo>
                  <a:pt x="202047" y="12955"/>
                </a:lnTo>
                <a:lnTo>
                  <a:pt x="199118" y="11998"/>
                </a:lnTo>
                <a:lnTo>
                  <a:pt x="196245" y="11096"/>
                </a:lnTo>
                <a:lnTo>
                  <a:pt x="193316" y="10252"/>
                </a:lnTo>
                <a:lnTo>
                  <a:pt x="190387" y="9463"/>
                </a:lnTo>
                <a:lnTo>
                  <a:pt x="187458" y="8674"/>
                </a:lnTo>
                <a:lnTo>
                  <a:pt x="184473" y="7886"/>
                </a:lnTo>
                <a:lnTo>
                  <a:pt x="181544" y="7210"/>
                </a:lnTo>
                <a:lnTo>
                  <a:pt x="175686" y="5858"/>
                </a:lnTo>
                <a:lnTo>
                  <a:pt x="169884" y="4675"/>
                </a:lnTo>
                <a:lnTo>
                  <a:pt x="164082" y="3605"/>
                </a:lnTo>
                <a:lnTo>
                  <a:pt x="158393" y="2704"/>
                </a:lnTo>
                <a:lnTo>
                  <a:pt x="152704" y="1915"/>
                </a:lnTo>
                <a:lnTo>
                  <a:pt x="147184" y="1296"/>
                </a:lnTo>
                <a:lnTo>
                  <a:pt x="141777" y="789"/>
                </a:lnTo>
                <a:lnTo>
                  <a:pt x="136482" y="394"/>
                </a:lnTo>
                <a:lnTo>
                  <a:pt x="131300" y="113"/>
                </a:lnTo>
                <a:lnTo>
                  <a:pt x="126343" y="0"/>
                </a:lnTo>
                <a:lnTo>
                  <a:pt x="121555" y="0"/>
                </a:lnTo>
                <a:lnTo>
                  <a:pt x="1215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1680;p41">
            <a:extLst>
              <a:ext uri="{FF2B5EF4-FFF2-40B4-BE49-F238E27FC236}">
                <a16:creationId xmlns:a16="http://schemas.microsoft.com/office/drawing/2014/main" id="{444DF9E8-91C4-41B0-BA34-F3D0290255D8}"/>
              </a:ext>
            </a:extLst>
          </p:cNvPr>
          <p:cNvGrpSpPr/>
          <p:nvPr/>
        </p:nvGrpSpPr>
        <p:grpSpPr>
          <a:xfrm>
            <a:off x="2128034" y="4259982"/>
            <a:ext cx="2253466" cy="1941310"/>
            <a:chOff x="4942925" y="3524900"/>
            <a:chExt cx="1866300" cy="1607775"/>
          </a:xfrm>
        </p:grpSpPr>
        <p:sp>
          <p:nvSpPr>
            <p:cNvPr id="504" name="Google Shape;1681;p41">
              <a:extLst>
                <a:ext uri="{FF2B5EF4-FFF2-40B4-BE49-F238E27FC236}">
                  <a16:creationId xmlns:a16="http://schemas.microsoft.com/office/drawing/2014/main" id="{8EF7F6D8-39A2-425D-B2F2-55E75975E9E1}"/>
                </a:ext>
              </a:extLst>
            </p:cNvPr>
            <p:cNvSpPr/>
            <p:nvPr/>
          </p:nvSpPr>
          <p:spPr>
            <a:xfrm>
              <a:off x="6149000" y="3524900"/>
              <a:ext cx="304900" cy="404800"/>
            </a:xfrm>
            <a:custGeom>
              <a:avLst/>
              <a:gdLst/>
              <a:ahLst/>
              <a:cxnLst/>
              <a:rect l="l" t="t" r="r" b="b"/>
              <a:pathLst>
                <a:path w="12196" h="16192" extrusionOk="0">
                  <a:moveTo>
                    <a:pt x="12113" y="0"/>
                  </a:moveTo>
                  <a:lnTo>
                    <a:pt x="10960" y="289"/>
                  </a:lnTo>
                  <a:lnTo>
                    <a:pt x="9888" y="659"/>
                  </a:lnTo>
                  <a:lnTo>
                    <a:pt x="8858" y="1071"/>
                  </a:lnTo>
                  <a:lnTo>
                    <a:pt x="7952" y="1525"/>
                  </a:lnTo>
                  <a:lnTo>
                    <a:pt x="7087" y="2060"/>
                  </a:lnTo>
                  <a:lnTo>
                    <a:pt x="6263" y="2596"/>
                  </a:lnTo>
                  <a:lnTo>
                    <a:pt x="5521" y="3173"/>
                  </a:lnTo>
                  <a:lnTo>
                    <a:pt x="4862" y="3791"/>
                  </a:lnTo>
                  <a:lnTo>
                    <a:pt x="4203" y="4408"/>
                  </a:lnTo>
                  <a:lnTo>
                    <a:pt x="3668" y="5068"/>
                  </a:lnTo>
                  <a:lnTo>
                    <a:pt x="3132" y="5727"/>
                  </a:lnTo>
                  <a:lnTo>
                    <a:pt x="2679" y="6427"/>
                  </a:lnTo>
                  <a:lnTo>
                    <a:pt x="2267" y="7128"/>
                  </a:lnTo>
                  <a:lnTo>
                    <a:pt x="1896" y="7828"/>
                  </a:lnTo>
                  <a:lnTo>
                    <a:pt x="1566" y="8528"/>
                  </a:lnTo>
                  <a:lnTo>
                    <a:pt x="1278" y="9187"/>
                  </a:lnTo>
                  <a:lnTo>
                    <a:pt x="1031" y="9888"/>
                  </a:lnTo>
                  <a:lnTo>
                    <a:pt x="825" y="10547"/>
                  </a:lnTo>
                  <a:lnTo>
                    <a:pt x="454" y="11824"/>
                  </a:lnTo>
                  <a:lnTo>
                    <a:pt x="248" y="13019"/>
                  </a:lnTo>
                  <a:lnTo>
                    <a:pt x="83" y="14049"/>
                  </a:lnTo>
                  <a:lnTo>
                    <a:pt x="1" y="14955"/>
                  </a:lnTo>
                  <a:lnTo>
                    <a:pt x="1" y="15614"/>
                  </a:lnTo>
                  <a:lnTo>
                    <a:pt x="1" y="16191"/>
                  </a:lnTo>
                  <a:lnTo>
                    <a:pt x="1237" y="15820"/>
                  </a:lnTo>
                  <a:lnTo>
                    <a:pt x="2432" y="15408"/>
                  </a:lnTo>
                  <a:lnTo>
                    <a:pt x="3503" y="14955"/>
                  </a:lnTo>
                  <a:lnTo>
                    <a:pt x="4491" y="14461"/>
                  </a:lnTo>
                  <a:lnTo>
                    <a:pt x="5398" y="13925"/>
                  </a:lnTo>
                  <a:lnTo>
                    <a:pt x="6263" y="13348"/>
                  </a:lnTo>
                  <a:lnTo>
                    <a:pt x="7046" y="12730"/>
                  </a:lnTo>
                  <a:lnTo>
                    <a:pt x="7746" y="12113"/>
                  </a:lnTo>
                  <a:lnTo>
                    <a:pt x="8364" y="11495"/>
                  </a:lnTo>
                  <a:lnTo>
                    <a:pt x="8941" y="10835"/>
                  </a:lnTo>
                  <a:lnTo>
                    <a:pt x="9476" y="10135"/>
                  </a:lnTo>
                  <a:lnTo>
                    <a:pt x="9930" y="9476"/>
                  </a:lnTo>
                  <a:lnTo>
                    <a:pt x="10342" y="8775"/>
                  </a:lnTo>
                  <a:lnTo>
                    <a:pt x="10671" y="8075"/>
                  </a:lnTo>
                  <a:lnTo>
                    <a:pt x="11001" y="7416"/>
                  </a:lnTo>
                  <a:lnTo>
                    <a:pt x="11248" y="6716"/>
                  </a:lnTo>
                  <a:lnTo>
                    <a:pt x="11495" y="6056"/>
                  </a:lnTo>
                  <a:lnTo>
                    <a:pt x="11660" y="5397"/>
                  </a:lnTo>
                  <a:lnTo>
                    <a:pt x="11825" y="4779"/>
                  </a:lnTo>
                  <a:lnTo>
                    <a:pt x="11948" y="4161"/>
                  </a:lnTo>
                  <a:lnTo>
                    <a:pt x="12113" y="3008"/>
                  </a:lnTo>
                  <a:lnTo>
                    <a:pt x="12154" y="2019"/>
                  </a:lnTo>
                  <a:lnTo>
                    <a:pt x="12196" y="1154"/>
                  </a:lnTo>
                  <a:lnTo>
                    <a:pt x="12154" y="536"/>
                  </a:lnTo>
                  <a:lnTo>
                    <a:pt x="12113" y="0"/>
                  </a:lnTo>
                  <a:close/>
                </a:path>
              </a:pathLst>
            </a:custGeom>
            <a:solidFill>
              <a:srgbClr val="649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1682;p41">
              <a:extLst>
                <a:ext uri="{FF2B5EF4-FFF2-40B4-BE49-F238E27FC236}">
                  <a16:creationId xmlns:a16="http://schemas.microsoft.com/office/drawing/2014/main" id="{08047C04-ACB1-47D4-8341-8905D6187A0D}"/>
                </a:ext>
              </a:extLst>
            </p:cNvPr>
            <p:cNvSpPr/>
            <p:nvPr/>
          </p:nvSpPr>
          <p:spPr>
            <a:xfrm>
              <a:off x="6149000" y="3524900"/>
              <a:ext cx="304900" cy="404800"/>
            </a:xfrm>
            <a:custGeom>
              <a:avLst/>
              <a:gdLst/>
              <a:ahLst/>
              <a:cxnLst/>
              <a:rect l="l" t="t" r="r" b="b"/>
              <a:pathLst>
                <a:path w="12196" h="16192" fill="none" extrusionOk="0">
                  <a:moveTo>
                    <a:pt x="1" y="16191"/>
                  </a:moveTo>
                  <a:lnTo>
                    <a:pt x="1" y="16191"/>
                  </a:lnTo>
                  <a:lnTo>
                    <a:pt x="1" y="15614"/>
                  </a:lnTo>
                  <a:lnTo>
                    <a:pt x="1" y="14955"/>
                  </a:lnTo>
                  <a:lnTo>
                    <a:pt x="83" y="14049"/>
                  </a:lnTo>
                  <a:lnTo>
                    <a:pt x="248" y="13019"/>
                  </a:lnTo>
                  <a:lnTo>
                    <a:pt x="454" y="11824"/>
                  </a:lnTo>
                  <a:lnTo>
                    <a:pt x="825" y="10547"/>
                  </a:lnTo>
                  <a:lnTo>
                    <a:pt x="1031" y="9888"/>
                  </a:lnTo>
                  <a:lnTo>
                    <a:pt x="1278" y="9187"/>
                  </a:lnTo>
                  <a:lnTo>
                    <a:pt x="1566" y="8528"/>
                  </a:lnTo>
                  <a:lnTo>
                    <a:pt x="1896" y="7828"/>
                  </a:lnTo>
                  <a:lnTo>
                    <a:pt x="2267" y="7128"/>
                  </a:lnTo>
                  <a:lnTo>
                    <a:pt x="2679" y="6427"/>
                  </a:lnTo>
                  <a:lnTo>
                    <a:pt x="3132" y="5727"/>
                  </a:lnTo>
                  <a:lnTo>
                    <a:pt x="3668" y="5068"/>
                  </a:lnTo>
                  <a:lnTo>
                    <a:pt x="4203" y="4408"/>
                  </a:lnTo>
                  <a:lnTo>
                    <a:pt x="4862" y="3791"/>
                  </a:lnTo>
                  <a:lnTo>
                    <a:pt x="5521" y="3173"/>
                  </a:lnTo>
                  <a:lnTo>
                    <a:pt x="6263" y="2596"/>
                  </a:lnTo>
                  <a:lnTo>
                    <a:pt x="7087" y="2060"/>
                  </a:lnTo>
                  <a:lnTo>
                    <a:pt x="7952" y="1525"/>
                  </a:lnTo>
                  <a:lnTo>
                    <a:pt x="8858" y="1071"/>
                  </a:lnTo>
                  <a:lnTo>
                    <a:pt x="9888" y="659"/>
                  </a:lnTo>
                  <a:lnTo>
                    <a:pt x="10960" y="289"/>
                  </a:lnTo>
                  <a:lnTo>
                    <a:pt x="12113" y="0"/>
                  </a:lnTo>
                  <a:lnTo>
                    <a:pt x="12113" y="0"/>
                  </a:lnTo>
                  <a:lnTo>
                    <a:pt x="12154" y="536"/>
                  </a:lnTo>
                  <a:lnTo>
                    <a:pt x="12196" y="1154"/>
                  </a:lnTo>
                  <a:lnTo>
                    <a:pt x="12154" y="2019"/>
                  </a:lnTo>
                  <a:lnTo>
                    <a:pt x="12113" y="3008"/>
                  </a:lnTo>
                  <a:lnTo>
                    <a:pt x="11948" y="4161"/>
                  </a:lnTo>
                  <a:lnTo>
                    <a:pt x="11825" y="4779"/>
                  </a:lnTo>
                  <a:lnTo>
                    <a:pt x="11660" y="5397"/>
                  </a:lnTo>
                  <a:lnTo>
                    <a:pt x="11495" y="6056"/>
                  </a:lnTo>
                  <a:lnTo>
                    <a:pt x="11248" y="6716"/>
                  </a:lnTo>
                  <a:lnTo>
                    <a:pt x="11001" y="7416"/>
                  </a:lnTo>
                  <a:lnTo>
                    <a:pt x="10671" y="8075"/>
                  </a:lnTo>
                  <a:lnTo>
                    <a:pt x="10342" y="8775"/>
                  </a:lnTo>
                  <a:lnTo>
                    <a:pt x="9930" y="9476"/>
                  </a:lnTo>
                  <a:lnTo>
                    <a:pt x="9476" y="10135"/>
                  </a:lnTo>
                  <a:lnTo>
                    <a:pt x="8941" y="10835"/>
                  </a:lnTo>
                  <a:lnTo>
                    <a:pt x="8364" y="11495"/>
                  </a:lnTo>
                  <a:lnTo>
                    <a:pt x="7746" y="12113"/>
                  </a:lnTo>
                  <a:lnTo>
                    <a:pt x="7046" y="12730"/>
                  </a:lnTo>
                  <a:lnTo>
                    <a:pt x="6263" y="13348"/>
                  </a:lnTo>
                  <a:lnTo>
                    <a:pt x="5398" y="13925"/>
                  </a:lnTo>
                  <a:lnTo>
                    <a:pt x="4491" y="14461"/>
                  </a:lnTo>
                  <a:lnTo>
                    <a:pt x="3503" y="14955"/>
                  </a:lnTo>
                  <a:lnTo>
                    <a:pt x="2432" y="15408"/>
                  </a:lnTo>
                  <a:lnTo>
                    <a:pt x="1237" y="15820"/>
                  </a:lnTo>
                  <a:lnTo>
                    <a:pt x="1" y="161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1683;p41">
              <a:extLst>
                <a:ext uri="{FF2B5EF4-FFF2-40B4-BE49-F238E27FC236}">
                  <a16:creationId xmlns:a16="http://schemas.microsoft.com/office/drawing/2014/main" id="{C2BAE073-54CD-417D-A47C-FE56E945A106}"/>
                </a:ext>
              </a:extLst>
            </p:cNvPr>
            <p:cNvSpPr/>
            <p:nvPr/>
          </p:nvSpPr>
          <p:spPr>
            <a:xfrm>
              <a:off x="6190200" y="3555800"/>
              <a:ext cx="240000" cy="313125"/>
            </a:xfrm>
            <a:custGeom>
              <a:avLst/>
              <a:gdLst/>
              <a:ahLst/>
              <a:cxnLst/>
              <a:rect l="l" t="t" r="r" b="b"/>
              <a:pathLst>
                <a:path w="9600" h="12525" extrusionOk="0">
                  <a:moveTo>
                    <a:pt x="9394" y="0"/>
                  </a:moveTo>
                  <a:lnTo>
                    <a:pt x="9353" y="41"/>
                  </a:lnTo>
                  <a:lnTo>
                    <a:pt x="9270" y="83"/>
                  </a:lnTo>
                  <a:lnTo>
                    <a:pt x="5975" y="4408"/>
                  </a:lnTo>
                  <a:lnTo>
                    <a:pt x="5727" y="2184"/>
                  </a:lnTo>
                  <a:lnTo>
                    <a:pt x="5686" y="1813"/>
                  </a:lnTo>
                  <a:lnTo>
                    <a:pt x="5645" y="1731"/>
                  </a:lnTo>
                  <a:lnTo>
                    <a:pt x="5604" y="1689"/>
                  </a:lnTo>
                  <a:lnTo>
                    <a:pt x="5480" y="1648"/>
                  </a:lnTo>
                  <a:lnTo>
                    <a:pt x="5398" y="1689"/>
                  </a:lnTo>
                  <a:lnTo>
                    <a:pt x="5357" y="1731"/>
                  </a:lnTo>
                  <a:lnTo>
                    <a:pt x="5357" y="1813"/>
                  </a:lnTo>
                  <a:lnTo>
                    <a:pt x="5686" y="4408"/>
                  </a:lnTo>
                  <a:lnTo>
                    <a:pt x="5727" y="4738"/>
                  </a:lnTo>
                  <a:lnTo>
                    <a:pt x="3091" y="8199"/>
                  </a:lnTo>
                  <a:lnTo>
                    <a:pt x="2802" y="4408"/>
                  </a:lnTo>
                  <a:lnTo>
                    <a:pt x="2802" y="4326"/>
                  </a:lnTo>
                  <a:lnTo>
                    <a:pt x="2761" y="4285"/>
                  </a:lnTo>
                  <a:lnTo>
                    <a:pt x="2637" y="4244"/>
                  </a:lnTo>
                  <a:lnTo>
                    <a:pt x="2514" y="4285"/>
                  </a:lnTo>
                  <a:lnTo>
                    <a:pt x="2514" y="4326"/>
                  </a:lnTo>
                  <a:lnTo>
                    <a:pt x="2473" y="4408"/>
                  </a:lnTo>
                  <a:lnTo>
                    <a:pt x="2802" y="8569"/>
                  </a:lnTo>
                  <a:lnTo>
                    <a:pt x="372" y="11783"/>
                  </a:lnTo>
                  <a:lnTo>
                    <a:pt x="372" y="8034"/>
                  </a:lnTo>
                  <a:lnTo>
                    <a:pt x="330" y="7993"/>
                  </a:lnTo>
                  <a:lnTo>
                    <a:pt x="289" y="7910"/>
                  </a:lnTo>
                  <a:lnTo>
                    <a:pt x="207" y="7869"/>
                  </a:lnTo>
                  <a:lnTo>
                    <a:pt x="83" y="7910"/>
                  </a:lnTo>
                  <a:lnTo>
                    <a:pt x="42" y="7993"/>
                  </a:lnTo>
                  <a:lnTo>
                    <a:pt x="42" y="8034"/>
                  </a:lnTo>
                  <a:lnTo>
                    <a:pt x="42" y="11989"/>
                  </a:lnTo>
                  <a:lnTo>
                    <a:pt x="42" y="12071"/>
                  </a:lnTo>
                  <a:lnTo>
                    <a:pt x="83" y="12112"/>
                  </a:lnTo>
                  <a:lnTo>
                    <a:pt x="1" y="12236"/>
                  </a:lnTo>
                  <a:lnTo>
                    <a:pt x="207" y="12524"/>
                  </a:lnTo>
                  <a:lnTo>
                    <a:pt x="536" y="12071"/>
                  </a:lnTo>
                  <a:lnTo>
                    <a:pt x="2473" y="11577"/>
                  </a:lnTo>
                  <a:lnTo>
                    <a:pt x="3338" y="11041"/>
                  </a:lnTo>
                  <a:lnTo>
                    <a:pt x="825" y="11659"/>
                  </a:lnTo>
                  <a:lnTo>
                    <a:pt x="2679" y="9229"/>
                  </a:lnTo>
                  <a:lnTo>
                    <a:pt x="3049" y="8775"/>
                  </a:lnTo>
                  <a:lnTo>
                    <a:pt x="7293" y="7951"/>
                  </a:lnTo>
                  <a:lnTo>
                    <a:pt x="7911" y="7828"/>
                  </a:lnTo>
                  <a:lnTo>
                    <a:pt x="7993" y="7787"/>
                  </a:lnTo>
                  <a:lnTo>
                    <a:pt x="8034" y="7745"/>
                  </a:lnTo>
                  <a:lnTo>
                    <a:pt x="8034" y="7663"/>
                  </a:lnTo>
                  <a:lnTo>
                    <a:pt x="7993" y="7539"/>
                  </a:lnTo>
                  <a:lnTo>
                    <a:pt x="7870" y="7498"/>
                  </a:lnTo>
                  <a:lnTo>
                    <a:pt x="7828" y="7498"/>
                  </a:lnTo>
                  <a:lnTo>
                    <a:pt x="3544" y="8363"/>
                  </a:lnTo>
                  <a:lnTo>
                    <a:pt x="3338" y="8405"/>
                  </a:lnTo>
                  <a:lnTo>
                    <a:pt x="5975" y="4944"/>
                  </a:lnTo>
                  <a:lnTo>
                    <a:pt x="8446" y="4161"/>
                  </a:lnTo>
                  <a:lnTo>
                    <a:pt x="8776" y="4038"/>
                  </a:lnTo>
                  <a:lnTo>
                    <a:pt x="8858" y="3996"/>
                  </a:lnTo>
                  <a:lnTo>
                    <a:pt x="8900" y="3955"/>
                  </a:lnTo>
                  <a:lnTo>
                    <a:pt x="8900" y="3873"/>
                  </a:lnTo>
                  <a:lnTo>
                    <a:pt x="8858" y="3790"/>
                  </a:lnTo>
                  <a:lnTo>
                    <a:pt x="8776" y="3708"/>
                  </a:lnTo>
                  <a:lnTo>
                    <a:pt x="8694" y="3749"/>
                  </a:lnTo>
                  <a:lnTo>
                    <a:pt x="6304" y="4491"/>
                  </a:lnTo>
                  <a:lnTo>
                    <a:pt x="8282" y="1937"/>
                  </a:lnTo>
                  <a:lnTo>
                    <a:pt x="9559" y="247"/>
                  </a:lnTo>
                  <a:lnTo>
                    <a:pt x="9600" y="165"/>
                  </a:lnTo>
                  <a:lnTo>
                    <a:pt x="9559" y="83"/>
                  </a:lnTo>
                  <a:lnTo>
                    <a:pt x="9476" y="41"/>
                  </a:lnTo>
                  <a:lnTo>
                    <a:pt x="9394" y="0"/>
                  </a:lnTo>
                  <a:close/>
                </a:path>
              </a:pathLst>
            </a:custGeom>
            <a:solidFill>
              <a:srgbClr val="AB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1684;p41">
              <a:extLst>
                <a:ext uri="{FF2B5EF4-FFF2-40B4-BE49-F238E27FC236}">
                  <a16:creationId xmlns:a16="http://schemas.microsoft.com/office/drawing/2014/main" id="{0D44B62A-A1FB-46C6-B8B2-C351837C257F}"/>
                </a:ext>
              </a:extLst>
            </p:cNvPr>
            <p:cNvSpPr/>
            <p:nvPr/>
          </p:nvSpPr>
          <p:spPr>
            <a:xfrm>
              <a:off x="6190200" y="3555800"/>
              <a:ext cx="240000" cy="313125"/>
            </a:xfrm>
            <a:custGeom>
              <a:avLst/>
              <a:gdLst/>
              <a:ahLst/>
              <a:cxnLst/>
              <a:rect l="l" t="t" r="r" b="b"/>
              <a:pathLst>
                <a:path w="9600" h="12525" fill="none" extrusionOk="0">
                  <a:moveTo>
                    <a:pt x="9394" y="0"/>
                  </a:moveTo>
                  <a:lnTo>
                    <a:pt x="9394" y="0"/>
                  </a:lnTo>
                  <a:lnTo>
                    <a:pt x="9353" y="41"/>
                  </a:lnTo>
                  <a:lnTo>
                    <a:pt x="9270" y="83"/>
                  </a:lnTo>
                  <a:lnTo>
                    <a:pt x="9270" y="83"/>
                  </a:lnTo>
                  <a:lnTo>
                    <a:pt x="5975" y="4408"/>
                  </a:lnTo>
                  <a:lnTo>
                    <a:pt x="5975" y="4408"/>
                  </a:lnTo>
                  <a:lnTo>
                    <a:pt x="5727" y="2184"/>
                  </a:lnTo>
                  <a:lnTo>
                    <a:pt x="5727" y="2184"/>
                  </a:lnTo>
                  <a:lnTo>
                    <a:pt x="5686" y="1813"/>
                  </a:lnTo>
                  <a:lnTo>
                    <a:pt x="5686" y="1813"/>
                  </a:lnTo>
                  <a:lnTo>
                    <a:pt x="5645" y="1731"/>
                  </a:lnTo>
                  <a:lnTo>
                    <a:pt x="5604" y="1689"/>
                  </a:lnTo>
                  <a:lnTo>
                    <a:pt x="5480" y="1648"/>
                  </a:lnTo>
                  <a:lnTo>
                    <a:pt x="5480" y="1648"/>
                  </a:lnTo>
                  <a:lnTo>
                    <a:pt x="5398" y="1689"/>
                  </a:lnTo>
                  <a:lnTo>
                    <a:pt x="5357" y="1731"/>
                  </a:lnTo>
                  <a:lnTo>
                    <a:pt x="5357" y="1813"/>
                  </a:lnTo>
                  <a:lnTo>
                    <a:pt x="5357" y="1813"/>
                  </a:lnTo>
                  <a:lnTo>
                    <a:pt x="5686" y="4408"/>
                  </a:lnTo>
                  <a:lnTo>
                    <a:pt x="5686" y="4408"/>
                  </a:lnTo>
                  <a:lnTo>
                    <a:pt x="5727" y="4738"/>
                  </a:lnTo>
                  <a:lnTo>
                    <a:pt x="5727" y="4738"/>
                  </a:lnTo>
                  <a:lnTo>
                    <a:pt x="3091" y="8199"/>
                  </a:lnTo>
                  <a:lnTo>
                    <a:pt x="3091" y="8199"/>
                  </a:lnTo>
                  <a:lnTo>
                    <a:pt x="2802" y="4408"/>
                  </a:lnTo>
                  <a:lnTo>
                    <a:pt x="2802" y="4408"/>
                  </a:lnTo>
                  <a:lnTo>
                    <a:pt x="2802" y="4326"/>
                  </a:lnTo>
                  <a:lnTo>
                    <a:pt x="2761" y="4285"/>
                  </a:lnTo>
                  <a:lnTo>
                    <a:pt x="2637" y="4244"/>
                  </a:lnTo>
                  <a:lnTo>
                    <a:pt x="2637" y="4244"/>
                  </a:lnTo>
                  <a:lnTo>
                    <a:pt x="2514" y="4285"/>
                  </a:lnTo>
                  <a:lnTo>
                    <a:pt x="2514" y="4326"/>
                  </a:lnTo>
                  <a:lnTo>
                    <a:pt x="2473" y="4408"/>
                  </a:lnTo>
                  <a:lnTo>
                    <a:pt x="2473" y="4408"/>
                  </a:lnTo>
                  <a:lnTo>
                    <a:pt x="2802" y="8569"/>
                  </a:lnTo>
                  <a:lnTo>
                    <a:pt x="2802" y="8569"/>
                  </a:lnTo>
                  <a:lnTo>
                    <a:pt x="372" y="11783"/>
                  </a:lnTo>
                  <a:lnTo>
                    <a:pt x="372" y="11783"/>
                  </a:lnTo>
                  <a:lnTo>
                    <a:pt x="372" y="8034"/>
                  </a:lnTo>
                  <a:lnTo>
                    <a:pt x="372" y="8034"/>
                  </a:lnTo>
                  <a:lnTo>
                    <a:pt x="330" y="7993"/>
                  </a:lnTo>
                  <a:lnTo>
                    <a:pt x="289" y="7910"/>
                  </a:lnTo>
                  <a:lnTo>
                    <a:pt x="207" y="7869"/>
                  </a:lnTo>
                  <a:lnTo>
                    <a:pt x="207" y="7869"/>
                  </a:lnTo>
                  <a:lnTo>
                    <a:pt x="83" y="7910"/>
                  </a:lnTo>
                  <a:lnTo>
                    <a:pt x="42" y="7993"/>
                  </a:lnTo>
                  <a:lnTo>
                    <a:pt x="42" y="8034"/>
                  </a:lnTo>
                  <a:lnTo>
                    <a:pt x="42" y="8034"/>
                  </a:lnTo>
                  <a:lnTo>
                    <a:pt x="42" y="11989"/>
                  </a:lnTo>
                  <a:lnTo>
                    <a:pt x="42" y="11989"/>
                  </a:lnTo>
                  <a:lnTo>
                    <a:pt x="42" y="12071"/>
                  </a:lnTo>
                  <a:lnTo>
                    <a:pt x="83" y="12112"/>
                  </a:lnTo>
                  <a:lnTo>
                    <a:pt x="83" y="12112"/>
                  </a:lnTo>
                  <a:lnTo>
                    <a:pt x="1" y="12236"/>
                  </a:lnTo>
                  <a:lnTo>
                    <a:pt x="1" y="12236"/>
                  </a:lnTo>
                  <a:lnTo>
                    <a:pt x="207" y="12524"/>
                  </a:lnTo>
                  <a:lnTo>
                    <a:pt x="207" y="12524"/>
                  </a:lnTo>
                  <a:lnTo>
                    <a:pt x="536" y="12071"/>
                  </a:lnTo>
                  <a:lnTo>
                    <a:pt x="536" y="12071"/>
                  </a:lnTo>
                  <a:lnTo>
                    <a:pt x="2473" y="11577"/>
                  </a:lnTo>
                  <a:lnTo>
                    <a:pt x="2473" y="11577"/>
                  </a:lnTo>
                  <a:lnTo>
                    <a:pt x="3338" y="11041"/>
                  </a:lnTo>
                  <a:lnTo>
                    <a:pt x="3338" y="11041"/>
                  </a:lnTo>
                  <a:lnTo>
                    <a:pt x="825" y="11659"/>
                  </a:lnTo>
                  <a:lnTo>
                    <a:pt x="825" y="11659"/>
                  </a:lnTo>
                  <a:lnTo>
                    <a:pt x="2679" y="9229"/>
                  </a:lnTo>
                  <a:lnTo>
                    <a:pt x="2679" y="9229"/>
                  </a:lnTo>
                  <a:lnTo>
                    <a:pt x="3049" y="8775"/>
                  </a:lnTo>
                  <a:lnTo>
                    <a:pt x="3049" y="8775"/>
                  </a:lnTo>
                  <a:lnTo>
                    <a:pt x="7293" y="7951"/>
                  </a:lnTo>
                  <a:lnTo>
                    <a:pt x="7293" y="7951"/>
                  </a:lnTo>
                  <a:lnTo>
                    <a:pt x="7911" y="7828"/>
                  </a:lnTo>
                  <a:lnTo>
                    <a:pt x="7911" y="7828"/>
                  </a:lnTo>
                  <a:lnTo>
                    <a:pt x="7993" y="7787"/>
                  </a:lnTo>
                  <a:lnTo>
                    <a:pt x="8034" y="7745"/>
                  </a:lnTo>
                  <a:lnTo>
                    <a:pt x="8034" y="7663"/>
                  </a:lnTo>
                  <a:lnTo>
                    <a:pt x="7993" y="7539"/>
                  </a:lnTo>
                  <a:lnTo>
                    <a:pt x="7870" y="7498"/>
                  </a:lnTo>
                  <a:lnTo>
                    <a:pt x="7870" y="7498"/>
                  </a:lnTo>
                  <a:lnTo>
                    <a:pt x="7828" y="7498"/>
                  </a:lnTo>
                  <a:lnTo>
                    <a:pt x="7828" y="7498"/>
                  </a:lnTo>
                  <a:lnTo>
                    <a:pt x="3544" y="8363"/>
                  </a:lnTo>
                  <a:lnTo>
                    <a:pt x="3544" y="8363"/>
                  </a:lnTo>
                  <a:lnTo>
                    <a:pt x="3338" y="8405"/>
                  </a:lnTo>
                  <a:lnTo>
                    <a:pt x="3338" y="8405"/>
                  </a:lnTo>
                  <a:lnTo>
                    <a:pt x="5975" y="4944"/>
                  </a:lnTo>
                  <a:lnTo>
                    <a:pt x="5975" y="4944"/>
                  </a:lnTo>
                  <a:lnTo>
                    <a:pt x="8446" y="4161"/>
                  </a:lnTo>
                  <a:lnTo>
                    <a:pt x="8446" y="4161"/>
                  </a:lnTo>
                  <a:lnTo>
                    <a:pt x="8776" y="4038"/>
                  </a:lnTo>
                  <a:lnTo>
                    <a:pt x="8776" y="4038"/>
                  </a:lnTo>
                  <a:lnTo>
                    <a:pt x="8858" y="3996"/>
                  </a:lnTo>
                  <a:lnTo>
                    <a:pt x="8900" y="3955"/>
                  </a:lnTo>
                  <a:lnTo>
                    <a:pt x="8900" y="3873"/>
                  </a:lnTo>
                  <a:lnTo>
                    <a:pt x="8858" y="3790"/>
                  </a:lnTo>
                  <a:lnTo>
                    <a:pt x="8776" y="3708"/>
                  </a:lnTo>
                  <a:lnTo>
                    <a:pt x="8776" y="3708"/>
                  </a:lnTo>
                  <a:lnTo>
                    <a:pt x="8694" y="3749"/>
                  </a:lnTo>
                  <a:lnTo>
                    <a:pt x="8694" y="3749"/>
                  </a:lnTo>
                  <a:lnTo>
                    <a:pt x="6304" y="4491"/>
                  </a:lnTo>
                  <a:lnTo>
                    <a:pt x="6304" y="4491"/>
                  </a:lnTo>
                  <a:lnTo>
                    <a:pt x="8282" y="1937"/>
                  </a:lnTo>
                  <a:lnTo>
                    <a:pt x="8282" y="1937"/>
                  </a:lnTo>
                  <a:lnTo>
                    <a:pt x="9559" y="247"/>
                  </a:lnTo>
                  <a:lnTo>
                    <a:pt x="9559" y="247"/>
                  </a:lnTo>
                  <a:lnTo>
                    <a:pt x="9600" y="165"/>
                  </a:lnTo>
                  <a:lnTo>
                    <a:pt x="9559" y="83"/>
                  </a:lnTo>
                  <a:lnTo>
                    <a:pt x="9476" y="41"/>
                  </a:lnTo>
                  <a:lnTo>
                    <a:pt x="93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1685;p41">
              <a:extLst>
                <a:ext uri="{FF2B5EF4-FFF2-40B4-BE49-F238E27FC236}">
                  <a16:creationId xmlns:a16="http://schemas.microsoft.com/office/drawing/2014/main" id="{90B6FF59-4837-4417-AB0C-78DC0B99F96F}"/>
                </a:ext>
              </a:extLst>
            </p:cNvPr>
            <p:cNvSpPr/>
            <p:nvPr/>
          </p:nvSpPr>
          <p:spPr>
            <a:xfrm>
              <a:off x="6162400" y="3775175"/>
              <a:ext cx="496450" cy="203950"/>
            </a:xfrm>
            <a:custGeom>
              <a:avLst/>
              <a:gdLst/>
              <a:ahLst/>
              <a:cxnLst/>
              <a:rect l="l" t="t" r="r" b="b"/>
              <a:pathLst>
                <a:path w="19858" h="8158" extrusionOk="0">
                  <a:moveTo>
                    <a:pt x="11948" y="0"/>
                  </a:moveTo>
                  <a:lnTo>
                    <a:pt x="11042" y="83"/>
                  </a:lnTo>
                  <a:lnTo>
                    <a:pt x="10218" y="165"/>
                  </a:lnTo>
                  <a:lnTo>
                    <a:pt x="9352" y="330"/>
                  </a:lnTo>
                  <a:lnTo>
                    <a:pt x="8570" y="536"/>
                  </a:lnTo>
                  <a:lnTo>
                    <a:pt x="7787" y="742"/>
                  </a:lnTo>
                  <a:lnTo>
                    <a:pt x="7045" y="1030"/>
                  </a:lnTo>
                  <a:lnTo>
                    <a:pt x="6345" y="1319"/>
                  </a:lnTo>
                  <a:lnTo>
                    <a:pt x="5645" y="1607"/>
                  </a:lnTo>
                  <a:lnTo>
                    <a:pt x="4985" y="1978"/>
                  </a:lnTo>
                  <a:lnTo>
                    <a:pt x="4409" y="2308"/>
                  </a:lnTo>
                  <a:lnTo>
                    <a:pt x="3255" y="3049"/>
                  </a:lnTo>
                  <a:lnTo>
                    <a:pt x="2308" y="3749"/>
                  </a:lnTo>
                  <a:lnTo>
                    <a:pt x="1484" y="4450"/>
                  </a:lnTo>
                  <a:lnTo>
                    <a:pt x="866" y="5027"/>
                  </a:lnTo>
                  <a:lnTo>
                    <a:pt x="371" y="5480"/>
                  </a:lnTo>
                  <a:lnTo>
                    <a:pt x="0" y="5933"/>
                  </a:lnTo>
                  <a:lnTo>
                    <a:pt x="1195" y="6510"/>
                  </a:lnTo>
                  <a:lnTo>
                    <a:pt x="2308" y="6963"/>
                  </a:lnTo>
                  <a:lnTo>
                    <a:pt x="3420" y="7375"/>
                  </a:lnTo>
                  <a:lnTo>
                    <a:pt x="4491" y="7663"/>
                  </a:lnTo>
                  <a:lnTo>
                    <a:pt x="5521" y="7910"/>
                  </a:lnTo>
                  <a:lnTo>
                    <a:pt x="6551" y="8034"/>
                  </a:lnTo>
                  <a:lnTo>
                    <a:pt x="7540" y="8116"/>
                  </a:lnTo>
                  <a:lnTo>
                    <a:pt x="8446" y="8158"/>
                  </a:lnTo>
                  <a:lnTo>
                    <a:pt x="9352" y="8116"/>
                  </a:lnTo>
                  <a:lnTo>
                    <a:pt x="10218" y="7993"/>
                  </a:lnTo>
                  <a:lnTo>
                    <a:pt x="11083" y="7828"/>
                  </a:lnTo>
                  <a:lnTo>
                    <a:pt x="11866" y="7663"/>
                  </a:lnTo>
                  <a:lnTo>
                    <a:pt x="12648" y="7416"/>
                  </a:lnTo>
                  <a:lnTo>
                    <a:pt x="13349" y="7128"/>
                  </a:lnTo>
                  <a:lnTo>
                    <a:pt x="14049" y="6839"/>
                  </a:lnTo>
                  <a:lnTo>
                    <a:pt x="14708" y="6510"/>
                  </a:lnTo>
                  <a:lnTo>
                    <a:pt x="15326" y="6180"/>
                  </a:lnTo>
                  <a:lnTo>
                    <a:pt x="15903" y="5809"/>
                  </a:lnTo>
                  <a:lnTo>
                    <a:pt x="16439" y="5439"/>
                  </a:lnTo>
                  <a:lnTo>
                    <a:pt x="16933" y="5068"/>
                  </a:lnTo>
                  <a:lnTo>
                    <a:pt x="17839" y="4326"/>
                  </a:lnTo>
                  <a:lnTo>
                    <a:pt x="18540" y="3626"/>
                  </a:lnTo>
                  <a:lnTo>
                    <a:pt x="19116" y="3049"/>
                  </a:lnTo>
                  <a:lnTo>
                    <a:pt x="19528" y="2555"/>
                  </a:lnTo>
                  <a:lnTo>
                    <a:pt x="19858" y="2102"/>
                  </a:lnTo>
                  <a:lnTo>
                    <a:pt x="18828" y="1566"/>
                  </a:lnTo>
                  <a:lnTo>
                    <a:pt x="17757" y="1113"/>
                  </a:lnTo>
                  <a:lnTo>
                    <a:pt x="16727" y="742"/>
                  </a:lnTo>
                  <a:lnTo>
                    <a:pt x="15738" y="454"/>
                  </a:lnTo>
                  <a:lnTo>
                    <a:pt x="14749" y="248"/>
                  </a:lnTo>
                  <a:lnTo>
                    <a:pt x="13802" y="83"/>
                  </a:lnTo>
                  <a:lnTo>
                    <a:pt x="12854" y="4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rgbClr val="5A8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1686;p41">
              <a:extLst>
                <a:ext uri="{FF2B5EF4-FFF2-40B4-BE49-F238E27FC236}">
                  <a16:creationId xmlns:a16="http://schemas.microsoft.com/office/drawing/2014/main" id="{4C413F2E-2CBD-4CBC-A70C-153C14FF35CD}"/>
                </a:ext>
              </a:extLst>
            </p:cNvPr>
            <p:cNvSpPr/>
            <p:nvPr/>
          </p:nvSpPr>
          <p:spPr>
            <a:xfrm>
              <a:off x="6162400" y="3775175"/>
              <a:ext cx="496450" cy="203950"/>
            </a:xfrm>
            <a:custGeom>
              <a:avLst/>
              <a:gdLst/>
              <a:ahLst/>
              <a:cxnLst/>
              <a:rect l="l" t="t" r="r" b="b"/>
              <a:pathLst>
                <a:path w="19858" h="8158" fill="none" extrusionOk="0">
                  <a:moveTo>
                    <a:pt x="0" y="5933"/>
                  </a:moveTo>
                  <a:lnTo>
                    <a:pt x="0" y="5933"/>
                  </a:lnTo>
                  <a:lnTo>
                    <a:pt x="371" y="5480"/>
                  </a:lnTo>
                  <a:lnTo>
                    <a:pt x="866" y="5027"/>
                  </a:lnTo>
                  <a:lnTo>
                    <a:pt x="1484" y="4450"/>
                  </a:lnTo>
                  <a:lnTo>
                    <a:pt x="2308" y="3749"/>
                  </a:lnTo>
                  <a:lnTo>
                    <a:pt x="3255" y="3049"/>
                  </a:lnTo>
                  <a:lnTo>
                    <a:pt x="4409" y="2308"/>
                  </a:lnTo>
                  <a:lnTo>
                    <a:pt x="4985" y="1978"/>
                  </a:lnTo>
                  <a:lnTo>
                    <a:pt x="5645" y="1607"/>
                  </a:lnTo>
                  <a:lnTo>
                    <a:pt x="6345" y="1319"/>
                  </a:lnTo>
                  <a:lnTo>
                    <a:pt x="7045" y="1030"/>
                  </a:lnTo>
                  <a:lnTo>
                    <a:pt x="7787" y="742"/>
                  </a:lnTo>
                  <a:lnTo>
                    <a:pt x="8570" y="536"/>
                  </a:lnTo>
                  <a:lnTo>
                    <a:pt x="9352" y="330"/>
                  </a:lnTo>
                  <a:lnTo>
                    <a:pt x="10218" y="165"/>
                  </a:lnTo>
                  <a:lnTo>
                    <a:pt x="11042" y="83"/>
                  </a:lnTo>
                  <a:lnTo>
                    <a:pt x="11948" y="0"/>
                  </a:lnTo>
                  <a:lnTo>
                    <a:pt x="12854" y="42"/>
                  </a:lnTo>
                  <a:lnTo>
                    <a:pt x="13802" y="83"/>
                  </a:lnTo>
                  <a:lnTo>
                    <a:pt x="14749" y="248"/>
                  </a:lnTo>
                  <a:lnTo>
                    <a:pt x="15738" y="454"/>
                  </a:lnTo>
                  <a:lnTo>
                    <a:pt x="16727" y="742"/>
                  </a:lnTo>
                  <a:lnTo>
                    <a:pt x="17757" y="1113"/>
                  </a:lnTo>
                  <a:lnTo>
                    <a:pt x="18828" y="1566"/>
                  </a:lnTo>
                  <a:lnTo>
                    <a:pt x="19858" y="2102"/>
                  </a:lnTo>
                  <a:lnTo>
                    <a:pt x="19858" y="2102"/>
                  </a:lnTo>
                  <a:lnTo>
                    <a:pt x="19528" y="2555"/>
                  </a:lnTo>
                  <a:lnTo>
                    <a:pt x="19116" y="3049"/>
                  </a:lnTo>
                  <a:lnTo>
                    <a:pt x="18540" y="3626"/>
                  </a:lnTo>
                  <a:lnTo>
                    <a:pt x="17839" y="4326"/>
                  </a:lnTo>
                  <a:lnTo>
                    <a:pt x="16933" y="5068"/>
                  </a:lnTo>
                  <a:lnTo>
                    <a:pt x="16439" y="5439"/>
                  </a:lnTo>
                  <a:lnTo>
                    <a:pt x="15903" y="5809"/>
                  </a:lnTo>
                  <a:lnTo>
                    <a:pt x="15326" y="6180"/>
                  </a:lnTo>
                  <a:lnTo>
                    <a:pt x="14708" y="6510"/>
                  </a:lnTo>
                  <a:lnTo>
                    <a:pt x="14049" y="6839"/>
                  </a:lnTo>
                  <a:lnTo>
                    <a:pt x="13349" y="7128"/>
                  </a:lnTo>
                  <a:lnTo>
                    <a:pt x="12648" y="7416"/>
                  </a:lnTo>
                  <a:lnTo>
                    <a:pt x="11866" y="7663"/>
                  </a:lnTo>
                  <a:lnTo>
                    <a:pt x="11083" y="7828"/>
                  </a:lnTo>
                  <a:lnTo>
                    <a:pt x="10218" y="7993"/>
                  </a:lnTo>
                  <a:lnTo>
                    <a:pt x="9352" y="8116"/>
                  </a:lnTo>
                  <a:lnTo>
                    <a:pt x="8446" y="8158"/>
                  </a:lnTo>
                  <a:lnTo>
                    <a:pt x="7540" y="8116"/>
                  </a:lnTo>
                  <a:lnTo>
                    <a:pt x="6551" y="8034"/>
                  </a:lnTo>
                  <a:lnTo>
                    <a:pt x="5521" y="7910"/>
                  </a:lnTo>
                  <a:lnTo>
                    <a:pt x="4491" y="7663"/>
                  </a:lnTo>
                  <a:lnTo>
                    <a:pt x="3420" y="7375"/>
                  </a:lnTo>
                  <a:lnTo>
                    <a:pt x="2308" y="6963"/>
                  </a:lnTo>
                  <a:lnTo>
                    <a:pt x="1195" y="6510"/>
                  </a:lnTo>
                  <a:lnTo>
                    <a:pt x="0" y="59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1687;p41">
              <a:extLst>
                <a:ext uri="{FF2B5EF4-FFF2-40B4-BE49-F238E27FC236}">
                  <a16:creationId xmlns:a16="http://schemas.microsoft.com/office/drawing/2014/main" id="{D2B9A52D-CF43-4978-AE7E-16E8E844756D}"/>
                </a:ext>
              </a:extLst>
            </p:cNvPr>
            <p:cNvSpPr/>
            <p:nvPr/>
          </p:nvSpPr>
          <p:spPr>
            <a:xfrm>
              <a:off x="6221100" y="3796800"/>
              <a:ext cx="398625" cy="166875"/>
            </a:xfrm>
            <a:custGeom>
              <a:avLst/>
              <a:gdLst/>
              <a:ahLst/>
              <a:cxnLst/>
              <a:rect l="l" t="t" r="r" b="b"/>
              <a:pathLst>
                <a:path w="15945" h="6675" extrusionOk="0">
                  <a:moveTo>
                    <a:pt x="7870" y="1"/>
                  </a:moveTo>
                  <a:lnTo>
                    <a:pt x="7828" y="42"/>
                  </a:lnTo>
                  <a:lnTo>
                    <a:pt x="5233" y="3338"/>
                  </a:lnTo>
                  <a:lnTo>
                    <a:pt x="1278" y="4079"/>
                  </a:lnTo>
                  <a:lnTo>
                    <a:pt x="3791" y="1319"/>
                  </a:lnTo>
                  <a:lnTo>
                    <a:pt x="3832" y="1237"/>
                  </a:lnTo>
                  <a:lnTo>
                    <a:pt x="3791" y="1154"/>
                  </a:lnTo>
                  <a:lnTo>
                    <a:pt x="3750" y="1072"/>
                  </a:lnTo>
                  <a:lnTo>
                    <a:pt x="3667" y="1031"/>
                  </a:lnTo>
                  <a:lnTo>
                    <a:pt x="3626" y="1072"/>
                  </a:lnTo>
                  <a:lnTo>
                    <a:pt x="3544" y="1113"/>
                  </a:lnTo>
                  <a:lnTo>
                    <a:pt x="907" y="3997"/>
                  </a:lnTo>
                  <a:lnTo>
                    <a:pt x="866" y="4079"/>
                  </a:lnTo>
                  <a:lnTo>
                    <a:pt x="866" y="4162"/>
                  </a:lnTo>
                  <a:lnTo>
                    <a:pt x="1" y="4326"/>
                  </a:lnTo>
                  <a:lnTo>
                    <a:pt x="207" y="4574"/>
                  </a:lnTo>
                  <a:lnTo>
                    <a:pt x="1195" y="4409"/>
                  </a:lnTo>
                  <a:lnTo>
                    <a:pt x="4821" y="6386"/>
                  </a:lnTo>
                  <a:lnTo>
                    <a:pt x="5398" y="6675"/>
                  </a:lnTo>
                  <a:lnTo>
                    <a:pt x="5562" y="6675"/>
                  </a:lnTo>
                  <a:lnTo>
                    <a:pt x="5604" y="6592"/>
                  </a:lnTo>
                  <a:lnTo>
                    <a:pt x="5604" y="6469"/>
                  </a:lnTo>
                  <a:lnTo>
                    <a:pt x="5521" y="6386"/>
                  </a:lnTo>
                  <a:lnTo>
                    <a:pt x="1690" y="4326"/>
                  </a:lnTo>
                  <a:lnTo>
                    <a:pt x="4739" y="3750"/>
                  </a:lnTo>
                  <a:lnTo>
                    <a:pt x="5274" y="3667"/>
                  </a:lnTo>
                  <a:lnTo>
                    <a:pt x="8982" y="5933"/>
                  </a:lnTo>
                  <a:lnTo>
                    <a:pt x="9518" y="6263"/>
                  </a:lnTo>
                  <a:lnTo>
                    <a:pt x="9600" y="6263"/>
                  </a:lnTo>
                  <a:lnTo>
                    <a:pt x="9682" y="6221"/>
                  </a:lnTo>
                  <a:lnTo>
                    <a:pt x="9765" y="6139"/>
                  </a:lnTo>
                  <a:lnTo>
                    <a:pt x="9765" y="6057"/>
                  </a:lnTo>
                  <a:lnTo>
                    <a:pt x="9682" y="5974"/>
                  </a:lnTo>
                  <a:lnTo>
                    <a:pt x="5933" y="3667"/>
                  </a:lnTo>
                  <a:lnTo>
                    <a:pt x="5768" y="3585"/>
                  </a:lnTo>
                  <a:lnTo>
                    <a:pt x="10053" y="2802"/>
                  </a:lnTo>
                  <a:lnTo>
                    <a:pt x="12360" y="3873"/>
                  </a:lnTo>
                  <a:lnTo>
                    <a:pt x="12731" y="4038"/>
                  </a:lnTo>
                  <a:lnTo>
                    <a:pt x="12772" y="4038"/>
                  </a:lnTo>
                  <a:lnTo>
                    <a:pt x="12896" y="3997"/>
                  </a:lnTo>
                  <a:lnTo>
                    <a:pt x="12937" y="3914"/>
                  </a:lnTo>
                  <a:lnTo>
                    <a:pt x="12937" y="3832"/>
                  </a:lnTo>
                  <a:lnTo>
                    <a:pt x="12855" y="3750"/>
                  </a:lnTo>
                  <a:lnTo>
                    <a:pt x="10589" y="2678"/>
                  </a:lnTo>
                  <a:lnTo>
                    <a:pt x="13761" y="2102"/>
                  </a:lnTo>
                  <a:lnTo>
                    <a:pt x="15821" y="1731"/>
                  </a:lnTo>
                  <a:lnTo>
                    <a:pt x="15903" y="1731"/>
                  </a:lnTo>
                  <a:lnTo>
                    <a:pt x="15944" y="1690"/>
                  </a:lnTo>
                  <a:lnTo>
                    <a:pt x="15944" y="1566"/>
                  </a:lnTo>
                  <a:lnTo>
                    <a:pt x="15903" y="1484"/>
                  </a:lnTo>
                  <a:lnTo>
                    <a:pt x="15780" y="1443"/>
                  </a:lnTo>
                  <a:lnTo>
                    <a:pt x="15738" y="1443"/>
                  </a:lnTo>
                  <a:lnTo>
                    <a:pt x="10424" y="2390"/>
                  </a:lnTo>
                  <a:lnTo>
                    <a:pt x="10424" y="2390"/>
                  </a:lnTo>
                  <a:lnTo>
                    <a:pt x="11701" y="577"/>
                  </a:lnTo>
                  <a:lnTo>
                    <a:pt x="11907" y="289"/>
                  </a:lnTo>
                  <a:lnTo>
                    <a:pt x="11948" y="207"/>
                  </a:lnTo>
                  <a:lnTo>
                    <a:pt x="11907" y="83"/>
                  </a:lnTo>
                  <a:lnTo>
                    <a:pt x="11866" y="42"/>
                  </a:lnTo>
                  <a:lnTo>
                    <a:pt x="11783" y="1"/>
                  </a:lnTo>
                  <a:lnTo>
                    <a:pt x="11742" y="42"/>
                  </a:lnTo>
                  <a:lnTo>
                    <a:pt x="11660" y="83"/>
                  </a:lnTo>
                  <a:lnTo>
                    <a:pt x="10177" y="2225"/>
                  </a:lnTo>
                  <a:lnTo>
                    <a:pt x="9971" y="2472"/>
                  </a:lnTo>
                  <a:lnTo>
                    <a:pt x="5686" y="3255"/>
                  </a:lnTo>
                  <a:lnTo>
                    <a:pt x="8076" y="248"/>
                  </a:lnTo>
                  <a:lnTo>
                    <a:pt x="8117" y="165"/>
                  </a:lnTo>
                  <a:lnTo>
                    <a:pt x="8076" y="83"/>
                  </a:lnTo>
                  <a:lnTo>
                    <a:pt x="8034" y="1"/>
                  </a:lnTo>
                  <a:close/>
                </a:path>
              </a:pathLst>
            </a:custGeom>
            <a:solidFill>
              <a:srgbClr val="A6B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1688;p41">
              <a:extLst>
                <a:ext uri="{FF2B5EF4-FFF2-40B4-BE49-F238E27FC236}">
                  <a16:creationId xmlns:a16="http://schemas.microsoft.com/office/drawing/2014/main" id="{F6463E72-57FD-4CE3-918F-97B7F7360FF7}"/>
                </a:ext>
              </a:extLst>
            </p:cNvPr>
            <p:cNvSpPr/>
            <p:nvPr/>
          </p:nvSpPr>
          <p:spPr>
            <a:xfrm>
              <a:off x="6221100" y="3796800"/>
              <a:ext cx="398625" cy="166875"/>
            </a:xfrm>
            <a:custGeom>
              <a:avLst/>
              <a:gdLst/>
              <a:ahLst/>
              <a:cxnLst/>
              <a:rect l="l" t="t" r="r" b="b"/>
              <a:pathLst>
                <a:path w="15945" h="6675" fill="none" extrusionOk="0">
                  <a:moveTo>
                    <a:pt x="7952" y="1"/>
                  </a:moveTo>
                  <a:lnTo>
                    <a:pt x="7952" y="1"/>
                  </a:lnTo>
                  <a:lnTo>
                    <a:pt x="7870" y="1"/>
                  </a:lnTo>
                  <a:lnTo>
                    <a:pt x="7828" y="42"/>
                  </a:lnTo>
                  <a:lnTo>
                    <a:pt x="7828" y="42"/>
                  </a:lnTo>
                  <a:lnTo>
                    <a:pt x="5233" y="3338"/>
                  </a:lnTo>
                  <a:lnTo>
                    <a:pt x="5233" y="3338"/>
                  </a:lnTo>
                  <a:lnTo>
                    <a:pt x="1278" y="4079"/>
                  </a:lnTo>
                  <a:lnTo>
                    <a:pt x="1278" y="4079"/>
                  </a:lnTo>
                  <a:lnTo>
                    <a:pt x="3791" y="1319"/>
                  </a:lnTo>
                  <a:lnTo>
                    <a:pt x="3791" y="1319"/>
                  </a:lnTo>
                  <a:lnTo>
                    <a:pt x="3832" y="1237"/>
                  </a:lnTo>
                  <a:lnTo>
                    <a:pt x="3791" y="1154"/>
                  </a:lnTo>
                  <a:lnTo>
                    <a:pt x="3750" y="1072"/>
                  </a:lnTo>
                  <a:lnTo>
                    <a:pt x="3667" y="1031"/>
                  </a:lnTo>
                  <a:lnTo>
                    <a:pt x="3667" y="1031"/>
                  </a:lnTo>
                  <a:lnTo>
                    <a:pt x="3626" y="1072"/>
                  </a:lnTo>
                  <a:lnTo>
                    <a:pt x="3544" y="1113"/>
                  </a:lnTo>
                  <a:lnTo>
                    <a:pt x="3544" y="1113"/>
                  </a:lnTo>
                  <a:lnTo>
                    <a:pt x="907" y="3997"/>
                  </a:lnTo>
                  <a:lnTo>
                    <a:pt x="907" y="3997"/>
                  </a:lnTo>
                  <a:lnTo>
                    <a:pt x="866" y="4079"/>
                  </a:lnTo>
                  <a:lnTo>
                    <a:pt x="866" y="4162"/>
                  </a:lnTo>
                  <a:lnTo>
                    <a:pt x="866" y="4162"/>
                  </a:lnTo>
                  <a:lnTo>
                    <a:pt x="1" y="4326"/>
                  </a:lnTo>
                  <a:lnTo>
                    <a:pt x="1" y="4326"/>
                  </a:lnTo>
                  <a:lnTo>
                    <a:pt x="207" y="4574"/>
                  </a:lnTo>
                  <a:lnTo>
                    <a:pt x="207" y="4574"/>
                  </a:lnTo>
                  <a:lnTo>
                    <a:pt x="1195" y="4409"/>
                  </a:lnTo>
                  <a:lnTo>
                    <a:pt x="1195" y="4409"/>
                  </a:lnTo>
                  <a:lnTo>
                    <a:pt x="4821" y="6386"/>
                  </a:lnTo>
                  <a:lnTo>
                    <a:pt x="4821" y="6386"/>
                  </a:lnTo>
                  <a:lnTo>
                    <a:pt x="5398" y="6675"/>
                  </a:lnTo>
                  <a:lnTo>
                    <a:pt x="5398" y="6675"/>
                  </a:lnTo>
                  <a:lnTo>
                    <a:pt x="5439" y="6675"/>
                  </a:lnTo>
                  <a:lnTo>
                    <a:pt x="5439" y="6675"/>
                  </a:lnTo>
                  <a:lnTo>
                    <a:pt x="5562" y="6675"/>
                  </a:lnTo>
                  <a:lnTo>
                    <a:pt x="5604" y="6592"/>
                  </a:lnTo>
                  <a:lnTo>
                    <a:pt x="5604" y="6469"/>
                  </a:lnTo>
                  <a:lnTo>
                    <a:pt x="5521" y="6386"/>
                  </a:lnTo>
                  <a:lnTo>
                    <a:pt x="5521" y="6386"/>
                  </a:lnTo>
                  <a:lnTo>
                    <a:pt x="1690" y="4326"/>
                  </a:lnTo>
                  <a:lnTo>
                    <a:pt x="1690" y="4326"/>
                  </a:lnTo>
                  <a:lnTo>
                    <a:pt x="4739" y="3750"/>
                  </a:lnTo>
                  <a:lnTo>
                    <a:pt x="4739" y="3750"/>
                  </a:lnTo>
                  <a:lnTo>
                    <a:pt x="5274" y="3667"/>
                  </a:lnTo>
                  <a:lnTo>
                    <a:pt x="5274" y="3667"/>
                  </a:lnTo>
                  <a:lnTo>
                    <a:pt x="8982" y="5933"/>
                  </a:lnTo>
                  <a:lnTo>
                    <a:pt x="8982" y="5933"/>
                  </a:lnTo>
                  <a:lnTo>
                    <a:pt x="9518" y="6263"/>
                  </a:lnTo>
                  <a:lnTo>
                    <a:pt x="9518" y="6263"/>
                  </a:lnTo>
                  <a:lnTo>
                    <a:pt x="9600" y="6263"/>
                  </a:lnTo>
                  <a:lnTo>
                    <a:pt x="9600" y="6263"/>
                  </a:lnTo>
                  <a:lnTo>
                    <a:pt x="9682" y="6221"/>
                  </a:lnTo>
                  <a:lnTo>
                    <a:pt x="9765" y="6139"/>
                  </a:lnTo>
                  <a:lnTo>
                    <a:pt x="9765" y="6057"/>
                  </a:lnTo>
                  <a:lnTo>
                    <a:pt x="9682" y="5974"/>
                  </a:lnTo>
                  <a:lnTo>
                    <a:pt x="9682" y="5974"/>
                  </a:lnTo>
                  <a:lnTo>
                    <a:pt x="5933" y="3667"/>
                  </a:lnTo>
                  <a:lnTo>
                    <a:pt x="5933" y="3667"/>
                  </a:lnTo>
                  <a:lnTo>
                    <a:pt x="5768" y="3585"/>
                  </a:lnTo>
                  <a:lnTo>
                    <a:pt x="5768" y="3585"/>
                  </a:lnTo>
                  <a:lnTo>
                    <a:pt x="10053" y="2802"/>
                  </a:lnTo>
                  <a:lnTo>
                    <a:pt x="10053" y="2802"/>
                  </a:lnTo>
                  <a:lnTo>
                    <a:pt x="12360" y="3873"/>
                  </a:lnTo>
                  <a:lnTo>
                    <a:pt x="12360" y="3873"/>
                  </a:lnTo>
                  <a:lnTo>
                    <a:pt x="12731" y="4038"/>
                  </a:lnTo>
                  <a:lnTo>
                    <a:pt x="12731" y="4038"/>
                  </a:lnTo>
                  <a:lnTo>
                    <a:pt x="12772" y="4038"/>
                  </a:lnTo>
                  <a:lnTo>
                    <a:pt x="12772" y="4038"/>
                  </a:lnTo>
                  <a:lnTo>
                    <a:pt x="12896" y="3997"/>
                  </a:lnTo>
                  <a:lnTo>
                    <a:pt x="12937" y="3914"/>
                  </a:lnTo>
                  <a:lnTo>
                    <a:pt x="12937" y="3832"/>
                  </a:lnTo>
                  <a:lnTo>
                    <a:pt x="12855" y="3750"/>
                  </a:lnTo>
                  <a:lnTo>
                    <a:pt x="12855" y="3750"/>
                  </a:lnTo>
                  <a:lnTo>
                    <a:pt x="10589" y="2678"/>
                  </a:lnTo>
                  <a:lnTo>
                    <a:pt x="10589" y="2678"/>
                  </a:lnTo>
                  <a:lnTo>
                    <a:pt x="13761" y="2102"/>
                  </a:lnTo>
                  <a:lnTo>
                    <a:pt x="13761" y="2102"/>
                  </a:lnTo>
                  <a:lnTo>
                    <a:pt x="15821" y="1731"/>
                  </a:lnTo>
                  <a:lnTo>
                    <a:pt x="15821" y="1731"/>
                  </a:lnTo>
                  <a:lnTo>
                    <a:pt x="15903" y="1731"/>
                  </a:lnTo>
                  <a:lnTo>
                    <a:pt x="15944" y="1690"/>
                  </a:lnTo>
                  <a:lnTo>
                    <a:pt x="15944" y="1566"/>
                  </a:lnTo>
                  <a:lnTo>
                    <a:pt x="15903" y="1484"/>
                  </a:lnTo>
                  <a:lnTo>
                    <a:pt x="15780" y="1443"/>
                  </a:lnTo>
                  <a:lnTo>
                    <a:pt x="15780" y="1443"/>
                  </a:lnTo>
                  <a:lnTo>
                    <a:pt x="15738" y="1443"/>
                  </a:lnTo>
                  <a:lnTo>
                    <a:pt x="15738" y="1443"/>
                  </a:lnTo>
                  <a:lnTo>
                    <a:pt x="10424" y="2390"/>
                  </a:lnTo>
                  <a:lnTo>
                    <a:pt x="10424" y="2390"/>
                  </a:lnTo>
                  <a:lnTo>
                    <a:pt x="11701" y="577"/>
                  </a:lnTo>
                  <a:lnTo>
                    <a:pt x="11701" y="577"/>
                  </a:lnTo>
                  <a:lnTo>
                    <a:pt x="11907" y="289"/>
                  </a:lnTo>
                  <a:lnTo>
                    <a:pt x="11907" y="289"/>
                  </a:lnTo>
                  <a:lnTo>
                    <a:pt x="11948" y="207"/>
                  </a:lnTo>
                  <a:lnTo>
                    <a:pt x="11907" y="83"/>
                  </a:lnTo>
                  <a:lnTo>
                    <a:pt x="11866" y="42"/>
                  </a:lnTo>
                  <a:lnTo>
                    <a:pt x="11783" y="1"/>
                  </a:lnTo>
                  <a:lnTo>
                    <a:pt x="11783" y="1"/>
                  </a:lnTo>
                  <a:lnTo>
                    <a:pt x="11742" y="42"/>
                  </a:lnTo>
                  <a:lnTo>
                    <a:pt x="11660" y="83"/>
                  </a:lnTo>
                  <a:lnTo>
                    <a:pt x="11660" y="83"/>
                  </a:lnTo>
                  <a:lnTo>
                    <a:pt x="10177" y="2225"/>
                  </a:lnTo>
                  <a:lnTo>
                    <a:pt x="10177" y="2225"/>
                  </a:lnTo>
                  <a:lnTo>
                    <a:pt x="9971" y="2472"/>
                  </a:lnTo>
                  <a:lnTo>
                    <a:pt x="9971" y="2472"/>
                  </a:lnTo>
                  <a:lnTo>
                    <a:pt x="5686" y="3255"/>
                  </a:lnTo>
                  <a:lnTo>
                    <a:pt x="5686" y="3255"/>
                  </a:lnTo>
                  <a:lnTo>
                    <a:pt x="8076" y="248"/>
                  </a:lnTo>
                  <a:lnTo>
                    <a:pt x="8076" y="248"/>
                  </a:lnTo>
                  <a:lnTo>
                    <a:pt x="8117" y="165"/>
                  </a:lnTo>
                  <a:lnTo>
                    <a:pt x="8076" y="83"/>
                  </a:lnTo>
                  <a:lnTo>
                    <a:pt x="8034" y="1"/>
                  </a:lnTo>
                  <a:lnTo>
                    <a:pt x="79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689;p41">
              <a:extLst>
                <a:ext uri="{FF2B5EF4-FFF2-40B4-BE49-F238E27FC236}">
                  <a16:creationId xmlns:a16="http://schemas.microsoft.com/office/drawing/2014/main" id="{DB4312B7-771C-4BA8-9D78-075DED9DF334}"/>
                </a:ext>
              </a:extLst>
            </p:cNvPr>
            <p:cNvSpPr/>
            <p:nvPr/>
          </p:nvSpPr>
          <p:spPr>
            <a:xfrm>
              <a:off x="4942925" y="4210850"/>
              <a:ext cx="1866300" cy="503650"/>
            </a:xfrm>
            <a:custGeom>
              <a:avLst/>
              <a:gdLst/>
              <a:ahLst/>
              <a:cxnLst/>
              <a:rect l="l" t="t" r="r" b="b"/>
              <a:pathLst>
                <a:path w="74652" h="20146" extrusionOk="0">
                  <a:moveTo>
                    <a:pt x="35390" y="0"/>
                  </a:moveTo>
                  <a:lnTo>
                    <a:pt x="33495" y="41"/>
                  </a:lnTo>
                  <a:lnTo>
                    <a:pt x="31641" y="124"/>
                  </a:lnTo>
                  <a:lnTo>
                    <a:pt x="29787" y="206"/>
                  </a:lnTo>
                  <a:lnTo>
                    <a:pt x="28016" y="289"/>
                  </a:lnTo>
                  <a:lnTo>
                    <a:pt x="26244" y="453"/>
                  </a:lnTo>
                  <a:lnTo>
                    <a:pt x="24473" y="618"/>
                  </a:lnTo>
                  <a:lnTo>
                    <a:pt x="22783" y="783"/>
                  </a:lnTo>
                  <a:lnTo>
                    <a:pt x="21136" y="989"/>
                  </a:lnTo>
                  <a:lnTo>
                    <a:pt x="19529" y="1195"/>
                  </a:lnTo>
                  <a:lnTo>
                    <a:pt x="17963" y="1442"/>
                  </a:lnTo>
                  <a:lnTo>
                    <a:pt x="16439" y="1730"/>
                  </a:lnTo>
                  <a:lnTo>
                    <a:pt x="14997" y="1978"/>
                  </a:lnTo>
                  <a:lnTo>
                    <a:pt x="13596" y="2307"/>
                  </a:lnTo>
                  <a:lnTo>
                    <a:pt x="12237" y="2596"/>
                  </a:lnTo>
                  <a:lnTo>
                    <a:pt x="10918" y="2925"/>
                  </a:lnTo>
                  <a:lnTo>
                    <a:pt x="9682" y="3296"/>
                  </a:lnTo>
                  <a:lnTo>
                    <a:pt x="8529" y="3667"/>
                  </a:lnTo>
                  <a:lnTo>
                    <a:pt x="7417" y="4038"/>
                  </a:lnTo>
                  <a:lnTo>
                    <a:pt x="6387" y="4450"/>
                  </a:lnTo>
                  <a:lnTo>
                    <a:pt x="5398" y="4862"/>
                  </a:lnTo>
                  <a:lnTo>
                    <a:pt x="4492" y="5274"/>
                  </a:lnTo>
                  <a:lnTo>
                    <a:pt x="3668" y="5686"/>
                  </a:lnTo>
                  <a:lnTo>
                    <a:pt x="2926" y="6139"/>
                  </a:lnTo>
                  <a:lnTo>
                    <a:pt x="2267" y="6592"/>
                  </a:lnTo>
                  <a:lnTo>
                    <a:pt x="1690" y="7086"/>
                  </a:lnTo>
                  <a:lnTo>
                    <a:pt x="1196" y="7539"/>
                  </a:lnTo>
                  <a:lnTo>
                    <a:pt x="742" y="8034"/>
                  </a:lnTo>
                  <a:lnTo>
                    <a:pt x="413" y="8528"/>
                  </a:lnTo>
                  <a:lnTo>
                    <a:pt x="207" y="9023"/>
                  </a:lnTo>
                  <a:lnTo>
                    <a:pt x="42" y="9558"/>
                  </a:lnTo>
                  <a:lnTo>
                    <a:pt x="1" y="10052"/>
                  </a:lnTo>
                  <a:lnTo>
                    <a:pt x="83" y="10423"/>
                  </a:lnTo>
                  <a:lnTo>
                    <a:pt x="330" y="11412"/>
                  </a:lnTo>
                  <a:lnTo>
                    <a:pt x="619" y="11865"/>
                  </a:lnTo>
                  <a:lnTo>
                    <a:pt x="948" y="12318"/>
                  </a:lnTo>
                  <a:lnTo>
                    <a:pt x="1360" y="12772"/>
                  </a:lnTo>
                  <a:lnTo>
                    <a:pt x="1855" y="13225"/>
                  </a:lnTo>
                  <a:lnTo>
                    <a:pt x="2432" y="13637"/>
                  </a:lnTo>
                  <a:lnTo>
                    <a:pt x="3050" y="14049"/>
                  </a:lnTo>
                  <a:lnTo>
                    <a:pt x="3750" y="14461"/>
                  </a:lnTo>
                  <a:lnTo>
                    <a:pt x="4492" y="14873"/>
                  </a:lnTo>
                  <a:lnTo>
                    <a:pt x="5315" y="15243"/>
                  </a:lnTo>
                  <a:lnTo>
                    <a:pt x="6181" y="15614"/>
                  </a:lnTo>
                  <a:lnTo>
                    <a:pt x="7128" y="15985"/>
                  </a:lnTo>
                  <a:lnTo>
                    <a:pt x="8117" y="16356"/>
                  </a:lnTo>
                  <a:lnTo>
                    <a:pt x="9188" y="16685"/>
                  </a:lnTo>
                  <a:lnTo>
                    <a:pt x="10300" y="17015"/>
                  </a:lnTo>
                  <a:lnTo>
                    <a:pt x="11454" y="17345"/>
                  </a:lnTo>
                  <a:lnTo>
                    <a:pt x="12649" y="17633"/>
                  </a:lnTo>
                  <a:lnTo>
                    <a:pt x="15203" y="18169"/>
                  </a:lnTo>
                  <a:lnTo>
                    <a:pt x="17963" y="18704"/>
                  </a:lnTo>
                  <a:lnTo>
                    <a:pt x="20847" y="19116"/>
                  </a:lnTo>
                  <a:lnTo>
                    <a:pt x="23896" y="19487"/>
                  </a:lnTo>
                  <a:lnTo>
                    <a:pt x="27109" y="19775"/>
                  </a:lnTo>
                  <a:lnTo>
                    <a:pt x="30405" y="19981"/>
                  </a:lnTo>
                  <a:lnTo>
                    <a:pt x="33825" y="20105"/>
                  </a:lnTo>
                  <a:lnTo>
                    <a:pt x="37326" y="20146"/>
                  </a:lnTo>
                  <a:lnTo>
                    <a:pt x="40952" y="20105"/>
                  </a:lnTo>
                  <a:lnTo>
                    <a:pt x="44495" y="19940"/>
                  </a:lnTo>
                  <a:lnTo>
                    <a:pt x="47955" y="19734"/>
                  </a:lnTo>
                  <a:lnTo>
                    <a:pt x="51210" y="19404"/>
                  </a:lnTo>
                  <a:lnTo>
                    <a:pt x="54382" y="19034"/>
                  </a:lnTo>
                  <a:lnTo>
                    <a:pt x="57349" y="18580"/>
                  </a:lnTo>
                  <a:lnTo>
                    <a:pt x="58791" y="18333"/>
                  </a:lnTo>
                  <a:lnTo>
                    <a:pt x="60150" y="18045"/>
                  </a:lnTo>
                  <a:lnTo>
                    <a:pt x="61468" y="17757"/>
                  </a:lnTo>
                  <a:lnTo>
                    <a:pt x="62746" y="17427"/>
                  </a:lnTo>
                  <a:lnTo>
                    <a:pt x="63982" y="17139"/>
                  </a:lnTo>
                  <a:lnTo>
                    <a:pt x="65135" y="16768"/>
                  </a:lnTo>
                  <a:lnTo>
                    <a:pt x="66247" y="16438"/>
                  </a:lnTo>
                  <a:lnTo>
                    <a:pt x="67319" y="16067"/>
                  </a:lnTo>
                  <a:lnTo>
                    <a:pt x="68307" y="15697"/>
                  </a:lnTo>
                  <a:lnTo>
                    <a:pt x="69214" y="15285"/>
                  </a:lnTo>
                  <a:lnTo>
                    <a:pt x="70079" y="14914"/>
                  </a:lnTo>
                  <a:lnTo>
                    <a:pt x="70862" y="14502"/>
                  </a:lnTo>
                  <a:lnTo>
                    <a:pt x="71603" y="14049"/>
                  </a:lnTo>
                  <a:lnTo>
                    <a:pt x="72262" y="13637"/>
                  </a:lnTo>
                  <a:lnTo>
                    <a:pt x="72839" y="13184"/>
                  </a:lnTo>
                  <a:lnTo>
                    <a:pt x="73334" y="12730"/>
                  </a:lnTo>
                  <a:lnTo>
                    <a:pt x="73746" y="12277"/>
                  </a:lnTo>
                  <a:lnTo>
                    <a:pt x="74075" y="11783"/>
                  </a:lnTo>
                  <a:lnTo>
                    <a:pt x="74363" y="11330"/>
                  </a:lnTo>
                  <a:lnTo>
                    <a:pt x="74528" y="10835"/>
                  </a:lnTo>
                  <a:lnTo>
                    <a:pt x="74652" y="10052"/>
                  </a:lnTo>
                  <a:lnTo>
                    <a:pt x="74611" y="9558"/>
                  </a:lnTo>
                  <a:lnTo>
                    <a:pt x="74446" y="9023"/>
                  </a:lnTo>
                  <a:lnTo>
                    <a:pt x="74199" y="8528"/>
                  </a:lnTo>
                  <a:lnTo>
                    <a:pt x="73869" y="8034"/>
                  </a:lnTo>
                  <a:lnTo>
                    <a:pt x="73457" y="7539"/>
                  </a:lnTo>
                  <a:lnTo>
                    <a:pt x="72963" y="7086"/>
                  </a:lnTo>
                  <a:lnTo>
                    <a:pt x="72386" y="6592"/>
                  </a:lnTo>
                  <a:lnTo>
                    <a:pt x="71727" y="6139"/>
                  </a:lnTo>
                  <a:lnTo>
                    <a:pt x="70944" y="5686"/>
                  </a:lnTo>
                  <a:lnTo>
                    <a:pt x="70120" y="5274"/>
                  </a:lnTo>
                  <a:lnTo>
                    <a:pt x="69255" y="4862"/>
                  </a:lnTo>
                  <a:lnTo>
                    <a:pt x="68266" y="4450"/>
                  </a:lnTo>
                  <a:lnTo>
                    <a:pt x="67236" y="4038"/>
                  </a:lnTo>
                  <a:lnTo>
                    <a:pt x="66124" y="3667"/>
                  </a:lnTo>
                  <a:lnTo>
                    <a:pt x="64929" y="3296"/>
                  </a:lnTo>
                  <a:lnTo>
                    <a:pt x="63693" y="2925"/>
                  </a:lnTo>
                  <a:lnTo>
                    <a:pt x="62416" y="2596"/>
                  </a:lnTo>
                  <a:lnTo>
                    <a:pt x="61056" y="2307"/>
                  </a:lnTo>
                  <a:lnTo>
                    <a:pt x="59656" y="1978"/>
                  </a:lnTo>
                  <a:lnTo>
                    <a:pt x="58173" y="1730"/>
                  </a:lnTo>
                  <a:lnTo>
                    <a:pt x="56689" y="1442"/>
                  </a:lnTo>
                  <a:lnTo>
                    <a:pt x="55124" y="1195"/>
                  </a:lnTo>
                  <a:lnTo>
                    <a:pt x="53517" y="989"/>
                  </a:lnTo>
                  <a:lnTo>
                    <a:pt x="51869" y="783"/>
                  </a:lnTo>
                  <a:lnTo>
                    <a:pt x="50139" y="618"/>
                  </a:lnTo>
                  <a:lnTo>
                    <a:pt x="48409" y="453"/>
                  </a:lnTo>
                  <a:lnTo>
                    <a:pt x="46637" y="289"/>
                  </a:lnTo>
                  <a:lnTo>
                    <a:pt x="44824" y="206"/>
                  </a:lnTo>
                  <a:lnTo>
                    <a:pt x="43012" y="124"/>
                  </a:lnTo>
                  <a:lnTo>
                    <a:pt x="41158" y="41"/>
                  </a:lnTo>
                  <a:lnTo>
                    <a:pt x="39263" y="0"/>
                  </a:lnTo>
                  <a:close/>
                </a:path>
              </a:pathLst>
            </a:custGeom>
            <a:solidFill>
              <a:srgbClr val="751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1690;p41">
              <a:extLst>
                <a:ext uri="{FF2B5EF4-FFF2-40B4-BE49-F238E27FC236}">
                  <a16:creationId xmlns:a16="http://schemas.microsoft.com/office/drawing/2014/main" id="{309063A8-276D-4862-AF94-88A8FD0DE8D7}"/>
                </a:ext>
              </a:extLst>
            </p:cNvPr>
            <p:cNvSpPr/>
            <p:nvPr/>
          </p:nvSpPr>
          <p:spPr>
            <a:xfrm>
              <a:off x="4942925" y="4210850"/>
              <a:ext cx="1866300" cy="503650"/>
            </a:xfrm>
            <a:custGeom>
              <a:avLst/>
              <a:gdLst/>
              <a:ahLst/>
              <a:cxnLst/>
              <a:rect l="l" t="t" r="r" b="b"/>
              <a:pathLst>
                <a:path w="74652" h="20146" fill="none" extrusionOk="0">
                  <a:moveTo>
                    <a:pt x="37326" y="0"/>
                  </a:moveTo>
                  <a:lnTo>
                    <a:pt x="37326" y="0"/>
                  </a:lnTo>
                  <a:lnTo>
                    <a:pt x="35390" y="0"/>
                  </a:lnTo>
                  <a:lnTo>
                    <a:pt x="33495" y="41"/>
                  </a:lnTo>
                  <a:lnTo>
                    <a:pt x="31641" y="124"/>
                  </a:lnTo>
                  <a:lnTo>
                    <a:pt x="29787" y="206"/>
                  </a:lnTo>
                  <a:lnTo>
                    <a:pt x="28016" y="289"/>
                  </a:lnTo>
                  <a:lnTo>
                    <a:pt x="26244" y="453"/>
                  </a:lnTo>
                  <a:lnTo>
                    <a:pt x="24473" y="618"/>
                  </a:lnTo>
                  <a:lnTo>
                    <a:pt x="22783" y="783"/>
                  </a:lnTo>
                  <a:lnTo>
                    <a:pt x="21136" y="989"/>
                  </a:lnTo>
                  <a:lnTo>
                    <a:pt x="19529" y="1195"/>
                  </a:lnTo>
                  <a:lnTo>
                    <a:pt x="17963" y="1442"/>
                  </a:lnTo>
                  <a:lnTo>
                    <a:pt x="16439" y="1730"/>
                  </a:lnTo>
                  <a:lnTo>
                    <a:pt x="14997" y="1978"/>
                  </a:lnTo>
                  <a:lnTo>
                    <a:pt x="13596" y="2307"/>
                  </a:lnTo>
                  <a:lnTo>
                    <a:pt x="12237" y="2596"/>
                  </a:lnTo>
                  <a:lnTo>
                    <a:pt x="10918" y="2925"/>
                  </a:lnTo>
                  <a:lnTo>
                    <a:pt x="9682" y="3296"/>
                  </a:lnTo>
                  <a:lnTo>
                    <a:pt x="8529" y="3667"/>
                  </a:lnTo>
                  <a:lnTo>
                    <a:pt x="7417" y="4038"/>
                  </a:lnTo>
                  <a:lnTo>
                    <a:pt x="6387" y="4450"/>
                  </a:lnTo>
                  <a:lnTo>
                    <a:pt x="5398" y="4862"/>
                  </a:lnTo>
                  <a:lnTo>
                    <a:pt x="4492" y="5274"/>
                  </a:lnTo>
                  <a:lnTo>
                    <a:pt x="3668" y="5686"/>
                  </a:lnTo>
                  <a:lnTo>
                    <a:pt x="2926" y="6139"/>
                  </a:lnTo>
                  <a:lnTo>
                    <a:pt x="2267" y="6592"/>
                  </a:lnTo>
                  <a:lnTo>
                    <a:pt x="1690" y="7086"/>
                  </a:lnTo>
                  <a:lnTo>
                    <a:pt x="1196" y="7539"/>
                  </a:lnTo>
                  <a:lnTo>
                    <a:pt x="742" y="8034"/>
                  </a:lnTo>
                  <a:lnTo>
                    <a:pt x="413" y="8528"/>
                  </a:lnTo>
                  <a:lnTo>
                    <a:pt x="207" y="9023"/>
                  </a:lnTo>
                  <a:lnTo>
                    <a:pt x="42" y="9558"/>
                  </a:lnTo>
                  <a:lnTo>
                    <a:pt x="1" y="10052"/>
                  </a:lnTo>
                  <a:lnTo>
                    <a:pt x="1" y="10052"/>
                  </a:lnTo>
                  <a:lnTo>
                    <a:pt x="83" y="10423"/>
                  </a:lnTo>
                  <a:lnTo>
                    <a:pt x="330" y="11412"/>
                  </a:lnTo>
                  <a:lnTo>
                    <a:pt x="330" y="11412"/>
                  </a:lnTo>
                  <a:lnTo>
                    <a:pt x="619" y="11865"/>
                  </a:lnTo>
                  <a:lnTo>
                    <a:pt x="948" y="12318"/>
                  </a:lnTo>
                  <a:lnTo>
                    <a:pt x="1360" y="12772"/>
                  </a:lnTo>
                  <a:lnTo>
                    <a:pt x="1855" y="13225"/>
                  </a:lnTo>
                  <a:lnTo>
                    <a:pt x="2432" y="13637"/>
                  </a:lnTo>
                  <a:lnTo>
                    <a:pt x="3050" y="14049"/>
                  </a:lnTo>
                  <a:lnTo>
                    <a:pt x="3750" y="14461"/>
                  </a:lnTo>
                  <a:lnTo>
                    <a:pt x="4492" y="14873"/>
                  </a:lnTo>
                  <a:lnTo>
                    <a:pt x="5315" y="15243"/>
                  </a:lnTo>
                  <a:lnTo>
                    <a:pt x="6181" y="15614"/>
                  </a:lnTo>
                  <a:lnTo>
                    <a:pt x="7128" y="15985"/>
                  </a:lnTo>
                  <a:lnTo>
                    <a:pt x="8117" y="16356"/>
                  </a:lnTo>
                  <a:lnTo>
                    <a:pt x="9188" y="16685"/>
                  </a:lnTo>
                  <a:lnTo>
                    <a:pt x="10300" y="17015"/>
                  </a:lnTo>
                  <a:lnTo>
                    <a:pt x="11454" y="17345"/>
                  </a:lnTo>
                  <a:lnTo>
                    <a:pt x="12649" y="17633"/>
                  </a:lnTo>
                  <a:lnTo>
                    <a:pt x="15203" y="18169"/>
                  </a:lnTo>
                  <a:lnTo>
                    <a:pt x="17963" y="18704"/>
                  </a:lnTo>
                  <a:lnTo>
                    <a:pt x="20847" y="19116"/>
                  </a:lnTo>
                  <a:lnTo>
                    <a:pt x="23896" y="19487"/>
                  </a:lnTo>
                  <a:lnTo>
                    <a:pt x="27109" y="19775"/>
                  </a:lnTo>
                  <a:lnTo>
                    <a:pt x="30405" y="19981"/>
                  </a:lnTo>
                  <a:lnTo>
                    <a:pt x="33825" y="20105"/>
                  </a:lnTo>
                  <a:lnTo>
                    <a:pt x="37326" y="20146"/>
                  </a:lnTo>
                  <a:lnTo>
                    <a:pt x="37326" y="20146"/>
                  </a:lnTo>
                  <a:lnTo>
                    <a:pt x="40952" y="20105"/>
                  </a:lnTo>
                  <a:lnTo>
                    <a:pt x="44495" y="19940"/>
                  </a:lnTo>
                  <a:lnTo>
                    <a:pt x="47955" y="19734"/>
                  </a:lnTo>
                  <a:lnTo>
                    <a:pt x="51210" y="19404"/>
                  </a:lnTo>
                  <a:lnTo>
                    <a:pt x="54382" y="19034"/>
                  </a:lnTo>
                  <a:lnTo>
                    <a:pt x="57349" y="18580"/>
                  </a:lnTo>
                  <a:lnTo>
                    <a:pt x="58791" y="18333"/>
                  </a:lnTo>
                  <a:lnTo>
                    <a:pt x="60150" y="18045"/>
                  </a:lnTo>
                  <a:lnTo>
                    <a:pt x="61468" y="17757"/>
                  </a:lnTo>
                  <a:lnTo>
                    <a:pt x="62746" y="17427"/>
                  </a:lnTo>
                  <a:lnTo>
                    <a:pt x="63982" y="17139"/>
                  </a:lnTo>
                  <a:lnTo>
                    <a:pt x="65135" y="16768"/>
                  </a:lnTo>
                  <a:lnTo>
                    <a:pt x="66247" y="16438"/>
                  </a:lnTo>
                  <a:lnTo>
                    <a:pt x="67319" y="16067"/>
                  </a:lnTo>
                  <a:lnTo>
                    <a:pt x="68307" y="15697"/>
                  </a:lnTo>
                  <a:lnTo>
                    <a:pt x="69214" y="15285"/>
                  </a:lnTo>
                  <a:lnTo>
                    <a:pt x="70079" y="14914"/>
                  </a:lnTo>
                  <a:lnTo>
                    <a:pt x="70862" y="14502"/>
                  </a:lnTo>
                  <a:lnTo>
                    <a:pt x="71603" y="14049"/>
                  </a:lnTo>
                  <a:lnTo>
                    <a:pt x="72262" y="13637"/>
                  </a:lnTo>
                  <a:lnTo>
                    <a:pt x="72839" y="13184"/>
                  </a:lnTo>
                  <a:lnTo>
                    <a:pt x="73334" y="12730"/>
                  </a:lnTo>
                  <a:lnTo>
                    <a:pt x="73746" y="12277"/>
                  </a:lnTo>
                  <a:lnTo>
                    <a:pt x="74075" y="11783"/>
                  </a:lnTo>
                  <a:lnTo>
                    <a:pt x="74363" y="11330"/>
                  </a:lnTo>
                  <a:lnTo>
                    <a:pt x="74528" y="10835"/>
                  </a:lnTo>
                  <a:lnTo>
                    <a:pt x="74528" y="10835"/>
                  </a:lnTo>
                  <a:lnTo>
                    <a:pt x="74652" y="10052"/>
                  </a:lnTo>
                  <a:lnTo>
                    <a:pt x="74652" y="10052"/>
                  </a:lnTo>
                  <a:lnTo>
                    <a:pt x="74611" y="9558"/>
                  </a:lnTo>
                  <a:lnTo>
                    <a:pt x="74446" y="9023"/>
                  </a:lnTo>
                  <a:lnTo>
                    <a:pt x="74199" y="8528"/>
                  </a:lnTo>
                  <a:lnTo>
                    <a:pt x="73869" y="8034"/>
                  </a:lnTo>
                  <a:lnTo>
                    <a:pt x="73457" y="7539"/>
                  </a:lnTo>
                  <a:lnTo>
                    <a:pt x="72963" y="7086"/>
                  </a:lnTo>
                  <a:lnTo>
                    <a:pt x="72386" y="6592"/>
                  </a:lnTo>
                  <a:lnTo>
                    <a:pt x="71727" y="6139"/>
                  </a:lnTo>
                  <a:lnTo>
                    <a:pt x="70944" y="5686"/>
                  </a:lnTo>
                  <a:lnTo>
                    <a:pt x="70120" y="5274"/>
                  </a:lnTo>
                  <a:lnTo>
                    <a:pt x="69255" y="4862"/>
                  </a:lnTo>
                  <a:lnTo>
                    <a:pt x="68266" y="4450"/>
                  </a:lnTo>
                  <a:lnTo>
                    <a:pt x="67236" y="4038"/>
                  </a:lnTo>
                  <a:lnTo>
                    <a:pt x="66124" y="3667"/>
                  </a:lnTo>
                  <a:lnTo>
                    <a:pt x="64929" y="3296"/>
                  </a:lnTo>
                  <a:lnTo>
                    <a:pt x="63693" y="2925"/>
                  </a:lnTo>
                  <a:lnTo>
                    <a:pt x="62416" y="2596"/>
                  </a:lnTo>
                  <a:lnTo>
                    <a:pt x="61056" y="2307"/>
                  </a:lnTo>
                  <a:lnTo>
                    <a:pt x="59656" y="1978"/>
                  </a:lnTo>
                  <a:lnTo>
                    <a:pt x="58173" y="1730"/>
                  </a:lnTo>
                  <a:lnTo>
                    <a:pt x="56689" y="1442"/>
                  </a:lnTo>
                  <a:lnTo>
                    <a:pt x="55124" y="1195"/>
                  </a:lnTo>
                  <a:lnTo>
                    <a:pt x="53517" y="989"/>
                  </a:lnTo>
                  <a:lnTo>
                    <a:pt x="51869" y="783"/>
                  </a:lnTo>
                  <a:lnTo>
                    <a:pt x="50139" y="618"/>
                  </a:lnTo>
                  <a:lnTo>
                    <a:pt x="48409" y="453"/>
                  </a:lnTo>
                  <a:lnTo>
                    <a:pt x="46637" y="289"/>
                  </a:lnTo>
                  <a:lnTo>
                    <a:pt x="44824" y="206"/>
                  </a:lnTo>
                  <a:lnTo>
                    <a:pt x="43012" y="124"/>
                  </a:lnTo>
                  <a:lnTo>
                    <a:pt x="41158" y="41"/>
                  </a:lnTo>
                  <a:lnTo>
                    <a:pt x="39263" y="0"/>
                  </a:lnTo>
                  <a:lnTo>
                    <a:pt x="373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1691;p41">
              <a:extLst>
                <a:ext uri="{FF2B5EF4-FFF2-40B4-BE49-F238E27FC236}">
                  <a16:creationId xmlns:a16="http://schemas.microsoft.com/office/drawing/2014/main" id="{384DD65C-7693-439D-8D85-29944CF1F59D}"/>
                </a:ext>
              </a:extLst>
            </p:cNvPr>
            <p:cNvSpPr/>
            <p:nvPr/>
          </p:nvSpPr>
          <p:spPr>
            <a:xfrm>
              <a:off x="4951175" y="4481725"/>
              <a:ext cx="1854975" cy="650950"/>
            </a:xfrm>
            <a:custGeom>
              <a:avLst/>
              <a:gdLst/>
              <a:ahLst/>
              <a:cxnLst/>
              <a:rect l="l" t="t" r="r" b="b"/>
              <a:pathLst>
                <a:path w="74199" h="26038" extrusionOk="0">
                  <a:moveTo>
                    <a:pt x="74198" y="0"/>
                  </a:moveTo>
                  <a:lnTo>
                    <a:pt x="74033" y="495"/>
                  </a:lnTo>
                  <a:lnTo>
                    <a:pt x="73745" y="948"/>
                  </a:lnTo>
                  <a:lnTo>
                    <a:pt x="73416" y="1442"/>
                  </a:lnTo>
                  <a:lnTo>
                    <a:pt x="73004" y="1895"/>
                  </a:lnTo>
                  <a:lnTo>
                    <a:pt x="72509" y="2349"/>
                  </a:lnTo>
                  <a:lnTo>
                    <a:pt x="71932" y="2802"/>
                  </a:lnTo>
                  <a:lnTo>
                    <a:pt x="71273" y="3214"/>
                  </a:lnTo>
                  <a:lnTo>
                    <a:pt x="70532" y="3667"/>
                  </a:lnTo>
                  <a:lnTo>
                    <a:pt x="69749" y="4079"/>
                  </a:lnTo>
                  <a:lnTo>
                    <a:pt x="68884" y="4450"/>
                  </a:lnTo>
                  <a:lnTo>
                    <a:pt x="67977" y="4862"/>
                  </a:lnTo>
                  <a:lnTo>
                    <a:pt x="66989" y="5232"/>
                  </a:lnTo>
                  <a:lnTo>
                    <a:pt x="65917" y="5603"/>
                  </a:lnTo>
                  <a:lnTo>
                    <a:pt x="64805" y="5933"/>
                  </a:lnTo>
                  <a:lnTo>
                    <a:pt x="63652" y="6304"/>
                  </a:lnTo>
                  <a:lnTo>
                    <a:pt x="62416" y="6592"/>
                  </a:lnTo>
                  <a:lnTo>
                    <a:pt x="61138" y="6922"/>
                  </a:lnTo>
                  <a:lnTo>
                    <a:pt x="59820" y="7210"/>
                  </a:lnTo>
                  <a:lnTo>
                    <a:pt x="58461" y="7498"/>
                  </a:lnTo>
                  <a:lnTo>
                    <a:pt x="57019" y="7745"/>
                  </a:lnTo>
                  <a:lnTo>
                    <a:pt x="54052" y="8199"/>
                  </a:lnTo>
                  <a:lnTo>
                    <a:pt x="50880" y="8569"/>
                  </a:lnTo>
                  <a:lnTo>
                    <a:pt x="47625" y="8899"/>
                  </a:lnTo>
                  <a:lnTo>
                    <a:pt x="44165" y="9105"/>
                  </a:lnTo>
                  <a:lnTo>
                    <a:pt x="40622" y="9270"/>
                  </a:lnTo>
                  <a:lnTo>
                    <a:pt x="36996" y="9311"/>
                  </a:lnTo>
                  <a:lnTo>
                    <a:pt x="33495" y="9270"/>
                  </a:lnTo>
                  <a:lnTo>
                    <a:pt x="30075" y="9146"/>
                  </a:lnTo>
                  <a:lnTo>
                    <a:pt x="26779" y="8940"/>
                  </a:lnTo>
                  <a:lnTo>
                    <a:pt x="23566" y="8652"/>
                  </a:lnTo>
                  <a:lnTo>
                    <a:pt x="20517" y="8281"/>
                  </a:lnTo>
                  <a:lnTo>
                    <a:pt x="17633" y="7869"/>
                  </a:lnTo>
                  <a:lnTo>
                    <a:pt x="14873" y="7334"/>
                  </a:lnTo>
                  <a:lnTo>
                    <a:pt x="12319" y="6798"/>
                  </a:lnTo>
                  <a:lnTo>
                    <a:pt x="11124" y="6510"/>
                  </a:lnTo>
                  <a:lnTo>
                    <a:pt x="9970" y="6180"/>
                  </a:lnTo>
                  <a:lnTo>
                    <a:pt x="8858" y="5850"/>
                  </a:lnTo>
                  <a:lnTo>
                    <a:pt x="7787" y="5521"/>
                  </a:lnTo>
                  <a:lnTo>
                    <a:pt x="6798" y="5150"/>
                  </a:lnTo>
                  <a:lnTo>
                    <a:pt x="5851" y="4779"/>
                  </a:lnTo>
                  <a:lnTo>
                    <a:pt x="4985" y="4408"/>
                  </a:lnTo>
                  <a:lnTo>
                    <a:pt x="4162" y="4038"/>
                  </a:lnTo>
                  <a:lnTo>
                    <a:pt x="3420" y="3626"/>
                  </a:lnTo>
                  <a:lnTo>
                    <a:pt x="2720" y="3214"/>
                  </a:lnTo>
                  <a:lnTo>
                    <a:pt x="2102" y="2802"/>
                  </a:lnTo>
                  <a:lnTo>
                    <a:pt x="1525" y="2390"/>
                  </a:lnTo>
                  <a:lnTo>
                    <a:pt x="1030" y="1937"/>
                  </a:lnTo>
                  <a:lnTo>
                    <a:pt x="618" y="1483"/>
                  </a:lnTo>
                  <a:lnTo>
                    <a:pt x="289" y="1030"/>
                  </a:lnTo>
                  <a:lnTo>
                    <a:pt x="0" y="577"/>
                  </a:lnTo>
                  <a:lnTo>
                    <a:pt x="536" y="2307"/>
                  </a:lnTo>
                  <a:lnTo>
                    <a:pt x="907" y="3378"/>
                  </a:lnTo>
                  <a:lnTo>
                    <a:pt x="1319" y="4532"/>
                  </a:lnTo>
                  <a:lnTo>
                    <a:pt x="1854" y="5809"/>
                  </a:lnTo>
                  <a:lnTo>
                    <a:pt x="2431" y="7128"/>
                  </a:lnTo>
                  <a:lnTo>
                    <a:pt x="3090" y="8487"/>
                  </a:lnTo>
                  <a:lnTo>
                    <a:pt x="3873" y="9888"/>
                  </a:lnTo>
                  <a:lnTo>
                    <a:pt x="4697" y="11289"/>
                  </a:lnTo>
                  <a:lnTo>
                    <a:pt x="5645" y="12689"/>
                  </a:lnTo>
                  <a:lnTo>
                    <a:pt x="6139" y="13390"/>
                  </a:lnTo>
                  <a:lnTo>
                    <a:pt x="6675" y="14049"/>
                  </a:lnTo>
                  <a:lnTo>
                    <a:pt x="7210" y="14749"/>
                  </a:lnTo>
                  <a:lnTo>
                    <a:pt x="7787" y="15408"/>
                  </a:lnTo>
                  <a:lnTo>
                    <a:pt x="8405" y="16026"/>
                  </a:lnTo>
                  <a:lnTo>
                    <a:pt x="9023" y="16644"/>
                  </a:lnTo>
                  <a:lnTo>
                    <a:pt x="9682" y="17262"/>
                  </a:lnTo>
                  <a:lnTo>
                    <a:pt x="10382" y="17839"/>
                  </a:lnTo>
                  <a:lnTo>
                    <a:pt x="11083" y="18375"/>
                  </a:lnTo>
                  <a:lnTo>
                    <a:pt x="11824" y="18910"/>
                  </a:lnTo>
                  <a:lnTo>
                    <a:pt x="12566" y="19405"/>
                  </a:lnTo>
                  <a:lnTo>
                    <a:pt x="13390" y="19858"/>
                  </a:lnTo>
                  <a:lnTo>
                    <a:pt x="13431" y="20146"/>
                  </a:lnTo>
                  <a:lnTo>
                    <a:pt x="13513" y="20476"/>
                  </a:lnTo>
                  <a:lnTo>
                    <a:pt x="13678" y="20764"/>
                  </a:lnTo>
                  <a:lnTo>
                    <a:pt x="13884" y="21094"/>
                  </a:lnTo>
                  <a:lnTo>
                    <a:pt x="14173" y="21382"/>
                  </a:lnTo>
                  <a:lnTo>
                    <a:pt x="14502" y="21670"/>
                  </a:lnTo>
                  <a:lnTo>
                    <a:pt x="14873" y="21959"/>
                  </a:lnTo>
                  <a:lnTo>
                    <a:pt x="15326" y="22247"/>
                  </a:lnTo>
                  <a:lnTo>
                    <a:pt x="15821" y="22536"/>
                  </a:lnTo>
                  <a:lnTo>
                    <a:pt x="16356" y="22783"/>
                  </a:lnTo>
                  <a:lnTo>
                    <a:pt x="16974" y="23030"/>
                  </a:lnTo>
                  <a:lnTo>
                    <a:pt x="17592" y="23318"/>
                  </a:lnTo>
                  <a:lnTo>
                    <a:pt x="18993" y="23772"/>
                  </a:lnTo>
                  <a:lnTo>
                    <a:pt x="20558" y="24225"/>
                  </a:lnTo>
                  <a:lnTo>
                    <a:pt x="22330" y="24595"/>
                  </a:lnTo>
                  <a:lnTo>
                    <a:pt x="24184" y="24966"/>
                  </a:lnTo>
                  <a:lnTo>
                    <a:pt x="26202" y="25296"/>
                  </a:lnTo>
                  <a:lnTo>
                    <a:pt x="28345" y="25543"/>
                  </a:lnTo>
                  <a:lnTo>
                    <a:pt x="30569" y="25749"/>
                  </a:lnTo>
                  <a:lnTo>
                    <a:pt x="32918" y="25914"/>
                  </a:lnTo>
                  <a:lnTo>
                    <a:pt x="35348" y="25996"/>
                  </a:lnTo>
                  <a:lnTo>
                    <a:pt x="37820" y="26037"/>
                  </a:lnTo>
                  <a:lnTo>
                    <a:pt x="40333" y="25996"/>
                  </a:lnTo>
                  <a:lnTo>
                    <a:pt x="42723" y="25914"/>
                  </a:lnTo>
                  <a:lnTo>
                    <a:pt x="45071" y="25749"/>
                  </a:lnTo>
                  <a:lnTo>
                    <a:pt x="47296" y="25543"/>
                  </a:lnTo>
                  <a:lnTo>
                    <a:pt x="49438" y="25296"/>
                  </a:lnTo>
                  <a:lnTo>
                    <a:pt x="51457" y="24966"/>
                  </a:lnTo>
                  <a:lnTo>
                    <a:pt x="53352" y="24595"/>
                  </a:lnTo>
                  <a:lnTo>
                    <a:pt x="55082" y="24225"/>
                  </a:lnTo>
                  <a:lnTo>
                    <a:pt x="56648" y="23772"/>
                  </a:lnTo>
                  <a:lnTo>
                    <a:pt x="58049" y="23318"/>
                  </a:lnTo>
                  <a:lnTo>
                    <a:pt x="58708" y="23030"/>
                  </a:lnTo>
                  <a:lnTo>
                    <a:pt x="59285" y="22783"/>
                  </a:lnTo>
                  <a:lnTo>
                    <a:pt x="59820" y="22536"/>
                  </a:lnTo>
                  <a:lnTo>
                    <a:pt x="60315" y="22247"/>
                  </a:lnTo>
                  <a:lnTo>
                    <a:pt x="60768" y="21959"/>
                  </a:lnTo>
                  <a:lnTo>
                    <a:pt x="61138" y="21670"/>
                  </a:lnTo>
                  <a:lnTo>
                    <a:pt x="61468" y="21382"/>
                  </a:lnTo>
                  <a:lnTo>
                    <a:pt x="61756" y="21094"/>
                  </a:lnTo>
                  <a:lnTo>
                    <a:pt x="61962" y="20764"/>
                  </a:lnTo>
                  <a:lnTo>
                    <a:pt x="62127" y="20476"/>
                  </a:lnTo>
                  <a:lnTo>
                    <a:pt x="62251" y="20146"/>
                  </a:lnTo>
                  <a:lnTo>
                    <a:pt x="62292" y="19858"/>
                  </a:lnTo>
                  <a:lnTo>
                    <a:pt x="62704" y="19528"/>
                  </a:lnTo>
                  <a:lnTo>
                    <a:pt x="63198" y="19157"/>
                  </a:lnTo>
                  <a:lnTo>
                    <a:pt x="63858" y="18581"/>
                  </a:lnTo>
                  <a:lnTo>
                    <a:pt x="64640" y="17880"/>
                  </a:lnTo>
                  <a:lnTo>
                    <a:pt x="65505" y="17056"/>
                  </a:lnTo>
                  <a:lnTo>
                    <a:pt x="66453" y="16026"/>
                  </a:lnTo>
                  <a:lnTo>
                    <a:pt x="67442" y="14873"/>
                  </a:lnTo>
                  <a:lnTo>
                    <a:pt x="68472" y="13554"/>
                  </a:lnTo>
                  <a:lnTo>
                    <a:pt x="69007" y="12813"/>
                  </a:lnTo>
                  <a:lnTo>
                    <a:pt x="69502" y="12071"/>
                  </a:lnTo>
                  <a:lnTo>
                    <a:pt x="70037" y="11289"/>
                  </a:lnTo>
                  <a:lnTo>
                    <a:pt x="70532" y="10423"/>
                  </a:lnTo>
                  <a:lnTo>
                    <a:pt x="70985" y="9558"/>
                  </a:lnTo>
                  <a:lnTo>
                    <a:pt x="71479" y="8652"/>
                  </a:lnTo>
                  <a:lnTo>
                    <a:pt x="71891" y="7704"/>
                  </a:lnTo>
                  <a:lnTo>
                    <a:pt x="72344" y="6716"/>
                  </a:lnTo>
                  <a:lnTo>
                    <a:pt x="72715" y="5686"/>
                  </a:lnTo>
                  <a:lnTo>
                    <a:pt x="73086" y="4614"/>
                  </a:lnTo>
                  <a:lnTo>
                    <a:pt x="73416" y="3543"/>
                  </a:lnTo>
                  <a:lnTo>
                    <a:pt x="73704" y="2390"/>
                  </a:lnTo>
                  <a:lnTo>
                    <a:pt x="73992" y="1195"/>
                  </a:lnTo>
                  <a:lnTo>
                    <a:pt x="74198" y="0"/>
                  </a:lnTo>
                  <a:close/>
                </a:path>
              </a:pathLst>
            </a:custGeom>
            <a:solidFill>
              <a:srgbClr val="8E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1692;p41">
              <a:extLst>
                <a:ext uri="{FF2B5EF4-FFF2-40B4-BE49-F238E27FC236}">
                  <a16:creationId xmlns:a16="http://schemas.microsoft.com/office/drawing/2014/main" id="{E08ED29E-C782-4BA2-8E26-0B216324E88D}"/>
                </a:ext>
              </a:extLst>
            </p:cNvPr>
            <p:cNvSpPr/>
            <p:nvPr/>
          </p:nvSpPr>
          <p:spPr>
            <a:xfrm>
              <a:off x="4951175" y="4481725"/>
              <a:ext cx="1854975" cy="650950"/>
            </a:xfrm>
            <a:custGeom>
              <a:avLst/>
              <a:gdLst/>
              <a:ahLst/>
              <a:cxnLst/>
              <a:rect l="l" t="t" r="r" b="b"/>
              <a:pathLst>
                <a:path w="74199" h="26038" fill="none" extrusionOk="0">
                  <a:moveTo>
                    <a:pt x="36996" y="9311"/>
                  </a:moveTo>
                  <a:lnTo>
                    <a:pt x="36996" y="9311"/>
                  </a:lnTo>
                  <a:lnTo>
                    <a:pt x="33495" y="9270"/>
                  </a:lnTo>
                  <a:lnTo>
                    <a:pt x="30075" y="9146"/>
                  </a:lnTo>
                  <a:lnTo>
                    <a:pt x="26779" y="8940"/>
                  </a:lnTo>
                  <a:lnTo>
                    <a:pt x="23566" y="8652"/>
                  </a:lnTo>
                  <a:lnTo>
                    <a:pt x="20517" y="8281"/>
                  </a:lnTo>
                  <a:lnTo>
                    <a:pt x="17633" y="7869"/>
                  </a:lnTo>
                  <a:lnTo>
                    <a:pt x="14873" y="7334"/>
                  </a:lnTo>
                  <a:lnTo>
                    <a:pt x="12319" y="6798"/>
                  </a:lnTo>
                  <a:lnTo>
                    <a:pt x="11124" y="6510"/>
                  </a:lnTo>
                  <a:lnTo>
                    <a:pt x="9970" y="6180"/>
                  </a:lnTo>
                  <a:lnTo>
                    <a:pt x="8858" y="5850"/>
                  </a:lnTo>
                  <a:lnTo>
                    <a:pt x="7787" y="5521"/>
                  </a:lnTo>
                  <a:lnTo>
                    <a:pt x="6798" y="5150"/>
                  </a:lnTo>
                  <a:lnTo>
                    <a:pt x="5851" y="4779"/>
                  </a:lnTo>
                  <a:lnTo>
                    <a:pt x="4985" y="4408"/>
                  </a:lnTo>
                  <a:lnTo>
                    <a:pt x="4162" y="4038"/>
                  </a:lnTo>
                  <a:lnTo>
                    <a:pt x="3420" y="3626"/>
                  </a:lnTo>
                  <a:lnTo>
                    <a:pt x="2720" y="3214"/>
                  </a:lnTo>
                  <a:lnTo>
                    <a:pt x="2102" y="2802"/>
                  </a:lnTo>
                  <a:lnTo>
                    <a:pt x="1525" y="2390"/>
                  </a:lnTo>
                  <a:lnTo>
                    <a:pt x="1030" y="1937"/>
                  </a:lnTo>
                  <a:lnTo>
                    <a:pt x="618" y="1483"/>
                  </a:lnTo>
                  <a:lnTo>
                    <a:pt x="289" y="1030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536" y="2307"/>
                  </a:lnTo>
                  <a:lnTo>
                    <a:pt x="907" y="3378"/>
                  </a:lnTo>
                  <a:lnTo>
                    <a:pt x="1319" y="4532"/>
                  </a:lnTo>
                  <a:lnTo>
                    <a:pt x="1854" y="5809"/>
                  </a:lnTo>
                  <a:lnTo>
                    <a:pt x="2431" y="7128"/>
                  </a:lnTo>
                  <a:lnTo>
                    <a:pt x="3090" y="8487"/>
                  </a:lnTo>
                  <a:lnTo>
                    <a:pt x="3873" y="9888"/>
                  </a:lnTo>
                  <a:lnTo>
                    <a:pt x="4697" y="11289"/>
                  </a:lnTo>
                  <a:lnTo>
                    <a:pt x="5645" y="12689"/>
                  </a:lnTo>
                  <a:lnTo>
                    <a:pt x="6139" y="13390"/>
                  </a:lnTo>
                  <a:lnTo>
                    <a:pt x="6675" y="14049"/>
                  </a:lnTo>
                  <a:lnTo>
                    <a:pt x="7210" y="14749"/>
                  </a:lnTo>
                  <a:lnTo>
                    <a:pt x="7787" y="15408"/>
                  </a:lnTo>
                  <a:lnTo>
                    <a:pt x="8405" y="16026"/>
                  </a:lnTo>
                  <a:lnTo>
                    <a:pt x="9023" y="16644"/>
                  </a:lnTo>
                  <a:lnTo>
                    <a:pt x="9682" y="17262"/>
                  </a:lnTo>
                  <a:lnTo>
                    <a:pt x="10382" y="17839"/>
                  </a:lnTo>
                  <a:lnTo>
                    <a:pt x="11083" y="18375"/>
                  </a:lnTo>
                  <a:lnTo>
                    <a:pt x="11824" y="18910"/>
                  </a:lnTo>
                  <a:lnTo>
                    <a:pt x="12566" y="19405"/>
                  </a:lnTo>
                  <a:lnTo>
                    <a:pt x="13390" y="19858"/>
                  </a:lnTo>
                  <a:lnTo>
                    <a:pt x="13390" y="19858"/>
                  </a:lnTo>
                  <a:lnTo>
                    <a:pt x="13390" y="19858"/>
                  </a:lnTo>
                  <a:lnTo>
                    <a:pt x="13431" y="20146"/>
                  </a:lnTo>
                  <a:lnTo>
                    <a:pt x="13513" y="20476"/>
                  </a:lnTo>
                  <a:lnTo>
                    <a:pt x="13678" y="20764"/>
                  </a:lnTo>
                  <a:lnTo>
                    <a:pt x="13884" y="21094"/>
                  </a:lnTo>
                  <a:lnTo>
                    <a:pt x="14173" y="21382"/>
                  </a:lnTo>
                  <a:lnTo>
                    <a:pt x="14502" y="21670"/>
                  </a:lnTo>
                  <a:lnTo>
                    <a:pt x="14873" y="21959"/>
                  </a:lnTo>
                  <a:lnTo>
                    <a:pt x="15326" y="22247"/>
                  </a:lnTo>
                  <a:lnTo>
                    <a:pt x="15821" y="22536"/>
                  </a:lnTo>
                  <a:lnTo>
                    <a:pt x="16356" y="22783"/>
                  </a:lnTo>
                  <a:lnTo>
                    <a:pt x="16974" y="23030"/>
                  </a:lnTo>
                  <a:lnTo>
                    <a:pt x="17592" y="23318"/>
                  </a:lnTo>
                  <a:lnTo>
                    <a:pt x="18993" y="23772"/>
                  </a:lnTo>
                  <a:lnTo>
                    <a:pt x="20558" y="24225"/>
                  </a:lnTo>
                  <a:lnTo>
                    <a:pt x="22330" y="24595"/>
                  </a:lnTo>
                  <a:lnTo>
                    <a:pt x="24184" y="24966"/>
                  </a:lnTo>
                  <a:lnTo>
                    <a:pt x="26202" y="25296"/>
                  </a:lnTo>
                  <a:lnTo>
                    <a:pt x="28345" y="25543"/>
                  </a:lnTo>
                  <a:lnTo>
                    <a:pt x="30569" y="25749"/>
                  </a:lnTo>
                  <a:lnTo>
                    <a:pt x="32918" y="25914"/>
                  </a:lnTo>
                  <a:lnTo>
                    <a:pt x="35348" y="25996"/>
                  </a:lnTo>
                  <a:lnTo>
                    <a:pt x="37820" y="26037"/>
                  </a:lnTo>
                  <a:lnTo>
                    <a:pt x="37820" y="26037"/>
                  </a:lnTo>
                  <a:lnTo>
                    <a:pt x="40333" y="25996"/>
                  </a:lnTo>
                  <a:lnTo>
                    <a:pt x="42723" y="25914"/>
                  </a:lnTo>
                  <a:lnTo>
                    <a:pt x="45071" y="25749"/>
                  </a:lnTo>
                  <a:lnTo>
                    <a:pt x="47296" y="25543"/>
                  </a:lnTo>
                  <a:lnTo>
                    <a:pt x="49438" y="25296"/>
                  </a:lnTo>
                  <a:lnTo>
                    <a:pt x="51457" y="24966"/>
                  </a:lnTo>
                  <a:lnTo>
                    <a:pt x="53352" y="24595"/>
                  </a:lnTo>
                  <a:lnTo>
                    <a:pt x="55082" y="24225"/>
                  </a:lnTo>
                  <a:lnTo>
                    <a:pt x="56648" y="23772"/>
                  </a:lnTo>
                  <a:lnTo>
                    <a:pt x="58049" y="23318"/>
                  </a:lnTo>
                  <a:lnTo>
                    <a:pt x="58708" y="23030"/>
                  </a:lnTo>
                  <a:lnTo>
                    <a:pt x="59285" y="22783"/>
                  </a:lnTo>
                  <a:lnTo>
                    <a:pt x="59820" y="22536"/>
                  </a:lnTo>
                  <a:lnTo>
                    <a:pt x="60315" y="22247"/>
                  </a:lnTo>
                  <a:lnTo>
                    <a:pt x="60768" y="21959"/>
                  </a:lnTo>
                  <a:lnTo>
                    <a:pt x="61138" y="21670"/>
                  </a:lnTo>
                  <a:lnTo>
                    <a:pt x="61468" y="21382"/>
                  </a:lnTo>
                  <a:lnTo>
                    <a:pt x="61756" y="21094"/>
                  </a:lnTo>
                  <a:lnTo>
                    <a:pt x="61962" y="20764"/>
                  </a:lnTo>
                  <a:lnTo>
                    <a:pt x="62127" y="20476"/>
                  </a:lnTo>
                  <a:lnTo>
                    <a:pt x="62251" y="20146"/>
                  </a:lnTo>
                  <a:lnTo>
                    <a:pt x="62292" y="19858"/>
                  </a:lnTo>
                  <a:lnTo>
                    <a:pt x="62292" y="19858"/>
                  </a:lnTo>
                  <a:lnTo>
                    <a:pt x="62292" y="19858"/>
                  </a:lnTo>
                  <a:lnTo>
                    <a:pt x="62704" y="19528"/>
                  </a:lnTo>
                  <a:lnTo>
                    <a:pt x="63198" y="19157"/>
                  </a:lnTo>
                  <a:lnTo>
                    <a:pt x="63858" y="18581"/>
                  </a:lnTo>
                  <a:lnTo>
                    <a:pt x="64640" y="17880"/>
                  </a:lnTo>
                  <a:lnTo>
                    <a:pt x="65505" y="17056"/>
                  </a:lnTo>
                  <a:lnTo>
                    <a:pt x="66453" y="16026"/>
                  </a:lnTo>
                  <a:lnTo>
                    <a:pt x="67442" y="14873"/>
                  </a:lnTo>
                  <a:lnTo>
                    <a:pt x="68472" y="13554"/>
                  </a:lnTo>
                  <a:lnTo>
                    <a:pt x="69007" y="12813"/>
                  </a:lnTo>
                  <a:lnTo>
                    <a:pt x="69502" y="12071"/>
                  </a:lnTo>
                  <a:lnTo>
                    <a:pt x="70037" y="11289"/>
                  </a:lnTo>
                  <a:lnTo>
                    <a:pt x="70532" y="10423"/>
                  </a:lnTo>
                  <a:lnTo>
                    <a:pt x="70985" y="9558"/>
                  </a:lnTo>
                  <a:lnTo>
                    <a:pt x="71479" y="8652"/>
                  </a:lnTo>
                  <a:lnTo>
                    <a:pt x="71891" y="7704"/>
                  </a:lnTo>
                  <a:lnTo>
                    <a:pt x="72344" y="6716"/>
                  </a:lnTo>
                  <a:lnTo>
                    <a:pt x="72715" y="5686"/>
                  </a:lnTo>
                  <a:lnTo>
                    <a:pt x="73086" y="4614"/>
                  </a:lnTo>
                  <a:lnTo>
                    <a:pt x="73416" y="3543"/>
                  </a:lnTo>
                  <a:lnTo>
                    <a:pt x="73704" y="2390"/>
                  </a:lnTo>
                  <a:lnTo>
                    <a:pt x="73992" y="1195"/>
                  </a:lnTo>
                  <a:lnTo>
                    <a:pt x="74198" y="0"/>
                  </a:lnTo>
                  <a:lnTo>
                    <a:pt x="74198" y="0"/>
                  </a:lnTo>
                  <a:lnTo>
                    <a:pt x="74033" y="495"/>
                  </a:lnTo>
                  <a:lnTo>
                    <a:pt x="73745" y="948"/>
                  </a:lnTo>
                  <a:lnTo>
                    <a:pt x="73416" y="1442"/>
                  </a:lnTo>
                  <a:lnTo>
                    <a:pt x="73004" y="1895"/>
                  </a:lnTo>
                  <a:lnTo>
                    <a:pt x="72509" y="2349"/>
                  </a:lnTo>
                  <a:lnTo>
                    <a:pt x="71932" y="2802"/>
                  </a:lnTo>
                  <a:lnTo>
                    <a:pt x="71273" y="3214"/>
                  </a:lnTo>
                  <a:lnTo>
                    <a:pt x="70532" y="3667"/>
                  </a:lnTo>
                  <a:lnTo>
                    <a:pt x="69749" y="4079"/>
                  </a:lnTo>
                  <a:lnTo>
                    <a:pt x="68884" y="4450"/>
                  </a:lnTo>
                  <a:lnTo>
                    <a:pt x="67977" y="4862"/>
                  </a:lnTo>
                  <a:lnTo>
                    <a:pt x="66989" y="5232"/>
                  </a:lnTo>
                  <a:lnTo>
                    <a:pt x="65917" y="5603"/>
                  </a:lnTo>
                  <a:lnTo>
                    <a:pt x="64805" y="5933"/>
                  </a:lnTo>
                  <a:lnTo>
                    <a:pt x="63652" y="6304"/>
                  </a:lnTo>
                  <a:lnTo>
                    <a:pt x="62416" y="6592"/>
                  </a:lnTo>
                  <a:lnTo>
                    <a:pt x="61138" y="6922"/>
                  </a:lnTo>
                  <a:lnTo>
                    <a:pt x="59820" y="7210"/>
                  </a:lnTo>
                  <a:lnTo>
                    <a:pt x="58461" y="7498"/>
                  </a:lnTo>
                  <a:lnTo>
                    <a:pt x="57019" y="7745"/>
                  </a:lnTo>
                  <a:lnTo>
                    <a:pt x="54052" y="8199"/>
                  </a:lnTo>
                  <a:lnTo>
                    <a:pt x="50880" y="8569"/>
                  </a:lnTo>
                  <a:lnTo>
                    <a:pt x="47625" y="8899"/>
                  </a:lnTo>
                  <a:lnTo>
                    <a:pt x="44165" y="9105"/>
                  </a:lnTo>
                  <a:lnTo>
                    <a:pt x="40622" y="9270"/>
                  </a:lnTo>
                  <a:lnTo>
                    <a:pt x="36996" y="93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1693;p41">
              <a:extLst>
                <a:ext uri="{FF2B5EF4-FFF2-40B4-BE49-F238E27FC236}">
                  <a16:creationId xmlns:a16="http://schemas.microsoft.com/office/drawing/2014/main" id="{7F85882E-40D4-4A1E-AA52-3023A474EA69}"/>
                </a:ext>
              </a:extLst>
            </p:cNvPr>
            <p:cNvSpPr/>
            <p:nvPr/>
          </p:nvSpPr>
          <p:spPr>
            <a:xfrm>
              <a:off x="5181875" y="4699050"/>
              <a:ext cx="400675" cy="232775"/>
            </a:xfrm>
            <a:custGeom>
              <a:avLst/>
              <a:gdLst/>
              <a:ahLst/>
              <a:cxnLst/>
              <a:rect l="l" t="t" r="r" b="b"/>
              <a:pathLst>
                <a:path w="16027" h="9311" extrusionOk="0">
                  <a:moveTo>
                    <a:pt x="1" y="0"/>
                  </a:moveTo>
                  <a:lnTo>
                    <a:pt x="1649" y="2390"/>
                  </a:lnTo>
                  <a:lnTo>
                    <a:pt x="4327" y="2966"/>
                  </a:lnTo>
                  <a:lnTo>
                    <a:pt x="7293" y="3584"/>
                  </a:lnTo>
                  <a:lnTo>
                    <a:pt x="8941" y="3831"/>
                  </a:lnTo>
                  <a:lnTo>
                    <a:pt x="10630" y="4120"/>
                  </a:lnTo>
                  <a:lnTo>
                    <a:pt x="12443" y="4367"/>
                  </a:lnTo>
                  <a:lnTo>
                    <a:pt x="14297" y="4614"/>
                  </a:lnTo>
                  <a:lnTo>
                    <a:pt x="16027" y="3502"/>
                  </a:lnTo>
                  <a:lnTo>
                    <a:pt x="14956" y="3584"/>
                  </a:lnTo>
                  <a:lnTo>
                    <a:pt x="13843" y="3625"/>
                  </a:lnTo>
                  <a:lnTo>
                    <a:pt x="12443" y="3584"/>
                  </a:lnTo>
                  <a:lnTo>
                    <a:pt x="11124" y="3461"/>
                  </a:lnTo>
                  <a:lnTo>
                    <a:pt x="9806" y="3255"/>
                  </a:lnTo>
                  <a:lnTo>
                    <a:pt x="8529" y="3049"/>
                  </a:lnTo>
                  <a:lnTo>
                    <a:pt x="7334" y="2760"/>
                  </a:lnTo>
                  <a:lnTo>
                    <a:pt x="6181" y="2472"/>
                  </a:lnTo>
                  <a:lnTo>
                    <a:pt x="5109" y="2142"/>
                  </a:lnTo>
                  <a:lnTo>
                    <a:pt x="4121" y="1813"/>
                  </a:lnTo>
                  <a:lnTo>
                    <a:pt x="3214" y="1483"/>
                  </a:lnTo>
                  <a:lnTo>
                    <a:pt x="2432" y="1154"/>
                  </a:lnTo>
                  <a:lnTo>
                    <a:pt x="1113" y="577"/>
                  </a:lnTo>
                  <a:lnTo>
                    <a:pt x="289" y="165"/>
                  </a:lnTo>
                  <a:lnTo>
                    <a:pt x="1" y="0"/>
                  </a:lnTo>
                  <a:close/>
                  <a:moveTo>
                    <a:pt x="2184" y="3131"/>
                  </a:moveTo>
                  <a:lnTo>
                    <a:pt x="6469" y="9228"/>
                  </a:lnTo>
                  <a:lnTo>
                    <a:pt x="6963" y="9311"/>
                  </a:lnTo>
                  <a:lnTo>
                    <a:pt x="13473" y="5150"/>
                  </a:lnTo>
                  <a:lnTo>
                    <a:pt x="10259" y="4697"/>
                  </a:lnTo>
                  <a:lnTo>
                    <a:pt x="7334" y="4202"/>
                  </a:lnTo>
                  <a:lnTo>
                    <a:pt x="4615" y="3667"/>
                  </a:lnTo>
                  <a:lnTo>
                    <a:pt x="2184" y="3131"/>
                  </a:lnTo>
                  <a:close/>
                </a:path>
              </a:pathLst>
            </a:custGeom>
            <a:solidFill>
              <a:srgbClr val="963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1694;p41">
              <a:extLst>
                <a:ext uri="{FF2B5EF4-FFF2-40B4-BE49-F238E27FC236}">
                  <a16:creationId xmlns:a16="http://schemas.microsoft.com/office/drawing/2014/main" id="{74424D10-9BD8-4F38-86AD-F80A5B6B1248}"/>
                </a:ext>
              </a:extLst>
            </p:cNvPr>
            <p:cNvSpPr/>
            <p:nvPr/>
          </p:nvSpPr>
          <p:spPr>
            <a:xfrm>
              <a:off x="5236475" y="4777325"/>
              <a:ext cx="282225" cy="154500"/>
            </a:xfrm>
            <a:custGeom>
              <a:avLst/>
              <a:gdLst/>
              <a:ahLst/>
              <a:cxnLst/>
              <a:rect l="l" t="t" r="r" b="b"/>
              <a:pathLst>
                <a:path w="11289" h="6180" fill="none" extrusionOk="0">
                  <a:moveTo>
                    <a:pt x="0" y="0"/>
                  </a:moveTo>
                  <a:lnTo>
                    <a:pt x="4285" y="6097"/>
                  </a:lnTo>
                  <a:lnTo>
                    <a:pt x="4285" y="6097"/>
                  </a:lnTo>
                  <a:lnTo>
                    <a:pt x="4779" y="6180"/>
                  </a:lnTo>
                  <a:lnTo>
                    <a:pt x="11289" y="2019"/>
                  </a:lnTo>
                  <a:lnTo>
                    <a:pt x="11289" y="2019"/>
                  </a:lnTo>
                  <a:lnTo>
                    <a:pt x="8075" y="1566"/>
                  </a:lnTo>
                  <a:lnTo>
                    <a:pt x="5150" y="1071"/>
                  </a:lnTo>
                  <a:lnTo>
                    <a:pt x="2431" y="5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1695;p41">
              <a:extLst>
                <a:ext uri="{FF2B5EF4-FFF2-40B4-BE49-F238E27FC236}">
                  <a16:creationId xmlns:a16="http://schemas.microsoft.com/office/drawing/2014/main" id="{95B713C3-A366-4EAE-B564-90EA1CB35192}"/>
                </a:ext>
              </a:extLst>
            </p:cNvPr>
            <p:cNvSpPr/>
            <p:nvPr/>
          </p:nvSpPr>
          <p:spPr>
            <a:xfrm>
              <a:off x="5181875" y="4699050"/>
              <a:ext cx="400675" cy="115375"/>
            </a:xfrm>
            <a:custGeom>
              <a:avLst/>
              <a:gdLst/>
              <a:ahLst/>
              <a:cxnLst/>
              <a:rect l="l" t="t" r="r" b="b"/>
              <a:pathLst>
                <a:path w="16027" h="4615" fill="none" extrusionOk="0">
                  <a:moveTo>
                    <a:pt x="1" y="0"/>
                  </a:moveTo>
                  <a:lnTo>
                    <a:pt x="1649" y="2390"/>
                  </a:lnTo>
                  <a:lnTo>
                    <a:pt x="1649" y="2390"/>
                  </a:lnTo>
                  <a:lnTo>
                    <a:pt x="4327" y="2966"/>
                  </a:lnTo>
                  <a:lnTo>
                    <a:pt x="7293" y="3584"/>
                  </a:lnTo>
                  <a:lnTo>
                    <a:pt x="8941" y="3831"/>
                  </a:lnTo>
                  <a:lnTo>
                    <a:pt x="10630" y="4120"/>
                  </a:lnTo>
                  <a:lnTo>
                    <a:pt x="12443" y="4367"/>
                  </a:lnTo>
                  <a:lnTo>
                    <a:pt x="14297" y="4614"/>
                  </a:lnTo>
                  <a:lnTo>
                    <a:pt x="16027" y="3502"/>
                  </a:lnTo>
                  <a:lnTo>
                    <a:pt x="16027" y="3502"/>
                  </a:lnTo>
                  <a:lnTo>
                    <a:pt x="14956" y="3584"/>
                  </a:lnTo>
                  <a:lnTo>
                    <a:pt x="13843" y="3625"/>
                  </a:lnTo>
                  <a:lnTo>
                    <a:pt x="13843" y="3625"/>
                  </a:lnTo>
                  <a:lnTo>
                    <a:pt x="12443" y="3584"/>
                  </a:lnTo>
                  <a:lnTo>
                    <a:pt x="11124" y="3461"/>
                  </a:lnTo>
                  <a:lnTo>
                    <a:pt x="9806" y="3255"/>
                  </a:lnTo>
                  <a:lnTo>
                    <a:pt x="8529" y="3049"/>
                  </a:lnTo>
                  <a:lnTo>
                    <a:pt x="7334" y="2760"/>
                  </a:lnTo>
                  <a:lnTo>
                    <a:pt x="6181" y="2472"/>
                  </a:lnTo>
                  <a:lnTo>
                    <a:pt x="5109" y="2142"/>
                  </a:lnTo>
                  <a:lnTo>
                    <a:pt x="4121" y="1813"/>
                  </a:lnTo>
                  <a:lnTo>
                    <a:pt x="3214" y="1483"/>
                  </a:lnTo>
                  <a:lnTo>
                    <a:pt x="2432" y="1154"/>
                  </a:lnTo>
                  <a:lnTo>
                    <a:pt x="1113" y="577"/>
                  </a:lnTo>
                  <a:lnTo>
                    <a:pt x="289" y="16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1696;p41">
              <a:extLst>
                <a:ext uri="{FF2B5EF4-FFF2-40B4-BE49-F238E27FC236}">
                  <a16:creationId xmlns:a16="http://schemas.microsoft.com/office/drawing/2014/main" id="{36E0ECCA-0C28-4727-9AD3-AAAAE592EC8C}"/>
                </a:ext>
              </a:extLst>
            </p:cNvPr>
            <p:cNvSpPr/>
            <p:nvPr/>
          </p:nvSpPr>
          <p:spPr>
            <a:xfrm>
              <a:off x="5283850" y="4566175"/>
              <a:ext cx="1503750" cy="412000"/>
            </a:xfrm>
            <a:custGeom>
              <a:avLst/>
              <a:gdLst/>
              <a:ahLst/>
              <a:cxnLst/>
              <a:rect l="l" t="t" r="r" b="b"/>
              <a:pathLst>
                <a:path w="60150" h="16480" extrusionOk="0"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38"/>
                  </a:moveTo>
                  <a:lnTo>
                    <a:pt x="48985" y="16438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38"/>
                  </a:lnTo>
                  <a:close/>
                  <a:moveTo>
                    <a:pt x="42" y="16438"/>
                  </a:moveTo>
                  <a:lnTo>
                    <a:pt x="42" y="16438"/>
                  </a:lnTo>
                  <a:lnTo>
                    <a:pt x="83" y="16480"/>
                  </a:lnTo>
                  <a:lnTo>
                    <a:pt x="83" y="16480"/>
                  </a:lnTo>
                  <a:lnTo>
                    <a:pt x="42" y="16438"/>
                  </a:lnTo>
                  <a:close/>
                  <a:moveTo>
                    <a:pt x="0" y="16438"/>
                  </a:moveTo>
                  <a:lnTo>
                    <a:pt x="0" y="16438"/>
                  </a:lnTo>
                  <a:lnTo>
                    <a:pt x="42" y="16438"/>
                  </a:lnTo>
                  <a:lnTo>
                    <a:pt x="42" y="16438"/>
                  </a:lnTo>
                  <a:lnTo>
                    <a:pt x="0" y="16438"/>
                  </a:lnTo>
                  <a:close/>
                  <a:moveTo>
                    <a:pt x="57595" y="6345"/>
                  </a:moveTo>
                  <a:lnTo>
                    <a:pt x="57595" y="6345"/>
                  </a:lnTo>
                  <a:lnTo>
                    <a:pt x="57595" y="6345"/>
                  </a:lnTo>
                  <a:lnTo>
                    <a:pt x="57595" y="6345"/>
                  </a:lnTo>
                  <a:lnTo>
                    <a:pt x="57060" y="7293"/>
                  </a:lnTo>
                  <a:lnTo>
                    <a:pt x="56483" y="8240"/>
                  </a:lnTo>
                  <a:lnTo>
                    <a:pt x="55906" y="9105"/>
                  </a:lnTo>
                  <a:lnTo>
                    <a:pt x="55330" y="9970"/>
                  </a:lnTo>
                  <a:lnTo>
                    <a:pt x="55330" y="9970"/>
                  </a:lnTo>
                  <a:lnTo>
                    <a:pt x="55906" y="9105"/>
                  </a:lnTo>
                  <a:lnTo>
                    <a:pt x="56483" y="8240"/>
                  </a:lnTo>
                  <a:lnTo>
                    <a:pt x="57060" y="7293"/>
                  </a:lnTo>
                  <a:lnTo>
                    <a:pt x="57595" y="6345"/>
                  </a:lnTo>
                  <a:close/>
                  <a:moveTo>
                    <a:pt x="60150" y="0"/>
                  </a:moveTo>
                  <a:lnTo>
                    <a:pt x="60150" y="0"/>
                  </a:lnTo>
                  <a:lnTo>
                    <a:pt x="60150" y="0"/>
                  </a:lnTo>
                  <a:lnTo>
                    <a:pt x="60150" y="0"/>
                  </a:lnTo>
                  <a:lnTo>
                    <a:pt x="59655" y="1607"/>
                  </a:lnTo>
                  <a:lnTo>
                    <a:pt x="59120" y="3132"/>
                  </a:lnTo>
                  <a:lnTo>
                    <a:pt x="58502" y="4573"/>
                  </a:lnTo>
                  <a:lnTo>
                    <a:pt x="57801" y="5933"/>
                  </a:lnTo>
                  <a:lnTo>
                    <a:pt x="57801" y="5933"/>
                  </a:lnTo>
                  <a:lnTo>
                    <a:pt x="57801" y="5933"/>
                  </a:lnTo>
                  <a:lnTo>
                    <a:pt x="58502" y="4573"/>
                  </a:lnTo>
                  <a:lnTo>
                    <a:pt x="59120" y="3132"/>
                  </a:lnTo>
                  <a:lnTo>
                    <a:pt x="59655" y="1607"/>
                  </a:lnTo>
                  <a:lnTo>
                    <a:pt x="60150" y="0"/>
                  </a:lnTo>
                  <a:close/>
                </a:path>
              </a:pathLst>
            </a:custGeom>
            <a:solidFill>
              <a:srgbClr val="AC7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1697;p41">
              <a:extLst>
                <a:ext uri="{FF2B5EF4-FFF2-40B4-BE49-F238E27FC236}">
                  <a16:creationId xmlns:a16="http://schemas.microsoft.com/office/drawing/2014/main" id="{3FD96333-86EC-46D1-8134-E56DA79D29FB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1698;p41">
              <a:extLst>
                <a:ext uri="{FF2B5EF4-FFF2-40B4-BE49-F238E27FC236}">
                  <a16:creationId xmlns:a16="http://schemas.microsoft.com/office/drawing/2014/main" id="{2221800C-4C47-46E6-B027-7C3B70E055D6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699;p41">
              <a:extLst>
                <a:ext uri="{FF2B5EF4-FFF2-40B4-BE49-F238E27FC236}">
                  <a16:creationId xmlns:a16="http://schemas.microsoft.com/office/drawing/2014/main" id="{82FD343F-655E-43FC-830A-1B6C98F11674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700;p41">
              <a:extLst>
                <a:ext uri="{FF2B5EF4-FFF2-40B4-BE49-F238E27FC236}">
                  <a16:creationId xmlns:a16="http://schemas.microsoft.com/office/drawing/2014/main" id="{A999C16E-5F94-4218-B1C1-D20E6B5F8618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701;p41">
              <a:extLst>
                <a:ext uri="{FF2B5EF4-FFF2-40B4-BE49-F238E27FC236}">
                  <a16:creationId xmlns:a16="http://schemas.microsoft.com/office/drawing/2014/main" id="{8F5B745F-4004-46C4-9A94-606823818EFA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702;p41">
              <a:extLst>
                <a:ext uri="{FF2B5EF4-FFF2-40B4-BE49-F238E27FC236}">
                  <a16:creationId xmlns:a16="http://schemas.microsoft.com/office/drawing/2014/main" id="{58A6DFC6-370A-4083-8AD0-390149DD5B15}"/>
                </a:ext>
              </a:extLst>
            </p:cNvPr>
            <p:cNvSpPr/>
            <p:nvPr/>
          </p:nvSpPr>
          <p:spPr>
            <a:xfrm>
              <a:off x="6508475" y="4977125"/>
              <a:ext cx="25" cy="1050"/>
            </a:xfrm>
            <a:custGeom>
              <a:avLst/>
              <a:gdLst/>
              <a:ahLst/>
              <a:cxnLst/>
              <a:rect l="l" t="t" r="r" b="b"/>
              <a:pathLst>
                <a:path w="1" h="4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703;p41">
              <a:extLst>
                <a:ext uri="{FF2B5EF4-FFF2-40B4-BE49-F238E27FC236}">
                  <a16:creationId xmlns:a16="http://schemas.microsoft.com/office/drawing/2014/main" id="{B8016F84-957E-449E-AF09-ACFB18207677}"/>
                </a:ext>
              </a:extLst>
            </p:cNvPr>
            <p:cNvSpPr/>
            <p:nvPr/>
          </p:nvSpPr>
          <p:spPr>
            <a:xfrm>
              <a:off x="5284875" y="49771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1704;p41">
              <a:extLst>
                <a:ext uri="{FF2B5EF4-FFF2-40B4-BE49-F238E27FC236}">
                  <a16:creationId xmlns:a16="http://schemas.microsoft.com/office/drawing/2014/main" id="{A50B5C9E-1094-47D7-9B57-51ACF7B9CC31}"/>
                </a:ext>
              </a:extLst>
            </p:cNvPr>
            <p:cNvSpPr/>
            <p:nvPr/>
          </p:nvSpPr>
          <p:spPr>
            <a:xfrm>
              <a:off x="5283850" y="4977125"/>
              <a:ext cx="1050" cy="25"/>
            </a:xfrm>
            <a:custGeom>
              <a:avLst/>
              <a:gdLst/>
              <a:ahLst/>
              <a:cxnLst/>
              <a:rect l="l" t="t" r="r" b="b"/>
              <a:pathLst>
                <a:path w="42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705;p41">
              <a:extLst>
                <a:ext uri="{FF2B5EF4-FFF2-40B4-BE49-F238E27FC236}">
                  <a16:creationId xmlns:a16="http://schemas.microsoft.com/office/drawing/2014/main" id="{C92BC793-F830-48ED-AAE7-8D5C435E4CB7}"/>
                </a:ext>
              </a:extLst>
            </p:cNvPr>
            <p:cNvSpPr/>
            <p:nvPr/>
          </p:nvSpPr>
          <p:spPr>
            <a:xfrm>
              <a:off x="6667075" y="4724775"/>
              <a:ext cx="56675" cy="90675"/>
            </a:xfrm>
            <a:custGeom>
              <a:avLst/>
              <a:gdLst/>
              <a:ahLst/>
              <a:cxnLst/>
              <a:rect l="l" t="t" r="r" b="b"/>
              <a:pathLst>
                <a:path w="2267" h="3627" fill="none" extrusionOk="0">
                  <a:moveTo>
                    <a:pt x="2266" y="1"/>
                  </a:moveTo>
                  <a:lnTo>
                    <a:pt x="2266" y="1"/>
                  </a:lnTo>
                  <a:lnTo>
                    <a:pt x="2266" y="1"/>
                  </a:lnTo>
                  <a:lnTo>
                    <a:pt x="2266" y="1"/>
                  </a:lnTo>
                  <a:lnTo>
                    <a:pt x="1731" y="949"/>
                  </a:lnTo>
                  <a:lnTo>
                    <a:pt x="1154" y="1896"/>
                  </a:lnTo>
                  <a:lnTo>
                    <a:pt x="577" y="2761"/>
                  </a:lnTo>
                  <a:lnTo>
                    <a:pt x="1" y="3626"/>
                  </a:lnTo>
                  <a:lnTo>
                    <a:pt x="1" y="3626"/>
                  </a:lnTo>
                  <a:lnTo>
                    <a:pt x="577" y="2761"/>
                  </a:lnTo>
                  <a:lnTo>
                    <a:pt x="1154" y="1896"/>
                  </a:lnTo>
                  <a:lnTo>
                    <a:pt x="1731" y="949"/>
                  </a:lnTo>
                  <a:lnTo>
                    <a:pt x="22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706;p41">
              <a:extLst>
                <a:ext uri="{FF2B5EF4-FFF2-40B4-BE49-F238E27FC236}">
                  <a16:creationId xmlns:a16="http://schemas.microsoft.com/office/drawing/2014/main" id="{D3319915-FCAE-45E8-A6DA-3E7977FCA65D}"/>
                </a:ext>
              </a:extLst>
            </p:cNvPr>
            <p:cNvSpPr/>
            <p:nvPr/>
          </p:nvSpPr>
          <p:spPr>
            <a:xfrm>
              <a:off x="6728875" y="4566175"/>
              <a:ext cx="58725" cy="148325"/>
            </a:xfrm>
            <a:custGeom>
              <a:avLst/>
              <a:gdLst/>
              <a:ahLst/>
              <a:cxnLst/>
              <a:rect l="l" t="t" r="r" b="b"/>
              <a:pathLst>
                <a:path w="2349" h="5933" fill="none" extrusionOk="0">
                  <a:moveTo>
                    <a:pt x="2349" y="0"/>
                  </a:moveTo>
                  <a:lnTo>
                    <a:pt x="2349" y="0"/>
                  </a:lnTo>
                  <a:lnTo>
                    <a:pt x="2349" y="0"/>
                  </a:lnTo>
                  <a:lnTo>
                    <a:pt x="2349" y="0"/>
                  </a:lnTo>
                  <a:lnTo>
                    <a:pt x="1854" y="1607"/>
                  </a:lnTo>
                  <a:lnTo>
                    <a:pt x="1319" y="3132"/>
                  </a:lnTo>
                  <a:lnTo>
                    <a:pt x="701" y="4573"/>
                  </a:lnTo>
                  <a:lnTo>
                    <a:pt x="0" y="5933"/>
                  </a:lnTo>
                  <a:lnTo>
                    <a:pt x="0" y="5933"/>
                  </a:lnTo>
                  <a:lnTo>
                    <a:pt x="0" y="5933"/>
                  </a:lnTo>
                  <a:lnTo>
                    <a:pt x="701" y="4573"/>
                  </a:lnTo>
                  <a:lnTo>
                    <a:pt x="1319" y="3132"/>
                  </a:lnTo>
                  <a:lnTo>
                    <a:pt x="1854" y="1607"/>
                  </a:lnTo>
                  <a:lnTo>
                    <a:pt x="23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707;p41">
              <a:extLst>
                <a:ext uri="{FF2B5EF4-FFF2-40B4-BE49-F238E27FC236}">
                  <a16:creationId xmlns:a16="http://schemas.microsoft.com/office/drawing/2014/main" id="{3A796CC8-C654-456C-88B1-C96E0B7B324C}"/>
                </a:ext>
              </a:extLst>
            </p:cNvPr>
            <p:cNvSpPr/>
            <p:nvPr/>
          </p:nvSpPr>
          <p:spPr>
            <a:xfrm>
              <a:off x="5225150" y="4566175"/>
              <a:ext cx="1562450" cy="566500"/>
            </a:xfrm>
            <a:custGeom>
              <a:avLst/>
              <a:gdLst/>
              <a:ahLst/>
              <a:cxnLst/>
              <a:rect l="l" t="t" r="r" b="b"/>
              <a:pathLst>
                <a:path w="62498" h="22660" extrusionOk="0">
                  <a:moveTo>
                    <a:pt x="62498" y="0"/>
                  </a:moveTo>
                  <a:lnTo>
                    <a:pt x="61427" y="824"/>
                  </a:lnTo>
                  <a:lnTo>
                    <a:pt x="60314" y="1566"/>
                  </a:lnTo>
                  <a:lnTo>
                    <a:pt x="58048" y="3008"/>
                  </a:lnTo>
                  <a:lnTo>
                    <a:pt x="56112" y="4285"/>
                  </a:lnTo>
                  <a:lnTo>
                    <a:pt x="54217" y="5562"/>
                  </a:lnTo>
                  <a:lnTo>
                    <a:pt x="52281" y="6798"/>
                  </a:lnTo>
                  <a:lnTo>
                    <a:pt x="51292" y="7416"/>
                  </a:lnTo>
                  <a:lnTo>
                    <a:pt x="50303" y="7993"/>
                  </a:lnTo>
                  <a:lnTo>
                    <a:pt x="49232" y="8528"/>
                  </a:lnTo>
                  <a:lnTo>
                    <a:pt x="51910" y="7952"/>
                  </a:lnTo>
                  <a:lnTo>
                    <a:pt x="54629" y="7251"/>
                  </a:lnTo>
                  <a:lnTo>
                    <a:pt x="57348" y="6510"/>
                  </a:lnTo>
                  <a:lnTo>
                    <a:pt x="60067" y="5645"/>
                  </a:lnTo>
                  <a:lnTo>
                    <a:pt x="60149" y="5933"/>
                  </a:lnTo>
                  <a:lnTo>
                    <a:pt x="60850" y="4573"/>
                  </a:lnTo>
                  <a:lnTo>
                    <a:pt x="61468" y="3132"/>
                  </a:lnTo>
                  <a:lnTo>
                    <a:pt x="62003" y="1607"/>
                  </a:lnTo>
                  <a:lnTo>
                    <a:pt x="62498" y="0"/>
                  </a:lnTo>
                  <a:close/>
                  <a:moveTo>
                    <a:pt x="59943" y="6345"/>
                  </a:moveTo>
                  <a:lnTo>
                    <a:pt x="58337" y="6839"/>
                  </a:lnTo>
                  <a:lnTo>
                    <a:pt x="56689" y="7334"/>
                  </a:lnTo>
                  <a:lnTo>
                    <a:pt x="55041" y="7787"/>
                  </a:lnTo>
                  <a:lnTo>
                    <a:pt x="53434" y="8199"/>
                  </a:lnTo>
                  <a:lnTo>
                    <a:pt x="51827" y="8611"/>
                  </a:lnTo>
                  <a:lnTo>
                    <a:pt x="50221" y="8982"/>
                  </a:lnTo>
                  <a:lnTo>
                    <a:pt x="48614" y="9311"/>
                  </a:lnTo>
                  <a:lnTo>
                    <a:pt x="47007" y="9600"/>
                  </a:lnTo>
                  <a:lnTo>
                    <a:pt x="45112" y="10424"/>
                  </a:lnTo>
                  <a:lnTo>
                    <a:pt x="43176" y="11124"/>
                  </a:lnTo>
                  <a:lnTo>
                    <a:pt x="41198" y="11783"/>
                  </a:lnTo>
                  <a:lnTo>
                    <a:pt x="39221" y="12360"/>
                  </a:lnTo>
                  <a:lnTo>
                    <a:pt x="37202" y="12854"/>
                  </a:lnTo>
                  <a:lnTo>
                    <a:pt x="35183" y="13266"/>
                  </a:lnTo>
                  <a:lnTo>
                    <a:pt x="33123" y="13637"/>
                  </a:lnTo>
                  <a:lnTo>
                    <a:pt x="31064" y="13925"/>
                  </a:lnTo>
                  <a:lnTo>
                    <a:pt x="29663" y="14090"/>
                  </a:lnTo>
                  <a:lnTo>
                    <a:pt x="28303" y="14214"/>
                  </a:lnTo>
                  <a:lnTo>
                    <a:pt x="25502" y="14461"/>
                  </a:lnTo>
                  <a:lnTo>
                    <a:pt x="22700" y="14626"/>
                  </a:lnTo>
                  <a:lnTo>
                    <a:pt x="19899" y="14708"/>
                  </a:lnTo>
                  <a:lnTo>
                    <a:pt x="17097" y="14749"/>
                  </a:lnTo>
                  <a:lnTo>
                    <a:pt x="8693" y="14749"/>
                  </a:lnTo>
                  <a:lnTo>
                    <a:pt x="6180" y="14791"/>
                  </a:lnTo>
                  <a:lnTo>
                    <a:pt x="8116" y="15079"/>
                  </a:lnTo>
                  <a:lnTo>
                    <a:pt x="10217" y="15367"/>
                  </a:lnTo>
                  <a:lnTo>
                    <a:pt x="12524" y="15656"/>
                  </a:lnTo>
                  <a:lnTo>
                    <a:pt x="14996" y="15903"/>
                  </a:lnTo>
                  <a:lnTo>
                    <a:pt x="17633" y="16109"/>
                  </a:lnTo>
                  <a:lnTo>
                    <a:pt x="20393" y="16274"/>
                  </a:lnTo>
                  <a:lnTo>
                    <a:pt x="23318" y="16356"/>
                  </a:lnTo>
                  <a:lnTo>
                    <a:pt x="26367" y="16397"/>
                  </a:lnTo>
                  <a:lnTo>
                    <a:pt x="29539" y="16356"/>
                  </a:lnTo>
                  <a:lnTo>
                    <a:pt x="32835" y="16233"/>
                  </a:lnTo>
                  <a:lnTo>
                    <a:pt x="36255" y="16027"/>
                  </a:lnTo>
                  <a:lnTo>
                    <a:pt x="38026" y="15862"/>
                  </a:lnTo>
                  <a:lnTo>
                    <a:pt x="39798" y="15697"/>
                  </a:lnTo>
                  <a:lnTo>
                    <a:pt x="41569" y="15491"/>
                  </a:lnTo>
                  <a:lnTo>
                    <a:pt x="43382" y="15244"/>
                  </a:lnTo>
                  <a:lnTo>
                    <a:pt x="45236" y="14997"/>
                  </a:lnTo>
                  <a:lnTo>
                    <a:pt x="47090" y="14708"/>
                  </a:lnTo>
                  <a:lnTo>
                    <a:pt x="48944" y="14379"/>
                  </a:lnTo>
                  <a:lnTo>
                    <a:pt x="50839" y="14008"/>
                  </a:lnTo>
                  <a:lnTo>
                    <a:pt x="52734" y="13596"/>
                  </a:lnTo>
                  <a:lnTo>
                    <a:pt x="54670" y="13184"/>
                  </a:lnTo>
                  <a:lnTo>
                    <a:pt x="54711" y="13472"/>
                  </a:lnTo>
                  <a:lnTo>
                    <a:pt x="55453" y="12731"/>
                  </a:lnTo>
                  <a:lnTo>
                    <a:pt x="56153" y="11866"/>
                  </a:lnTo>
                  <a:lnTo>
                    <a:pt x="56936" y="10959"/>
                  </a:lnTo>
                  <a:lnTo>
                    <a:pt x="57678" y="9970"/>
                  </a:lnTo>
                  <a:lnTo>
                    <a:pt x="58254" y="9105"/>
                  </a:lnTo>
                  <a:lnTo>
                    <a:pt x="58831" y="8240"/>
                  </a:lnTo>
                  <a:lnTo>
                    <a:pt x="59408" y="7293"/>
                  </a:lnTo>
                  <a:lnTo>
                    <a:pt x="59943" y="6345"/>
                  </a:lnTo>
                  <a:close/>
                  <a:moveTo>
                    <a:pt x="54340" y="13884"/>
                  </a:moveTo>
                  <a:lnTo>
                    <a:pt x="52445" y="14296"/>
                  </a:lnTo>
                  <a:lnTo>
                    <a:pt x="50550" y="14667"/>
                  </a:lnTo>
                  <a:lnTo>
                    <a:pt x="48696" y="15038"/>
                  </a:lnTo>
                  <a:lnTo>
                    <a:pt x="46842" y="15367"/>
                  </a:lnTo>
                  <a:lnTo>
                    <a:pt x="44989" y="15656"/>
                  </a:lnTo>
                  <a:lnTo>
                    <a:pt x="43176" y="15903"/>
                  </a:lnTo>
                  <a:lnTo>
                    <a:pt x="41404" y="16109"/>
                  </a:lnTo>
                  <a:lnTo>
                    <a:pt x="39633" y="16315"/>
                  </a:lnTo>
                  <a:lnTo>
                    <a:pt x="36172" y="16644"/>
                  </a:lnTo>
                  <a:lnTo>
                    <a:pt x="32794" y="16850"/>
                  </a:lnTo>
                  <a:lnTo>
                    <a:pt x="29498" y="16974"/>
                  </a:lnTo>
                  <a:lnTo>
                    <a:pt x="26367" y="17015"/>
                  </a:lnTo>
                  <a:lnTo>
                    <a:pt x="24472" y="16974"/>
                  </a:lnTo>
                  <a:lnTo>
                    <a:pt x="22618" y="16974"/>
                  </a:lnTo>
                  <a:lnTo>
                    <a:pt x="19075" y="16809"/>
                  </a:lnTo>
                  <a:lnTo>
                    <a:pt x="15779" y="16562"/>
                  </a:lnTo>
                  <a:lnTo>
                    <a:pt x="12689" y="16274"/>
                  </a:lnTo>
                  <a:lnTo>
                    <a:pt x="9888" y="15944"/>
                  </a:lnTo>
                  <a:lnTo>
                    <a:pt x="7333" y="15615"/>
                  </a:lnTo>
                  <a:lnTo>
                    <a:pt x="5026" y="15244"/>
                  </a:lnTo>
                  <a:lnTo>
                    <a:pt x="3049" y="14873"/>
                  </a:lnTo>
                  <a:lnTo>
                    <a:pt x="0" y="14914"/>
                  </a:lnTo>
                  <a:lnTo>
                    <a:pt x="1154" y="15697"/>
                  </a:lnTo>
                  <a:lnTo>
                    <a:pt x="1772" y="16068"/>
                  </a:lnTo>
                  <a:lnTo>
                    <a:pt x="2348" y="16438"/>
                  </a:lnTo>
                  <a:lnTo>
                    <a:pt x="2390" y="16438"/>
                  </a:lnTo>
                  <a:lnTo>
                    <a:pt x="2431" y="16480"/>
                  </a:lnTo>
                  <a:lnTo>
                    <a:pt x="2472" y="16768"/>
                  </a:lnTo>
                  <a:lnTo>
                    <a:pt x="2554" y="17098"/>
                  </a:lnTo>
                  <a:lnTo>
                    <a:pt x="2719" y="17386"/>
                  </a:lnTo>
                  <a:lnTo>
                    <a:pt x="2925" y="17716"/>
                  </a:lnTo>
                  <a:lnTo>
                    <a:pt x="3214" y="18004"/>
                  </a:lnTo>
                  <a:lnTo>
                    <a:pt x="3543" y="18292"/>
                  </a:lnTo>
                  <a:lnTo>
                    <a:pt x="3914" y="18581"/>
                  </a:lnTo>
                  <a:lnTo>
                    <a:pt x="4367" y="18869"/>
                  </a:lnTo>
                  <a:lnTo>
                    <a:pt x="4862" y="19158"/>
                  </a:lnTo>
                  <a:lnTo>
                    <a:pt x="5397" y="19405"/>
                  </a:lnTo>
                  <a:lnTo>
                    <a:pt x="6015" y="19652"/>
                  </a:lnTo>
                  <a:lnTo>
                    <a:pt x="6633" y="19940"/>
                  </a:lnTo>
                  <a:lnTo>
                    <a:pt x="8034" y="20394"/>
                  </a:lnTo>
                  <a:lnTo>
                    <a:pt x="9599" y="20847"/>
                  </a:lnTo>
                  <a:lnTo>
                    <a:pt x="11371" y="21217"/>
                  </a:lnTo>
                  <a:lnTo>
                    <a:pt x="13225" y="21588"/>
                  </a:lnTo>
                  <a:lnTo>
                    <a:pt x="15243" y="21918"/>
                  </a:lnTo>
                  <a:lnTo>
                    <a:pt x="17386" y="22165"/>
                  </a:lnTo>
                  <a:lnTo>
                    <a:pt x="19610" y="22371"/>
                  </a:lnTo>
                  <a:lnTo>
                    <a:pt x="21959" y="22536"/>
                  </a:lnTo>
                  <a:lnTo>
                    <a:pt x="24389" y="22618"/>
                  </a:lnTo>
                  <a:lnTo>
                    <a:pt x="26861" y="22659"/>
                  </a:lnTo>
                  <a:lnTo>
                    <a:pt x="29374" y="22618"/>
                  </a:lnTo>
                  <a:lnTo>
                    <a:pt x="31764" y="22536"/>
                  </a:lnTo>
                  <a:lnTo>
                    <a:pt x="34112" y="22371"/>
                  </a:lnTo>
                  <a:lnTo>
                    <a:pt x="36337" y="22165"/>
                  </a:lnTo>
                  <a:lnTo>
                    <a:pt x="38479" y="21918"/>
                  </a:lnTo>
                  <a:lnTo>
                    <a:pt x="40498" y="21588"/>
                  </a:lnTo>
                  <a:lnTo>
                    <a:pt x="42393" y="21217"/>
                  </a:lnTo>
                  <a:lnTo>
                    <a:pt x="44123" y="20847"/>
                  </a:lnTo>
                  <a:lnTo>
                    <a:pt x="45689" y="20394"/>
                  </a:lnTo>
                  <a:lnTo>
                    <a:pt x="47090" y="19940"/>
                  </a:lnTo>
                  <a:lnTo>
                    <a:pt x="47749" y="19652"/>
                  </a:lnTo>
                  <a:lnTo>
                    <a:pt x="48326" y="19405"/>
                  </a:lnTo>
                  <a:lnTo>
                    <a:pt x="48861" y="19158"/>
                  </a:lnTo>
                  <a:lnTo>
                    <a:pt x="49356" y="18869"/>
                  </a:lnTo>
                  <a:lnTo>
                    <a:pt x="49809" y="18581"/>
                  </a:lnTo>
                  <a:lnTo>
                    <a:pt x="50179" y="18292"/>
                  </a:lnTo>
                  <a:lnTo>
                    <a:pt x="50509" y="18004"/>
                  </a:lnTo>
                  <a:lnTo>
                    <a:pt x="50797" y="17716"/>
                  </a:lnTo>
                  <a:lnTo>
                    <a:pt x="51003" y="17386"/>
                  </a:lnTo>
                  <a:lnTo>
                    <a:pt x="51168" y="17098"/>
                  </a:lnTo>
                  <a:lnTo>
                    <a:pt x="51292" y="16768"/>
                  </a:lnTo>
                  <a:lnTo>
                    <a:pt x="51333" y="16480"/>
                  </a:lnTo>
                  <a:lnTo>
                    <a:pt x="51333" y="16438"/>
                  </a:lnTo>
                  <a:lnTo>
                    <a:pt x="51621" y="16274"/>
                  </a:lnTo>
                  <a:lnTo>
                    <a:pt x="52239" y="15779"/>
                  </a:lnTo>
                  <a:lnTo>
                    <a:pt x="53187" y="14955"/>
                  </a:lnTo>
                  <a:lnTo>
                    <a:pt x="54340" y="13884"/>
                  </a:lnTo>
                  <a:close/>
                </a:path>
              </a:pathLst>
            </a:custGeom>
            <a:solidFill>
              <a:srgbClr val="7F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708;p41">
              <a:extLst>
                <a:ext uri="{FF2B5EF4-FFF2-40B4-BE49-F238E27FC236}">
                  <a16:creationId xmlns:a16="http://schemas.microsoft.com/office/drawing/2014/main" id="{7AC08A83-AF5A-4B0B-90EC-447941187929}"/>
                </a:ext>
              </a:extLst>
            </p:cNvPr>
            <p:cNvSpPr/>
            <p:nvPr/>
          </p:nvSpPr>
          <p:spPr>
            <a:xfrm>
              <a:off x="5225150" y="4913275"/>
              <a:ext cx="1358525" cy="219400"/>
            </a:xfrm>
            <a:custGeom>
              <a:avLst/>
              <a:gdLst/>
              <a:ahLst/>
              <a:cxnLst/>
              <a:rect l="l" t="t" r="r" b="b"/>
              <a:pathLst>
                <a:path w="54341" h="8776" fill="none" extrusionOk="0">
                  <a:moveTo>
                    <a:pt x="54340" y="0"/>
                  </a:moveTo>
                  <a:lnTo>
                    <a:pt x="54340" y="0"/>
                  </a:lnTo>
                  <a:lnTo>
                    <a:pt x="52445" y="412"/>
                  </a:lnTo>
                  <a:lnTo>
                    <a:pt x="50550" y="783"/>
                  </a:lnTo>
                  <a:lnTo>
                    <a:pt x="48696" y="1154"/>
                  </a:lnTo>
                  <a:lnTo>
                    <a:pt x="46842" y="1483"/>
                  </a:lnTo>
                  <a:lnTo>
                    <a:pt x="44989" y="1772"/>
                  </a:lnTo>
                  <a:lnTo>
                    <a:pt x="43176" y="2019"/>
                  </a:lnTo>
                  <a:lnTo>
                    <a:pt x="41404" y="2225"/>
                  </a:lnTo>
                  <a:lnTo>
                    <a:pt x="39633" y="2431"/>
                  </a:lnTo>
                  <a:lnTo>
                    <a:pt x="36172" y="2760"/>
                  </a:lnTo>
                  <a:lnTo>
                    <a:pt x="32794" y="2966"/>
                  </a:lnTo>
                  <a:lnTo>
                    <a:pt x="29498" y="3090"/>
                  </a:lnTo>
                  <a:lnTo>
                    <a:pt x="26367" y="3131"/>
                  </a:lnTo>
                  <a:lnTo>
                    <a:pt x="26367" y="3131"/>
                  </a:lnTo>
                  <a:lnTo>
                    <a:pt x="24472" y="3090"/>
                  </a:lnTo>
                  <a:lnTo>
                    <a:pt x="22618" y="3090"/>
                  </a:lnTo>
                  <a:lnTo>
                    <a:pt x="19075" y="2925"/>
                  </a:lnTo>
                  <a:lnTo>
                    <a:pt x="15779" y="2678"/>
                  </a:lnTo>
                  <a:lnTo>
                    <a:pt x="12689" y="2390"/>
                  </a:lnTo>
                  <a:lnTo>
                    <a:pt x="9888" y="2060"/>
                  </a:lnTo>
                  <a:lnTo>
                    <a:pt x="7333" y="1731"/>
                  </a:lnTo>
                  <a:lnTo>
                    <a:pt x="5026" y="1360"/>
                  </a:lnTo>
                  <a:lnTo>
                    <a:pt x="3049" y="989"/>
                  </a:lnTo>
                  <a:lnTo>
                    <a:pt x="3049" y="98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1154" y="1813"/>
                  </a:lnTo>
                  <a:lnTo>
                    <a:pt x="1772" y="2184"/>
                  </a:lnTo>
                  <a:lnTo>
                    <a:pt x="2348" y="2554"/>
                  </a:lnTo>
                  <a:lnTo>
                    <a:pt x="2348" y="2554"/>
                  </a:lnTo>
                  <a:lnTo>
                    <a:pt x="2390" y="2554"/>
                  </a:lnTo>
                  <a:lnTo>
                    <a:pt x="2390" y="2554"/>
                  </a:lnTo>
                  <a:lnTo>
                    <a:pt x="2390" y="2554"/>
                  </a:lnTo>
                  <a:lnTo>
                    <a:pt x="2390" y="2554"/>
                  </a:lnTo>
                  <a:lnTo>
                    <a:pt x="2431" y="2596"/>
                  </a:lnTo>
                  <a:lnTo>
                    <a:pt x="2431" y="2596"/>
                  </a:lnTo>
                  <a:lnTo>
                    <a:pt x="2431" y="2596"/>
                  </a:lnTo>
                  <a:lnTo>
                    <a:pt x="2431" y="2596"/>
                  </a:lnTo>
                  <a:lnTo>
                    <a:pt x="2472" y="2884"/>
                  </a:lnTo>
                  <a:lnTo>
                    <a:pt x="2554" y="3214"/>
                  </a:lnTo>
                  <a:lnTo>
                    <a:pt x="2719" y="3502"/>
                  </a:lnTo>
                  <a:lnTo>
                    <a:pt x="2925" y="3832"/>
                  </a:lnTo>
                  <a:lnTo>
                    <a:pt x="3214" y="4120"/>
                  </a:lnTo>
                  <a:lnTo>
                    <a:pt x="3543" y="4408"/>
                  </a:lnTo>
                  <a:lnTo>
                    <a:pt x="3914" y="4697"/>
                  </a:lnTo>
                  <a:lnTo>
                    <a:pt x="4367" y="4985"/>
                  </a:lnTo>
                  <a:lnTo>
                    <a:pt x="4862" y="5274"/>
                  </a:lnTo>
                  <a:lnTo>
                    <a:pt x="5397" y="5521"/>
                  </a:lnTo>
                  <a:lnTo>
                    <a:pt x="6015" y="5768"/>
                  </a:lnTo>
                  <a:lnTo>
                    <a:pt x="6633" y="6056"/>
                  </a:lnTo>
                  <a:lnTo>
                    <a:pt x="8034" y="6510"/>
                  </a:lnTo>
                  <a:lnTo>
                    <a:pt x="9599" y="6963"/>
                  </a:lnTo>
                  <a:lnTo>
                    <a:pt x="11371" y="7333"/>
                  </a:lnTo>
                  <a:lnTo>
                    <a:pt x="13225" y="7704"/>
                  </a:lnTo>
                  <a:lnTo>
                    <a:pt x="15243" y="8034"/>
                  </a:lnTo>
                  <a:lnTo>
                    <a:pt x="17386" y="8281"/>
                  </a:lnTo>
                  <a:lnTo>
                    <a:pt x="19610" y="8487"/>
                  </a:lnTo>
                  <a:lnTo>
                    <a:pt x="21959" y="8652"/>
                  </a:lnTo>
                  <a:lnTo>
                    <a:pt x="24389" y="8734"/>
                  </a:lnTo>
                  <a:lnTo>
                    <a:pt x="26861" y="8775"/>
                  </a:lnTo>
                  <a:lnTo>
                    <a:pt x="26861" y="8775"/>
                  </a:lnTo>
                  <a:lnTo>
                    <a:pt x="29374" y="8734"/>
                  </a:lnTo>
                  <a:lnTo>
                    <a:pt x="31764" y="8652"/>
                  </a:lnTo>
                  <a:lnTo>
                    <a:pt x="34112" y="8487"/>
                  </a:lnTo>
                  <a:lnTo>
                    <a:pt x="36337" y="8281"/>
                  </a:lnTo>
                  <a:lnTo>
                    <a:pt x="38479" y="8034"/>
                  </a:lnTo>
                  <a:lnTo>
                    <a:pt x="40498" y="7704"/>
                  </a:lnTo>
                  <a:lnTo>
                    <a:pt x="42393" y="7333"/>
                  </a:lnTo>
                  <a:lnTo>
                    <a:pt x="44123" y="6963"/>
                  </a:lnTo>
                  <a:lnTo>
                    <a:pt x="45689" y="6510"/>
                  </a:lnTo>
                  <a:lnTo>
                    <a:pt x="47090" y="6056"/>
                  </a:lnTo>
                  <a:lnTo>
                    <a:pt x="47749" y="5768"/>
                  </a:lnTo>
                  <a:lnTo>
                    <a:pt x="48326" y="5521"/>
                  </a:lnTo>
                  <a:lnTo>
                    <a:pt x="48861" y="5274"/>
                  </a:lnTo>
                  <a:lnTo>
                    <a:pt x="49356" y="4985"/>
                  </a:lnTo>
                  <a:lnTo>
                    <a:pt x="49809" y="4697"/>
                  </a:lnTo>
                  <a:lnTo>
                    <a:pt x="50179" y="4408"/>
                  </a:lnTo>
                  <a:lnTo>
                    <a:pt x="50509" y="4120"/>
                  </a:lnTo>
                  <a:lnTo>
                    <a:pt x="50797" y="3832"/>
                  </a:lnTo>
                  <a:lnTo>
                    <a:pt x="51003" y="3502"/>
                  </a:lnTo>
                  <a:lnTo>
                    <a:pt x="51168" y="3214"/>
                  </a:lnTo>
                  <a:lnTo>
                    <a:pt x="51292" y="2884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54"/>
                  </a:lnTo>
                  <a:lnTo>
                    <a:pt x="51333" y="2554"/>
                  </a:lnTo>
                  <a:lnTo>
                    <a:pt x="51621" y="2390"/>
                  </a:lnTo>
                  <a:lnTo>
                    <a:pt x="52239" y="1895"/>
                  </a:lnTo>
                  <a:lnTo>
                    <a:pt x="53187" y="1071"/>
                  </a:lnTo>
                  <a:lnTo>
                    <a:pt x="543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709;p41">
              <a:extLst>
                <a:ext uri="{FF2B5EF4-FFF2-40B4-BE49-F238E27FC236}">
                  <a16:creationId xmlns:a16="http://schemas.microsoft.com/office/drawing/2014/main" id="{1A416177-3EEF-4F5F-9D27-78938B7BB910}"/>
                </a:ext>
              </a:extLst>
            </p:cNvPr>
            <p:cNvSpPr/>
            <p:nvPr/>
          </p:nvSpPr>
          <p:spPr>
            <a:xfrm>
              <a:off x="5379625" y="4724775"/>
              <a:ext cx="1344125" cy="251350"/>
            </a:xfrm>
            <a:custGeom>
              <a:avLst/>
              <a:gdLst/>
              <a:ahLst/>
              <a:cxnLst/>
              <a:rect l="l" t="t" r="r" b="b"/>
              <a:pathLst>
                <a:path w="53765" h="10054" fill="none" extrusionOk="0">
                  <a:moveTo>
                    <a:pt x="53764" y="1"/>
                  </a:moveTo>
                  <a:lnTo>
                    <a:pt x="53764" y="1"/>
                  </a:lnTo>
                  <a:lnTo>
                    <a:pt x="52158" y="495"/>
                  </a:lnTo>
                  <a:lnTo>
                    <a:pt x="50510" y="990"/>
                  </a:lnTo>
                  <a:lnTo>
                    <a:pt x="48862" y="1443"/>
                  </a:lnTo>
                  <a:lnTo>
                    <a:pt x="47255" y="1855"/>
                  </a:lnTo>
                  <a:lnTo>
                    <a:pt x="45648" y="2267"/>
                  </a:lnTo>
                  <a:lnTo>
                    <a:pt x="44042" y="2638"/>
                  </a:lnTo>
                  <a:lnTo>
                    <a:pt x="42435" y="2967"/>
                  </a:lnTo>
                  <a:lnTo>
                    <a:pt x="40828" y="3256"/>
                  </a:lnTo>
                  <a:lnTo>
                    <a:pt x="40828" y="3256"/>
                  </a:lnTo>
                  <a:lnTo>
                    <a:pt x="38933" y="4080"/>
                  </a:lnTo>
                  <a:lnTo>
                    <a:pt x="36997" y="4780"/>
                  </a:lnTo>
                  <a:lnTo>
                    <a:pt x="35019" y="5439"/>
                  </a:lnTo>
                  <a:lnTo>
                    <a:pt x="33042" y="6016"/>
                  </a:lnTo>
                  <a:lnTo>
                    <a:pt x="31023" y="6510"/>
                  </a:lnTo>
                  <a:lnTo>
                    <a:pt x="29004" y="6922"/>
                  </a:lnTo>
                  <a:lnTo>
                    <a:pt x="26944" y="7293"/>
                  </a:lnTo>
                  <a:lnTo>
                    <a:pt x="24885" y="7581"/>
                  </a:lnTo>
                  <a:lnTo>
                    <a:pt x="24885" y="7581"/>
                  </a:lnTo>
                  <a:lnTo>
                    <a:pt x="23484" y="7746"/>
                  </a:lnTo>
                  <a:lnTo>
                    <a:pt x="22124" y="7870"/>
                  </a:lnTo>
                  <a:lnTo>
                    <a:pt x="19323" y="8117"/>
                  </a:lnTo>
                  <a:lnTo>
                    <a:pt x="16521" y="8282"/>
                  </a:lnTo>
                  <a:lnTo>
                    <a:pt x="13720" y="8364"/>
                  </a:lnTo>
                  <a:lnTo>
                    <a:pt x="10918" y="8405"/>
                  </a:lnTo>
                  <a:lnTo>
                    <a:pt x="8117" y="8405"/>
                  </a:lnTo>
                  <a:lnTo>
                    <a:pt x="2514" y="8405"/>
                  </a:lnTo>
                  <a:lnTo>
                    <a:pt x="2514" y="8405"/>
                  </a:lnTo>
                  <a:lnTo>
                    <a:pt x="1" y="8447"/>
                  </a:lnTo>
                  <a:lnTo>
                    <a:pt x="1" y="8447"/>
                  </a:lnTo>
                  <a:lnTo>
                    <a:pt x="1937" y="8735"/>
                  </a:lnTo>
                  <a:lnTo>
                    <a:pt x="4038" y="9023"/>
                  </a:lnTo>
                  <a:lnTo>
                    <a:pt x="6345" y="9312"/>
                  </a:lnTo>
                  <a:lnTo>
                    <a:pt x="8817" y="9559"/>
                  </a:lnTo>
                  <a:lnTo>
                    <a:pt x="11454" y="9765"/>
                  </a:lnTo>
                  <a:lnTo>
                    <a:pt x="14214" y="9930"/>
                  </a:lnTo>
                  <a:lnTo>
                    <a:pt x="17139" y="10012"/>
                  </a:lnTo>
                  <a:lnTo>
                    <a:pt x="20188" y="10053"/>
                  </a:lnTo>
                  <a:lnTo>
                    <a:pt x="20188" y="10053"/>
                  </a:lnTo>
                  <a:lnTo>
                    <a:pt x="23360" y="10012"/>
                  </a:lnTo>
                  <a:lnTo>
                    <a:pt x="26656" y="9889"/>
                  </a:lnTo>
                  <a:lnTo>
                    <a:pt x="30076" y="9683"/>
                  </a:lnTo>
                  <a:lnTo>
                    <a:pt x="31847" y="9518"/>
                  </a:lnTo>
                  <a:lnTo>
                    <a:pt x="33619" y="9353"/>
                  </a:lnTo>
                  <a:lnTo>
                    <a:pt x="35390" y="9147"/>
                  </a:lnTo>
                  <a:lnTo>
                    <a:pt x="37203" y="8900"/>
                  </a:lnTo>
                  <a:lnTo>
                    <a:pt x="39057" y="8653"/>
                  </a:lnTo>
                  <a:lnTo>
                    <a:pt x="40911" y="8364"/>
                  </a:lnTo>
                  <a:lnTo>
                    <a:pt x="42765" y="8035"/>
                  </a:lnTo>
                  <a:lnTo>
                    <a:pt x="44660" y="7664"/>
                  </a:lnTo>
                  <a:lnTo>
                    <a:pt x="46555" y="7252"/>
                  </a:lnTo>
                  <a:lnTo>
                    <a:pt x="48491" y="6840"/>
                  </a:lnTo>
                  <a:lnTo>
                    <a:pt x="48532" y="7128"/>
                  </a:lnTo>
                  <a:lnTo>
                    <a:pt x="48532" y="7128"/>
                  </a:lnTo>
                  <a:lnTo>
                    <a:pt x="49274" y="6387"/>
                  </a:lnTo>
                  <a:lnTo>
                    <a:pt x="49974" y="5522"/>
                  </a:lnTo>
                  <a:lnTo>
                    <a:pt x="50757" y="4615"/>
                  </a:lnTo>
                  <a:lnTo>
                    <a:pt x="51499" y="3626"/>
                  </a:lnTo>
                  <a:lnTo>
                    <a:pt x="51499" y="3626"/>
                  </a:lnTo>
                  <a:lnTo>
                    <a:pt x="52075" y="2761"/>
                  </a:lnTo>
                  <a:lnTo>
                    <a:pt x="52652" y="1896"/>
                  </a:lnTo>
                  <a:lnTo>
                    <a:pt x="53229" y="949"/>
                  </a:lnTo>
                  <a:lnTo>
                    <a:pt x="537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710;p41">
              <a:extLst>
                <a:ext uri="{FF2B5EF4-FFF2-40B4-BE49-F238E27FC236}">
                  <a16:creationId xmlns:a16="http://schemas.microsoft.com/office/drawing/2014/main" id="{D9C3AFE1-F8F3-49B1-8A50-620A3DC0FB84}"/>
                </a:ext>
              </a:extLst>
            </p:cNvPr>
            <p:cNvSpPr/>
            <p:nvPr/>
          </p:nvSpPr>
          <p:spPr>
            <a:xfrm>
              <a:off x="6455925" y="4566175"/>
              <a:ext cx="331675" cy="213225"/>
            </a:xfrm>
            <a:custGeom>
              <a:avLst/>
              <a:gdLst/>
              <a:ahLst/>
              <a:cxnLst/>
              <a:rect l="l" t="t" r="r" b="b"/>
              <a:pathLst>
                <a:path w="13267" h="8529" fill="none" extrusionOk="0">
                  <a:moveTo>
                    <a:pt x="13267" y="0"/>
                  </a:moveTo>
                  <a:lnTo>
                    <a:pt x="13267" y="0"/>
                  </a:lnTo>
                  <a:lnTo>
                    <a:pt x="12196" y="824"/>
                  </a:lnTo>
                  <a:lnTo>
                    <a:pt x="11083" y="1566"/>
                  </a:lnTo>
                  <a:lnTo>
                    <a:pt x="8817" y="3008"/>
                  </a:lnTo>
                  <a:lnTo>
                    <a:pt x="8817" y="3008"/>
                  </a:lnTo>
                  <a:lnTo>
                    <a:pt x="6881" y="4285"/>
                  </a:lnTo>
                  <a:lnTo>
                    <a:pt x="4986" y="5562"/>
                  </a:lnTo>
                  <a:lnTo>
                    <a:pt x="3050" y="6798"/>
                  </a:lnTo>
                  <a:lnTo>
                    <a:pt x="2061" y="7416"/>
                  </a:lnTo>
                  <a:lnTo>
                    <a:pt x="1072" y="7993"/>
                  </a:lnTo>
                  <a:lnTo>
                    <a:pt x="1072" y="7993"/>
                  </a:lnTo>
                  <a:lnTo>
                    <a:pt x="1" y="8528"/>
                  </a:lnTo>
                  <a:lnTo>
                    <a:pt x="1" y="8528"/>
                  </a:lnTo>
                  <a:lnTo>
                    <a:pt x="2679" y="7952"/>
                  </a:lnTo>
                  <a:lnTo>
                    <a:pt x="5398" y="7251"/>
                  </a:lnTo>
                  <a:lnTo>
                    <a:pt x="8117" y="6510"/>
                  </a:lnTo>
                  <a:lnTo>
                    <a:pt x="10836" y="5645"/>
                  </a:lnTo>
                  <a:lnTo>
                    <a:pt x="10918" y="5933"/>
                  </a:lnTo>
                  <a:lnTo>
                    <a:pt x="10918" y="5933"/>
                  </a:lnTo>
                  <a:lnTo>
                    <a:pt x="11619" y="4573"/>
                  </a:lnTo>
                  <a:lnTo>
                    <a:pt x="12237" y="3132"/>
                  </a:lnTo>
                  <a:lnTo>
                    <a:pt x="12772" y="1607"/>
                  </a:lnTo>
                  <a:lnTo>
                    <a:pt x="132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711;p41">
              <a:extLst>
                <a:ext uri="{FF2B5EF4-FFF2-40B4-BE49-F238E27FC236}">
                  <a16:creationId xmlns:a16="http://schemas.microsoft.com/office/drawing/2014/main" id="{356DD9B3-0F03-457D-BEB2-EA6D6CC13980}"/>
                </a:ext>
              </a:extLst>
            </p:cNvPr>
            <p:cNvSpPr/>
            <p:nvPr/>
          </p:nvSpPr>
          <p:spPr>
            <a:xfrm>
              <a:off x="5036650" y="4714500"/>
              <a:ext cx="1695325" cy="10300"/>
            </a:xfrm>
            <a:custGeom>
              <a:avLst/>
              <a:gdLst/>
              <a:ahLst/>
              <a:cxnLst/>
              <a:rect l="l" t="t" r="r" b="b"/>
              <a:pathLst>
                <a:path w="67813" h="412" extrusionOk="0">
                  <a:moveTo>
                    <a:pt x="125" y="0"/>
                  </a:moveTo>
                  <a:lnTo>
                    <a:pt x="1" y="288"/>
                  </a:lnTo>
                  <a:lnTo>
                    <a:pt x="331" y="412"/>
                  </a:lnTo>
                  <a:lnTo>
                    <a:pt x="125" y="0"/>
                  </a:lnTo>
                  <a:close/>
                  <a:moveTo>
                    <a:pt x="67689" y="0"/>
                  </a:moveTo>
                  <a:lnTo>
                    <a:pt x="67483" y="412"/>
                  </a:lnTo>
                  <a:lnTo>
                    <a:pt x="67813" y="288"/>
                  </a:lnTo>
                  <a:lnTo>
                    <a:pt x="676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712;p41">
              <a:extLst>
                <a:ext uri="{FF2B5EF4-FFF2-40B4-BE49-F238E27FC236}">
                  <a16:creationId xmlns:a16="http://schemas.microsoft.com/office/drawing/2014/main" id="{52768462-C8E8-49C7-91E5-31049D64A19D}"/>
                </a:ext>
              </a:extLst>
            </p:cNvPr>
            <p:cNvSpPr/>
            <p:nvPr/>
          </p:nvSpPr>
          <p:spPr>
            <a:xfrm>
              <a:off x="5036650" y="4714500"/>
              <a:ext cx="8275" cy="10300"/>
            </a:xfrm>
            <a:custGeom>
              <a:avLst/>
              <a:gdLst/>
              <a:ahLst/>
              <a:cxnLst/>
              <a:rect l="l" t="t" r="r" b="b"/>
              <a:pathLst>
                <a:path w="331" h="412" fill="none" extrusionOk="0">
                  <a:moveTo>
                    <a:pt x="125" y="0"/>
                  </a:moveTo>
                  <a:lnTo>
                    <a:pt x="1" y="288"/>
                  </a:lnTo>
                  <a:lnTo>
                    <a:pt x="1" y="288"/>
                  </a:lnTo>
                  <a:lnTo>
                    <a:pt x="331" y="412"/>
                  </a:lnTo>
                  <a:lnTo>
                    <a:pt x="331" y="412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713;p41">
              <a:extLst>
                <a:ext uri="{FF2B5EF4-FFF2-40B4-BE49-F238E27FC236}">
                  <a16:creationId xmlns:a16="http://schemas.microsoft.com/office/drawing/2014/main" id="{DCA93CEE-860F-436C-9B27-416C01BFE44D}"/>
                </a:ext>
              </a:extLst>
            </p:cNvPr>
            <p:cNvSpPr/>
            <p:nvPr/>
          </p:nvSpPr>
          <p:spPr>
            <a:xfrm>
              <a:off x="6723725" y="4714500"/>
              <a:ext cx="8250" cy="10300"/>
            </a:xfrm>
            <a:custGeom>
              <a:avLst/>
              <a:gdLst/>
              <a:ahLst/>
              <a:cxnLst/>
              <a:rect l="l" t="t" r="r" b="b"/>
              <a:pathLst>
                <a:path w="330" h="412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330" y="288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714;p41">
              <a:extLst>
                <a:ext uri="{FF2B5EF4-FFF2-40B4-BE49-F238E27FC236}">
                  <a16:creationId xmlns:a16="http://schemas.microsoft.com/office/drawing/2014/main" id="{6B44BF32-D9AA-49D3-B2E6-4F7A0413FE5F}"/>
                </a:ext>
              </a:extLst>
            </p:cNvPr>
            <p:cNvSpPr/>
            <p:nvPr/>
          </p:nvSpPr>
          <p:spPr>
            <a:xfrm>
              <a:off x="5039750" y="4707275"/>
              <a:ext cx="1416200" cy="144225"/>
            </a:xfrm>
            <a:custGeom>
              <a:avLst/>
              <a:gdLst/>
              <a:ahLst/>
              <a:cxnLst/>
              <a:rect l="l" t="t" r="r" b="b"/>
              <a:pathLst>
                <a:path w="56648" h="5769" extrusionOk="0">
                  <a:moveTo>
                    <a:pt x="83" y="1"/>
                  </a:moveTo>
                  <a:lnTo>
                    <a:pt x="1" y="289"/>
                  </a:lnTo>
                  <a:lnTo>
                    <a:pt x="207" y="701"/>
                  </a:lnTo>
                  <a:lnTo>
                    <a:pt x="1236" y="1031"/>
                  </a:lnTo>
                  <a:lnTo>
                    <a:pt x="2843" y="1525"/>
                  </a:lnTo>
                  <a:lnTo>
                    <a:pt x="5068" y="2143"/>
                  </a:lnTo>
                  <a:lnTo>
                    <a:pt x="7869" y="2802"/>
                  </a:lnTo>
                  <a:lnTo>
                    <a:pt x="7334" y="2061"/>
                  </a:lnTo>
                  <a:lnTo>
                    <a:pt x="5727" y="1649"/>
                  </a:lnTo>
                  <a:lnTo>
                    <a:pt x="4326" y="1278"/>
                  </a:lnTo>
                  <a:lnTo>
                    <a:pt x="2060" y="619"/>
                  </a:lnTo>
                  <a:lnTo>
                    <a:pt x="619" y="165"/>
                  </a:lnTo>
                  <a:lnTo>
                    <a:pt x="83" y="1"/>
                  </a:lnTo>
                  <a:close/>
                  <a:moveTo>
                    <a:pt x="56648" y="2884"/>
                  </a:moveTo>
                  <a:lnTo>
                    <a:pt x="53682" y="3461"/>
                  </a:lnTo>
                  <a:lnTo>
                    <a:pt x="50798" y="3956"/>
                  </a:lnTo>
                  <a:lnTo>
                    <a:pt x="47914" y="4368"/>
                  </a:lnTo>
                  <a:lnTo>
                    <a:pt x="45071" y="4656"/>
                  </a:lnTo>
                  <a:lnTo>
                    <a:pt x="42311" y="4903"/>
                  </a:lnTo>
                  <a:lnTo>
                    <a:pt x="39592" y="5068"/>
                  </a:lnTo>
                  <a:lnTo>
                    <a:pt x="36914" y="5150"/>
                  </a:lnTo>
                  <a:lnTo>
                    <a:pt x="34277" y="5192"/>
                  </a:lnTo>
                  <a:lnTo>
                    <a:pt x="32341" y="5150"/>
                  </a:lnTo>
                  <a:lnTo>
                    <a:pt x="30446" y="5109"/>
                  </a:lnTo>
                  <a:lnTo>
                    <a:pt x="28592" y="5027"/>
                  </a:lnTo>
                  <a:lnTo>
                    <a:pt x="26779" y="4944"/>
                  </a:lnTo>
                  <a:lnTo>
                    <a:pt x="25008" y="4821"/>
                  </a:lnTo>
                  <a:lnTo>
                    <a:pt x="23277" y="4656"/>
                  </a:lnTo>
                  <a:lnTo>
                    <a:pt x="19982" y="4285"/>
                  </a:lnTo>
                  <a:lnTo>
                    <a:pt x="19158" y="4821"/>
                  </a:lnTo>
                  <a:lnTo>
                    <a:pt x="20847" y="5027"/>
                  </a:lnTo>
                  <a:lnTo>
                    <a:pt x="22618" y="5192"/>
                  </a:lnTo>
                  <a:lnTo>
                    <a:pt x="24472" y="5356"/>
                  </a:lnTo>
                  <a:lnTo>
                    <a:pt x="26326" y="5521"/>
                  </a:lnTo>
                  <a:lnTo>
                    <a:pt x="28262" y="5645"/>
                  </a:lnTo>
                  <a:lnTo>
                    <a:pt x="30240" y="5727"/>
                  </a:lnTo>
                  <a:lnTo>
                    <a:pt x="32259" y="5768"/>
                  </a:lnTo>
                  <a:lnTo>
                    <a:pt x="36667" y="5768"/>
                  </a:lnTo>
                  <a:lnTo>
                    <a:pt x="39098" y="5686"/>
                  </a:lnTo>
                  <a:lnTo>
                    <a:pt x="41528" y="5562"/>
                  </a:lnTo>
                  <a:lnTo>
                    <a:pt x="44041" y="5356"/>
                  </a:lnTo>
                  <a:lnTo>
                    <a:pt x="46596" y="5109"/>
                  </a:lnTo>
                  <a:lnTo>
                    <a:pt x="49191" y="4821"/>
                  </a:lnTo>
                  <a:lnTo>
                    <a:pt x="51787" y="4409"/>
                  </a:lnTo>
                  <a:lnTo>
                    <a:pt x="54423" y="3956"/>
                  </a:lnTo>
                  <a:lnTo>
                    <a:pt x="55536" y="3461"/>
                  </a:lnTo>
                  <a:lnTo>
                    <a:pt x="56648" y="2884"/>
                  </a:lnTo>
                  <a:close/>
                </a:path>
              </a:pathLst>
            </a:custGeom>
            <a:solidFill>
              <a:srgbClr val="CA9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715;p41">
              <a:extLst>
                <a:ext uri="{FF2B5EF4-FFF2-40B4-BE49-F238E27FC236}">
                  <a16:creationId xmlns:a16="http://schemas.microsoft.com/office/drawing/2014/main" id="{EFFF4DC0-71FB-4DAB-81D2-162B42A6EA10}"/>
                </a:ext>
              </a:extLst>
            </p:cNvPr>
            <p:cNvSpPr/>
            <p:nvPr/>
          </p:nvSpPr>
          <p:spPr>
            <a:xfrm>
              <a:off x="5518675" y="4779375"/>
              <a:ext cx="937275" cy="72125"/>
            </a:xfrm>
            <a:custGeom>
              <a:avLst/>
              <a:gdLst/>
              <a:ahLst/>
              <a:cxnLst/>
              <a:rect l="l" t="t" r="r" b="b"/>
              <a:pathLst>
                <a:path w="37491" h="2885" fill="none" extrusionOk="0">
                  <a:moveTo>
                    <a:pt x="37491" y="0"/>
                  </a:moveTo>
                  <a:lnTo>
                    <a:pt x="37491" y="0"/>
                  </a:lnTo>
                  <a:lnTo>
                    <a:pt x="34525" y="577"/>
                  </a:lnTo>
                  <a:lnTo>
                    <a:pt x="31641" y="1072"/>
                  </a:lnTo>
                  <a:lnTo>
                    <a:pt x="28757" y="1484"/>
                  </a:lnTo>
                  <a:lnTo>
                    <a:pt x="25914" y="1772"/>
                  </a:lnTo>
                  <a:lnTo>
                    <a:pt x="23154" y="2019"/>
                  </a:lnTo>
                  <a:lnTo>
                    <a:pt x="20435" y="2184"/>
                  </a:lnTo>
                  <a:lnTo>
                    <a:pt x="17757" y="2266"/>
                  </a:lnTo>
                  <a:lnTo>
                    <a:pt x="15120" y="2308"/>
                  </a:lnTo>
                  <a:lnTo>
                    <a:pt x="15120" y="2308"/>
                  </a:lnTo>
                  <a:lnTo>
                    <a:pt x="13184" y="2266"/>
                  </a:lnTo>
                  <a:lnTo>
                    <a:pt x="11289" y="2225"/>
                  </a:lnTo>
                  <a:lnTo>
                    <a:pt x="9435" y="2143"/>
                  </a:lnTo>
                  <a:lnTo>
                    <a:pt x="7622" y="2060"/>
                  </a:lnTo>
                  <a:lnTo>
                    <a:pt x="5851" y="1937"/>
                  </a:lnTo>
                  <a:lnTo>
                    <a:pt x="4120" y="1772"/>
                  </a:lnTo>
                  <a:lnTo>
                    <a:pt x="825" y="1401"/>
                  </a:lnTo>
                  <a:lnTo>
                    <a:pt x="1" y="1937"/>
                  </a:lnTo>
                  <a:lnTo>
                    <a:pt x="1" y="1937"/>
                  </a:lnTo>
                  <a:lnTo>
                    <a:pt x="1690" y="2143"/>
                  </a:lnTo>
                  <a:lnTo>
                    <a:pt x="3461" y="2308"/>
                  </a:lnTo>
                  <a:lnTo>
                    <a:pt x="5315" y="2472"/>
                  </a:lnTo>
                  <a:lnTo>
                    <a:pt x="7169" y="2637"/>
                  </a:lnTo>
                  <a:lnTo>
                    <a:pt x="9105" y="2761"/>
                  </a:lnTo>
                  <a:lnTo>
                    <a:pt x="11083" y="2843"/>
                  </a:lnTo>
                  <a:lnTo>
                    <a:pt x="13102" y="2884"/>
                  </a:lnTo>
                  <a:lnTo>
                    <a:pt x="15162" y="2884"/>
                  </a:lnTo>
                  <a:lnTo>
                    <a:pt x="15162" y="2884"/>
                  </a:lnTo>
                  <a:lnTo>
                    <a:pt x="17510" y="2884"/>
                  </a:lnTo>
                  <a:lnTo>
                    <a:pt x="19941" y="2802"/>
                  </a:lnTo>
                  <a:lnTo>
                    <a:pt x="22371" y="2678"/>
                  </a:lnTo>
                  <a:lnTo>
                    <a:pt x="24884" y="2472"/>
                  </a:lnTo>
                  <a:lnTo>
                    <a:pt x="27439" y="2225"/>
                  </a:lnTo>
                  <a:lnTo>
                    <a:pt x="30034" y="1937"/>
                  </a:lnTo>
                  <a:lnTo>
                    <a:pt x="32630" y="1525"/>
                  </a:lnTo>
                  <a:lnTo>
                    <a:pt x="35266" y="1072"/>
                  </a:lnTo>
                  <a:lnTo>
                    <a:pt x="35266" y="1072"/>
                  </a:lnTo>
                  <a:lnTo>
                    <a:pt x="36379" y="577"/>
                  </a:lnTo>
                  <a:lnTo>
                    <a:pt x="374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716;p41">
              <a:extLst>
                <a:ext uri="{FF2B5EF4-FFF2-40B4-BE49-F238E27FC236}">
                  <a16:creationId xmlns:a16="http://schemas.microsoft.com/office/drawing/2014/main" id="{65971A9B-6C62-4731-AC5E-3E0702BFD3E8}"/>
                </a:ext>
              </a:extLst>
            </p:cNvPr>
            <p:cNvSpPr/>
            <p:nvPr/>
          </p:nvSpPr>
          <p:spPr>
            <a:xfrm>
              <a:off x="5039750" y="4707275"/>
              <a:ext cx="196750" cy="70075"/>
            </a:xfrm>
            <a:custGeom>
              <a:avLst/>
              <a:gdLst/>
              <a:ahLst/>
              <a:cxnLst/>
              <a:rect l="l" t="t" r="r" b="b"/>
              <a:pathLst>
                <a:path w="7870" h="2803" fill="none" extrusionOk="0">
                  <a:moveTo>
                    <a:pt x="83" y="1"/>
                  </a:moveTo>
                  <a:lnTo>
                    <a:pt x="1" y="289"/>
                  </a:lnTo>
                  <a:lnTo>
                    <a:pt x="1" y="289"/>
                  </a:lnTo>
                  <a:lnTo>
                    <a:pt x="207" y="701"/>
                  </a:lnTo>
                  <a:lnTo>
                    <a:pt x="207" y="701"/>
                  </a:lnTo>
                  <a:lnTo>
                    <a:pt x="1236" y="1031"/>
                  </a:lnTo>
                  <a:lnTo>
                    <a:pt x="2843" y="1525"/>
                  </a:lnTo>
                  <a:lnTo>
                    <a:pt x="5068" y="2143"/>
                  </a:lnTo>
                  <a:lnTo>
                    <a:pt x="7869" y="2802"/>
                  </a:lnTo>
                  <a:lnTo>
                    <a:pt x="7334" y="2061"/>
                  </a:lnTo>
                  <a:lnTo>
                    <a:pt x="7334" y="2061"/>
                  </a:lnTo>
                  <a:lnTo>
                    <a:pt x="5727" y="1649"/>
                  </a:lnTo>
                  <a:lnTo>
                    <a:pt x="4326" y="1278"/>
                  </a:lnTo>
                  <a:lnTo>
                    <a:pt x="2060" y="619"/>
                  </a:lnTo>
                  <a:lnTo>
                    <a:pt x="619" y="165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717;p41">
              <a:extLst>
                <a:ext uri="{FF2B5EF4-FFF2-40B4-BE49-F238E27FC236}">
                  <a16:creationId xmlns:a16="http://schemas.microsoft.com/office/drawing/2014/main" id="{04DF45C4-E27A-4460-B1EF-34B04B6672EB}"/>
                </a:ext>
              </a:extLst>
            </p:cNvPr>
            <p:cNvSpPr/>
            <p:nvPr/>
          </p:nvSpPr>
          <p:spPr>
            <a:xfrm>
              <a:off x="5223075" y="4758775"/>
              <a:ext cx="316225" cy="69025"/>
            </a:xfrm>
            <a:custGeom>
              <a:avLst/>
              <a:gdLst/>
              <a:ahLst/>
              <a:cxnLst/>
              <a:rect l="l" t="t" r="r" b="b"/>
              <a:pathLst>
                <a:path w="12649" h="2761" extrusionOk="0">
                  <a:moveTo>
                    <a:pt x="1" y="1"/>
                  </a:moveTo>
                  <a:lnTo>
                    <a:pt x="536" y="742"/>
                  </a:lnTo>
                  <a:lnTo>
                    <a:pt x="2967" y="1278"/>
                  </a:lnTo>
                  <a:lnTo>
                    <a:pt x="5686" y="1813"/>
                  </a:lnTo>
                  <a:lnTo>
                    <a:pt x="8611" y="2308"/>
                  </a:lnTo>
                  <a:lnTo>
                    <a:pt x="11825" y="2761"/>
                  </a:lnTo>
                  <a:lnTo>
                    <a:pt x="12649" y="2225"/>
                  </a:lnTo>
                  <a:lnTo>
                    <a:pt x="10795" y="1978"/>
                  </a:lnTo>
                  <a:lnTo>
                    <a:pt x="8982" y="1731"/>
                  </a:lnTo>
                  <a:lnTo>
                    <a:pt x="7293" y="1442"/>
                  </a:lnTo>
                  <a:lnTo>
                    <a:pt x="5645" y="1195"/>
                  </a:lnTo>
                  <a:lnTo>
                    <a:pt x="2679" y="5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718;p41">
              <a:extLst>
                <a:ext uri="{FF2B5EF4-FFF2-40B4-BE49-F238E27FC236}">
                  <a16:creationId xmlns:a16="http://schemas.microsoft.com/office/drawing/2014/main" id="{694491F2-44B5-446F-BBB9-955108E5D88F}"/>
                </a:ext>
              </a:extLst>
            </p:cNvPr>
            <p:cNvSpPr/>
            <p:nvPr/>
          </p:nvSpPr>
          <p:spPr>
            <a:xfrm>
              <a:off x="5223075" y="4758775"/>
              <a:ext cx="316225" cy="69025"/>
            </a:xfrm>
            <a:custGeom>
              <a:avLst/>
              <a:gdLst/>
              <a:ahLst/>
              <a:cxnLst/>
              <a:rect l="l" t="t" r="r" b="b"/>
              <a:pathLst>
                <a:path w="12649" h="2761" fill="none" extrusionOk="0">
                  <a:moveTo>
                    <a:pt x="1" y="1"/>
                  </a:moveTo>
                  <a:lnTo>
                    <a:pt x="536" y="742"/>
                  </a:lnTo>
                  <a:lnTo>
                    <a:pt x="536" y="742"/>
                  </a:lnTo>
                  <a:lnTo>
                    <a:pt x="2967" y="1278"/>
                  </a:lnTo>
                  <a:lnTo>
                    <a:pt x="5686" y="1813"/>
                  </a:lnTo>
                  <a:lnTo>
                    <a:pt x="8611" y="2308"/>
                  </a:lnTo>
                  <a:lnTo>
                    <a:pt x="11825" y="2761"/>
                  </a:lnTo>
                  <a:lnTo>
                    <a:pt x="12649" y="2225"/>
                  </a:lnTo>
                  <a:lnTo>
                    <a:pt x="12649" y="2225"/>
                  </a:lnTo>
                  <a:lnTo>
                    <a:pt x="10795" y="1978"/>
                  </a:lnTo>
                  <a:lnTo>
                    <a:pt x="8982" y="1731"/>
                  </a:lnTo>
                  <a:lnTo>
                    <a:pt x="7293" y="1442"/>
                  </a:lnTo>
                  <a:lnTo>
                    <a:pt x="5645" y="1195"/>
                  </a:lnTo>
                  <a:lnTo>
                    <a:pt x="2679" y="57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719;p41">
              <a:extLst>
                <a:ext uri="{FF2B5EF4-FFF2-40B4-BE49-F238E27FC236}">
                  <a16:creationId xmlns:a16="http://schemas.microsoft.com/office/drawing/2014/main" id="{9B284D98-EEE6-4BD2-A3F3-9868CE709F09}"/>
                </a:ext>
              </a:extLst>
            </p:cNvPr>
            <p:cNvSpPr/>
            <p:nvPr/>
          </p:nvSpPr>
          <p:spPr>
            <a:xfrm>
              <a:off x="6723725" y="4714500"/>
              <a:ext cx="5175" cy="10300"/>
            </a:xfrm>
            <a:custGeom>
              <a:avLst/>
              <a:gdLst/>
              <a:ahLst/>
              <a:cxnLst/>
              <a:rect l="l" t="t" r="r" b="b"/>
              <a:pathLst>
                <a:path w="207" h="412" extrusionOk="0">
                  <a:moveTo>
                    <a:pt x="206" y="0"/>
                  </a:moveTo>
                  <a:lnTo>
                    <a:pt x="206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206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D8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720;p41">
              <a:extLst>
                <a:ext uri="{FF2B5EF4-FFF2-40B4-BE49-F238E27FC236}">
                  <a16:creationId xmlns:a16="http://schemas.microsoft.com/office/drawing/2014/main" id="{77929726-29AE-4E93-9901-E062236E5133}"/>
                </a:ext>
              </a:extLst>
            </p:cNvPr>
            <p:cNvSpPr/>
            <p:nvPr/>
          </p:nvSpPr>
          <p:spPr>
            <a:xfrm>
              <a:off x="6723725" y="4714500"/>
              <a:ext cx="5175" cy="10300"/>
            </a:xfrm>
            <a:custGeom>
              <a:avLst/>
              <a:gdLst/>
              <a:ahLst/>
              <a:cxnLst/>
              <a:rect l="l" t="t" r="r" b="b"/>
              <a:pathLst>
                <a:path w="207" h="412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206" y="0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721;p41">
              <a:extLst>
                <a:ext uri="{FF2B5EF4-FFF2-40B4-BE49-F238E27FC236}">
                  <a16:creationId xmlns:a16="http://schemas.microsoft.com/office/drawing/2014/main" id="{5DEB022F-8F10-41AC-B5DC-12C5DB5D225B}"/>
                </a:ext>
              </a:extLst>
            </p:cNvPr>
            <p:cNvSpPr/>
            <p:nvPr/>
          </p:nvSpPr>
          <p:spPr>
            <a:xfrm>
              <a:off x="6400325" y="4707275"/>
              <a:ext cx="328575" cy="98900"/>
            </a:xfrm>
            <a:custGeom>
              <a:avLst/>
              <a:gdLst/>
              <a:ahLst/>
              <a:cxnLst/>
              <a:rect l="l" t="t" r="r" b="b"/>
              <a:pathLst>
                <a:path w="13143" h="3956" extrusionOk="0">
                  <a:moveTo>
                    <a:pt x="13060" y="1"/>
                  </a:moveTo>
                  <a:lnTo>
                    <a:pt x="10341" y="866"/>
                  </a:lnTo>
                  <a:lnTo>
                    <a:pt x="7622" y="1607"/>
                  </a:lnTo>
                  <a:lnTo>
                    <a:pt x="4903" y="2308"/>
                  </a:lnTo>
                  <a:lnTo>
                    <a:pt x="2225" y="2884"/>
                  </a:lnTo>
                  <a:lnTo>
                    <a:pt x="1113" y="3461"/>
                  </a:lnTo>
                  <a:lnTo>
                    <a:pt x="0" y="3956"/>
                  </a:lnTo>
                  <a:lnTo>
                    <a:pt x="1607" y="3667"/>
                  </a:lnTo>
                  <a:lnTo>
                    <a:pt x="3214" y="3338"/>
                  </a:lnTo>
                  <a:lnTo>
                    <a:pt x="4820" y="2967"/>
                  </a:lnTo>
                  <a:lnTo>
                    <a:pt x="6427" y="2555"/>
                  </a:lnTo>
                  <a:lnTo>
                    <a:pt x="8034" y="2143"/>
                  </a:lnTo>
                  <a:lnTo>
                    <a:pt x="9682" y="1690"/>
                  </a:lnTo>
                  <a:lnTo>
                    <a:pt x="11330" y="1195"/>
                  </a:lnTo>
                  <a:lnTo>
                    <a:pt x="12936" y="701"/>
                  </a:lnTo>
                  <a:lnTo>
                    <a:pt x="13142" y="289"/>
                  </a:lnTo>
                  <a:lnTo>
                    <a:pt x="13060" y="1"/>
                  </a:lnTo>
                  <a:close/>
                </a:path>
              </a:pathLst>
            </a:custGeom>
            <a:solidFill>
              <a:srgbClr val="C3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722;p41">
              <a:extLst>
                <a:ext uri="{FF2B5EF4-FFF2-40B4-BE49-F238E27FC236}">
                  <a16:creationId xmlns:a16="http://schemas.microsoft.com/office/drawing/2014/main" id="{AAA12A37-5622-4238-B503-F1075C1553C9}"/>
                </a:ext>
              </a:extLst>
            </p:cNvPr>
            <p:cNvSpPr/>
            <p:nvPr/>
          </p:nvSpPr>
          <p:spPr>
            <a:xfrm>
              <a:off x="6400325" y="4707275"/>
              <a:ext cx="328575" cy="98900"/>
            </a:xfrm>
            <a:custGeom>
              <a:avLst/>
              <a:gdLst/>
              <a:ahLst/>
              <a:cxnLst/>
              <a:rect l="l" t="t" r="r" b="b"/>
              <a:pathLst>
                <a:path w="13143" h="3956" fill="none" extrusionOk="0">
                  <a:moveTo>
                    <a:pt x="13060" y="1"/>
                  </a:moveTo>
                  <a:lnTo>
                    <a:pt x="13060" y="1"/>
                  </a:lnTo>
                  <a:lnTo>
                    <a:pt x="10341" y="866"/>
                  </a:lnTo>
                  <a:lnTo>
                    <a:pt x="7622" y="1607"/>
                  </a:lnTo>
                  <a:lnTo>
                    <a:pt x="4903" y="2308"/>
                  </a:lnTo>
                  <a:lnTo>
                    <a:pt x="2225" y="2884"/>
                  </a:lnTo>
                  <a:lnTo>
                    <a:pt x="2225" y="2884"/>
                  </a:lnTo>
                  <a:lnTo>
                    <a:pt x="1113" y="3461"/>
                  </a:lnTo>
                  <a:lnTo>
                    <a:pt x="0" y="3956"/>
                  </a:lnTo>
                  <a:lnTo>
                    <a:pt x="0" y="3956"/>
                  </a:lnTo>
                  <a:lnTo>
                    <a:pt x="1607" y="3667"/>
                  </a:lnTo>
                  <a:lnTo>
                    <a:pt x="3214" y="3338"/>
                  </a:lnTo>
                  <a:lnTo>
                    <a:pt x="4820" y="2967"/>
                  </a:lnTo>
                  <a:lnTo>
                    <a:pt x="6427" y="2555"/>
                  </a:lnTo>
                  <a:lnTo>
                    <a:pt x="8034" y="2143"/>
                  </a:lnTo>
                  <a:lnTo>
                    <a:pt x="9682" y="1690"/>
                  </a:lnTo>
                  <a:lnTo>
                    <a:pt x="11330" y="1195"/>
                  </a:lnTo>
                  <a:lnTo>
                    <a:pt x="12936" y="701"/>
                  </a:lnTo>
                  <a:lnTo>
                    <a:pt x="12936" y="701"/>
                  </a:lnTo>
                  <a:lnTo>
                    <a:pt x="13142" y="289"/>
                  </a:lnTo>
                  <a:lnTo>
                    <a:pt x="130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723;p41">
              <a:extLst>
                <a:ext uri="{FF2B5EF4-FFF2-40B4-BE49-F238E27FC236}">
                  <a16:creationId xmlns:a16="http://schemas.microsoft.com/office/drawing/2014/main" id="{5D5EF2BC-89AA-4FA3-908F-89EE7CCEA572}"/>
                </a:ext>
              </a:extLst>
            </p:cNvPr>
            <p:cNvSpPr/>
            <p:nvPr/>
          </p:nvSpPr>
          <p:spPr>
            <a:xfrm>
              <a:off x="5179825" y="4902975"/>
              <a:ext cx="1415175" cy="11350"/>
            </a:xfrm>
            <a:custGeom>
              <a:avLst/>
              <a:gdLst/>
              <a:ahLst/>
              <a:cxnLst/>
              <a:rect l="l" t="t" r="r" b="b"/>
              <a:pathLst>
                <a:path w="56607" h="454" extrusionOk="0">
                  <a:moveTo>
                    <a:pt x="56524" y="0"/>
                  </a:moveTo>
                  <a:lnTo>
                    <a:pt x="56153" y="412"/>
                  </a:lnTo>
                  <a:lnTo>
                    <a:pt x="56607" y="289"/>
                  </a:lnTo>
                  <a:lnTo>
                    <a:pt x="56524" y="0"/>
                  </a:lnTo>
                  <a:close/>
                  <a:moveTo>
                    <a:pt x="83" y="0"/>
                  </a:moveTo>
                  <a:lnTo>
                    <a:pt x="0" y="289"/>
                  </a:lnTo>
                  <a:lnTo>
                    <a:pt x="577" y="45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724;p41">
              <a:extLst>
                <a:ext uri="{FF2B5EF4-FFF2-40B4-BE49-F238E27FC236}">
                  <a16:creationId xmlns:a16="http://schemas.microsoft.com/office/drawing/2014/main" id="{BF52CDA6-0423-4DC6-9DA0-97E5BC98B17F}"/>
                </a:ext>
              </a:extLst>
            </p:cNvPr>
            <p:cNvSpPr/>
            <p:nvPr/>
          </p:nvSpPr>
          <p:spPr>
            <a:xfrm>
              <a:off x="5179825" y="4902975"/>
              <a:ext cx="14450" cy="11350"/>
            </a:xfrm>
            <a:custGeom>
              <a:avLst/>
              <a:gdLst/>
              <a:ahLst/>
              <a:cxnLst/>
              <a:rect l="l" t="t" r="r" b="b"/>
              <a:pathLst>
                <a:path w="578" h="454" fill="none" extrusionOk="0">
                  <a:moveTo>
                    <a:pt x="83" y="0"/>
                  </a:moveTo>
                  <a:lnTo>
                    <a:pt x="0" y="289"/>
                  </a:lnTo>
                  <a:lnTo>
                    <a:pt x="0" y="289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725;p41">
              <a:extLst>
                <a:ext uri="{FF2B5EF4-FFF2-40B4-BE49-F238E27FC236}">
                  <a16:creationId xmlns:a16="http://schemas.microsoft.com/office/drawing/2014/main" id="{E883662D-9B09-4355-9FE3-0070712F0C4B}"/>
                </a:ext>
              </a:extLst>
            </p:cNvPr>
            <p:cNvSpPr/>
            <p:nvPr/>
          </p:nvSpPr>
          <p:spPr>
            <a:xfrm>
              <a:off x="6583650" y="4902975"/>
              <a:ext cx="11350" cy="10325"/>
            </a:xfrm>
            <a:custGeom>
              <a:avLst/>
              <a:gdLst/>
              <a:ahLst/>
              <a:cxnLst/>
              <a:rect l="l" t="t" r="r" b="b"/>
              <a:pathLst>
                <a:path w="454" h="413" fill="none" extrusionOk="0">
                  <a:moveTo>
                    <a:pt x="371" y="0"/>
                  </a:moveTo>
                  <a:lnTo>
                    <a:pt x="371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454" y="289"/>
                  </a:lnTo>
                  <a:lnTo>
                    <a:pt x="3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726;p41">
              <a:extLst>
                <a:ext uri="{FF2B5EF4-FFF2-40B4-BE49-F238E27FC236}">
                  <a16:creationId xmlns:a16="http://schemas.microsoft.com/office/drawing/2014/main" id="{694F2EC0-DF05-41EE-AD08-EDCA38DD4EA5}"/>
                </a:ext>
              </a:extLst>
            </p:cNvPr>
            <p:cNvSpPr/>
            <p:nvPr/>
          </p:nvSpPr>
          <p:spPr>
            <a:xfrm>
              <a:off x="5181875" y="4895750"/>
              <a:ext cx="197775" cy="42250"/>
            </a:xfrm>
            <a:custGeom>
              <a:avLst/>
              <a:gdLst/>
              <a:ahLst/>
              <a:cxnLst/>
              <a:rect l="l" t="t" r="r" b="b"/>
              <a:pathLst>
                <a:path w="7911" h="1690" extrusionOk="0">
                  <a:moveTo>
                    <a:pt x="6963" y="1443"/>
                  </a:moveTo>
                  <a:lnTo>
                    <a:pt x="6634" y="1649"/>
                  </a:lnTo>
                  <a:lnTo>
                    <a:pt x="6634" y="1649"/>
                  </a:lnTo>
                  <a:lnTo>
                    <a:pt x="7911" y="1608"/>
                  </a:lnTo>
                  <a:lnTo>
                    <a:pt x="6963" y="1443"/>
                  </a:lnTo>
                  <a:close/>
                  <a:moveTo>
                    <a:pt x="83" y="1"/>
                  </a:moveTo>
                  <a:lnTo>
                    <a:pt x="1" y="289"/>
                  </a:lnTo>
                  <a:lnTo>
                    <a:pt x="495" y="742"/>
                  </a:lnTo>
                  <a:lnTo>
                    <a:pt x="2143" y="1113"/>
                  </a:lnTo>
                  <a:lnTo>
                    <a:pt x="4780" y="1690"/>
                  </a:lnTo>
                  <a:lnTo>
                    <a:pt x="6634" y="1649"/>
                  </a:lnTo>
                  <a:lnTo>
                    <a:pt x="6469" y="1360"/>
                  </a:lnTo>
                  <a:lnTo>
                    <a:pt x="3791" y="866"/>
                  </a:lnTo>
                  <a:lnTo>
                    <a:pt x="1814" y="413"/>
                  </a:lnTo>
                  <a:lnTo>
                    <a:pt x="536" y="124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CA9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727;p41">
              <a:extLst>
                <a:ext uri="{FF2B5EF4-FFF2-40B4-BE49-F238E27FC236}">
                  <a16:creationId xmlns:a16="http://schemas.microsoft.com/office/drawing/2014/main" id="{4886053F-C6F1-4D86-9F85-A6A1AB6E9E78}"/>
                </a:ext>
              </a:extLst>
            </p:cNvPr>
            <p:cNvSpPr/>
            <p:nvPr/>
          </p:nvSpPr>
          <p:spPr>
            <a:xfrm>
              <a:off x="5347700" y="4931800"/>
              <a:ext cx="31950" cy="5175"/>
            </a:xfrm>
            <a:custGeom>
              <a:avLst/>
              <a:gdLst/>
              <a:ahLst/>
              <a:cxnLst/>
              <a:rect l="l" t="t" r="r" b="b"/>
              <a:pathLst>
                <a:path w="1278" h="207" fill="none" extrusionOk="0">
                  <a:moveTo>
                    <a:pt x="330" y="1"/>
                  </a:moveTo>
                  <a:lnTo>
                    <a:pt x="1" y="207"/>
                  </a:lnTo>
                  <a:lnTo>
                    <a:pt x="1" y="207"/>
                  </a:lnTo>
                  <a:lnTo>
                    <a:pt x="1278" y="166"/>
                  </a:lnTo>
                  <a:lnTo>
                    <a:pt x="1278" y="166"/>
                  </a:lnTo>
                  <a:lnTo>
                    <a:pt x="3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728;p41">
              <a:extLst>
                <a:ext uri="{FF2B5EF4-FFF2-40B4-BE49-F238E27FC236}">
                  <a16:creationId xmlns:a16="http://schemas.microsoft.com/office/drawing/2014/main" id="{07C250CB-4B9E-403D-8684-698785F68A24}"/>
                </a:ext>
              </a:extLst>
            </p:cNvPr>
            <p:cNvSpPr/>
            <p:nvPr/>
          </p:nvSpPr>
          <p:spPr>
            <a:xfrm>
              <a:off x="6583650" y="4902975"/>
              <a:ext cx="9300" cy="10325"/>
            </a:xfrm>
            <a:custGeom>
              <a:avLst/>
              <a:gdLst/>
              <a:ahLst/>
              <a:cxnLst/>
              <a:rect l="l" t="t" r="r" b="b"/>
              <a:pathLst>
                <a:path w="372" h="413" fill="none" extrusionOk="0">
                  <a:moveTo>
                    <a:pt x="371" y="0"/>
                  </a:moveTo>
                  <a:lnTo>
                    <a:pt x="371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371" y="0"/>
                  </a:lnTo>
                  <a:lnTo>
                    <a:pt x="3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729;p41">
              <a:extLst>
                <a:ext uri="{FF2B5EF4-FFF2-40B4-BE49-F238E27FC236}">
                  <a16:creationId xmlns:a16="http://schemas.microsoft.com/office/drawing/2014/main" id="{119D8650-ADFE-413F-A51F-B49FD0728675}"/>
                </a:ext>
              </a:extLst>
            </p:cNvPr>
            <p:cNvSpPr/>
            <p:nvPr/>
          </p:nvSpPr>
          <p:spPr>
            <a:xfrm>
              <a:off x="5181875" y="4895750"/>
              <a:ext cx="165850" cy="42250"/>
            </a:xfrm>
            <a:custGeom>
              <a:avLst/>
              <a:gdLst/>
              <a:ahLst/>
              <a:cxnLst/>
              <a:rect l="l" t="t" r="r" b="b"/>
              <a:pathLst>
                <a:path w="6634" h="1690" fill="none" extrusionOk="0">
                  <a:moveTo>
                    <a:pt x="83" y="1"/>
                  </a:moveTo>
                  <a:lnTo>
                    <a:pt x="1" y="289"/>
                  </a:lnTo>
                  <a:lnTo>
                    <a:pt x="1" y="289"/>
                  </a:lnTo>
                  <a:lnTo>
                    <a:pt x="495" y="742"/>
                  </a:lnTo>
                  <a:lnTo>
                    <a:pt x="495" y="742"/>
                  </a:lnTo>
                  <a:lnTo>
                    <a:pt x="2143" y="1113"/>
                  </a:lnTo>
                  <a:lnTo>
                    <a:pt x="4780" y="1690"/>
                  </a:lnTo>
                  <a:lnTo>
                    <a:pt x="4780" y="1690"/>
                  </a:lnTo>
                  <a:lnTo>
                    <a:pt x="6634" y="1649"/>
                  </a:lnTo>
                  <a:lnTo>
                    <a:pt x="6469" y="1360"/>
                  </a:lnTo>
                  <a:lnTo>
                    <a:pt x="6469" y="1360"/>
                  </a:lnTo>
                  <a:lnTo>
                    <a:pt x="3791" y="866"/>
                  </a:lnTo>
                  <a:lnTo>
                    <a:pt x="1814" y="413"/>
                  </a:lnTo>
                  <a:lnTo>
                    <a:pt x="536" y="124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730;p41">
              <a:extLst>
                <a:ext uri="{FF2B5EF4-FFF2-40B4-BE49-F238E27FC236}">
                  <a16:creationId xmlns:a16="http://schemas.microsoft.com/office/drawing/2014/main" id="{9131ADE3-A697-4208-927B-951E566AFF76}"/>
                </a:ext>
              </a:extLst>
            </p:cNvPr>
            <p:cNvSpPr/>
            <p:nvPr/>
          </p:nvSpPr>
          <p:spPr>
            <a:xfrm>
              <a:off x="5343575" y="4929750"/>
              <a:ext cx="12400" cy="7225"/>
            </a:xfrm>
            <a:custGeom>
              <a:avLst/>
              <a:gdLst/>
              <a:ahLst/>
              <a:cxnLst/>
              <a:rect l="l" t="t" r="r" b="b"/>
              <a:pathLst>
                <a:path w="496" h="289" extrusionOk="0">
                  <a:moveTo>
                    <a:pt x="1" y="0"/>
                  </a:moveTo>
                  <a:lnTo>
                    <a:pt x="166" y="289"/>
                  </a:lnTo>
                  <a:lnTo>
                    <a:pt x="495" y="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731;p41">
              <a:extLst>
                <a:ext uri="{FF2B5EF4-FFF2-40B4-BE49-F238E27FC236}">
                  <a16:creationId xmlns:a16="http://schemas.microsoft.com/office/drawing/2014/main" id="{922F26E4-F516-477F-9492-F3A6DB20B619}"/>
                </a:ext>
              </a:extLst>
            </p:cNvPr>
            <p:cNvSpPr/>
            <p:nvPr/>
          </p:nvSpPr>
          <p:spPr>
            <a:xfrm>
              <a:off x="5343575" y="4929750"/>
              <a:ext cx="12400" cy="7225"/>
            </a:xfrm>
            <a:custGeom>
              <a:avLst/>
              <a:gdLst/>
              <a:ahLst/>
              <a:cxnLst/>
              <a:rect l="l" t="t" r="r" b="b"/>
              <a:pathLst>
                <a:path w="496" h="289" fill="none" extrusionOk="0">
                  <a:moveTo>
                    <a:pt x="1" y="0"/>
                  </a:moveTo>
                  <a:lnTo>
                    <a:pt x="166" y="289"/>
                  </a:lnTo>
                  <a:lnTo>
                    <a:pt x="166" y="289"/>
                  </a:lnTo>
                  <a:lnTo>
                    <a:pt x="166" y="289"/>
                  </a:lnTo>
                  <a:lnTo>
                    <a:pt x="495" y="83"/>
                  </a:lnTo>
                  <a:lnTo>
                    <a:pt x="495" y="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732;p41">
              <a:extLst>
                <a:ext uri="{FF2B5EF4-FFF2-40B4-BE49-F238E27FC236}">
                  <a16:creationId xmlns:a16="http://schemas.microsoft.com/office/drawing/2014/main" id="{E54F7C5E-9F30-427F-BB7B-3816BB986380}"/>
                </a:ext>
              </a:extLst>
            </p:cNvPr>
            <p:cNvSpPr/>
            <p:nvPr/>
          </p:nvSpPr>
          <p:spPr>
            <a:xfrm>
              <a:off x="5301350" y="4895750"/>
              <a:ext cx="1291600" cy="95825"/>
            </a:xfrm>
            <a:custGeom>
              <a:avLst/>
              <a:gdLst/>
              <a:ahLst/>
              <a:cxnLst/>
              <a:rect l="l" t="t" r="r" b="b"/>
              <a:pathLst>
                <a:path w="51664" h="3833" extrusionOk="0">
                  <a:moveTo>
                    <a:pt x="51622" y="1"/>
                  </a:moveTo>
                  <a:lnTo>
                    <a:pt x="49686" y="413"/>
                  </a:lnTo>
                  <a:lnTo>
                    <a:pt x="47791" y="825"/>
                  </a:lnTo>
                  <a:lnTo>
                    <a:pt x="45896" y="1196"/>
                  </a:lnTo>
                  <a:lnTo>
                    <a:pt x="44042" y="1525"/>
                  </a:lnTo>
                  <a:lnTo>
                    <a:pt x="42188" y="1814"/>
                  </a:lnTo>
                  <a:lnTo>
                    <a:pt x="40334" y="2061"/>
                  </a:lnTo>
                  <a:lnTo>
                    <a:pt x="38521" y="2308"/>
                  </a:lnTo>
                  <a:lnTo>
                    <a:pt x="36750" y="2514"/>
                  </a:lnTo>
                  <a:lnTo>
                    <a:pt x="34978" y="2679"/>
                  </a:lnTo>
                  <a:lnTo>
                    <a:pt x="33207" y="2844"/>
                  </a:lnTo>
                  <a:lnTo>
                    <a:pt x="29787" y="3050"/>
                  </a:lnTo>
                  <a:lnTo>
                    <a:pt x="26491" y="3173"/>
                  </a:lnTo>
                  <a:lnTo>
                    <a:pt x="23319" y="3214"/>
                  </a:lnTo>
                  <a:lnTo>
                    <a:pt x="20270" y="3173"/>
                  </a:lnTo>
                  <a:lnTo>
                    <a:pt x="17345" y="3091"/>
                  </a:lnTo>
                  <a:lnTo>
                    <a:pt x="14585" y="2926"/>
                  </a:lnTo>
                  <a:lnTo>
                    <a:pt x="11948" y="2720"/>
                  </a:lnTo>
                  <a:lnTo>
                    <a:pt x="9476" y="2473"/>
                  </a:lnTo>
                  <a:lnTo>
                    <a:pt x="7169" y="2184"/>
                  </a:lnTo>
                  <a:lnTo>
                    <a:pt x="5068" y="1896"/>
                  </a:lnTo>
                  <a:lnTo>
                    <a:pt x="3132" y="1608"/>
                  </a:lnTo>
                  <a:lnTo>
                    <a:pt x="1855" y="1649"/>
                  </a:lnTo>
                  <a:lnTo>
                    <a:pt x="1" y="1690"/>
                  </a:lnTo>
                  <a:lnTo>
                    <a:pt x="1978" y="2061"/>
                  </a:lnTo>
                  <a:lnTo>
                    <a:pt x="4285" y="2432"/>
                  </a:lnTo>
                  <a:lnTo>
                    <a:pt x="6840" y="2761"/>
                  </a:lnTo>
                  <a:lnTo>
                    <a:pt x="9641" y="3091"/>
                  </a:lnTo>
                  <a:lnTo>
                    <a:pt x="12731" y="3379"/>
                  </a:lnTo>
                  <a:lnTo>
                    <a:pt x="16027" y="3626"/>
                  </a:lnTo>
                  <a:lnTo>
                    <a:pt x="19570" y="3791"/>
                  </a:lnTo>
                  <a:lnTo>
                    <a:pt x="21424" y="3791"/>
                  </a:lnTo>
                  <a:lnTo>
                    <a:pt x="23319" y="3832"/>
                  </a:lnTo>
                  <a:lnTo>
                    <a:pt x="26450" y="3791"/>
                  </a:lnTo>
                  <a:lnTo>
                    <a:pt x="29746" y="3667"/>
                  </a:lnTo>
                  <a:lnTo>
                    <a:pt x="33124" y="3461"/>
                  </a:lnTo>
                  <a:lnTo>
                    <a:pt x="36585" y="3132"/>
                  </a:lnTo>
                  <a:lnTo>
                    <a:pt x="38356" y="2926"/>
                  </a:lnTo>
                  <a:lnTo>
                    <a:pt x="40128" y="2720"/>
                  </a:lnTo>
                  <a:lnTo>
                    <a:pt x="41941" y="2473"/>
                  </a:lnTo>
                  <a:lnTo>
                    <a:pt x="43794" y="2184"/>
                  </a:lnTo>
                  <a:lnTo>
                    <a:pt x="45648" y="1855"/>
                  </a:lnTo>
                  <a:lnTo>
                    <a:pt x="47502" y="1484"/>
                  </a:lnTo>
                  <a:lnTo>
                    <a:pt x="49397" y="1113"/>
                  </a:lnTo>
                  <a:lnTo>
                    <a:pt x="51292" y="701"/>
                  </a:lnTo>
                  <a:lnTo>
                    <a:pt x="51663" y="289"/>
                  </a:lnTo>
                  <a:lnTo>
                    <a:pt x="51622" y="1"/>
                  </a:lnTo>
                  <a:close/>
                </a:path>
              </a:pathLst>
            </a:custGeom>
            <a:solidFill>
              <a:srgbClr val="C3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733;p41">
              <a:extLst>
                <a:ext uri="{FF2B5EF4-FFF2-40B4-BE49-F238E27FC236}">
                  <a16:creationId xmlns:a16="http://schemas.microsoft.com/office/drawing/2014/main" id="{04CD2E20-9016-421E-90C0-ECC4A4C38460}"/>
                </a:ext>
              </a:extLst>
            </p:cNvPr>
            <p:cNvSpPr/>
            <p:nvPr/>
          </p:nvSpPr>
          <p:spPr>
            <a:xfrm>
              <a:off x="5301350" y="4895750"/>
              <a:ext cx="1291600" cy="95825"/>
            </a:xfrm>
            <a:custGeom>
              <a:avLst/>
              <a:gdLst/>
              <a:ahLst/>
              <a:cxnLst/>
              <a:rect l="l" t="t" r="r" b="b"/>
              <a:pathLst>
                <a:path w="51664" h="3833" fill="none" extrusionOk="0">
                  <a:moveTo>
                    <a:pt x="51622" y="1"/>
                  </a:moveTo>
                  <a:lnTo>
                    <a:pt x="51622" y="1"/>
                  </a:lnTo>
                  <a:lnTo>
                    <a:pt x="49686" y="413"/>
                  </a:lnTo>
                  <a:lnTo>
                    <a:pt x="47791" y="825"/>
                  </a:lnTo>
                  <a:lnTo>
                    <a:pt x="45896" y="1196"/>
                  </a:lnTo>
                  <a:lnTo>
                    <a:pt x="44042" y="1525"/>
                  </a:lnTo>
                  <a:lnTo>
                    <a:pt x="42188" y="1814"/>
                  </a:lnTo>
                  <a:lnTo>
                    <a:pt x="40334" y="2061"/>
                  </a:lnTo>
                  <a:lnTo>
                    <a:pt x="38521" y="2308"/>
                  </a:lnTo>
                  <a:lnTo>
                    <a:pt x="36750" y="2514"/>
                  </a:lnTo>
                  <a:lnTo>
                    <a:pt x="34978" y="2679"/>
                  </a:lnTo>
                  <a:lnTo>
                    <a:pt x="33207" y="2844"/>
                  </a:lnTo>
                  <a:lnTo>
                    <a:pt x="29787" y="3050"/>
                  </a:lnTo>
                  <a:lnTo>
                    <a:pt x="26491" y="3173"/>
                  </a:lnTo>
                  <a:lnTo>
                    <a:pt x="23319" y="3214"/>
                  </a:lnTo>
                  <a:lnTo>
                    <a:pt x="23319" y="3214"/>
                  </a:lnTo>
                  <a:lnTo>
                    <a:pt x="20270" y="3173"/>
                  </a:lnTo>
                  <a:lnTo>
                    <a:pt x="17345" y="3091"/>
                  </a:lnTo>
                  <a:lnTo>
                    <a:pt x="14585" y="2926"/>
                  </a:lnTo>
                  <a:lnTo>
                    <a:pt x="11948" y="2720"/>
                  </a:lnTo>
                  <a:lnTo>
                    <a:pt x="9476" y="2473"/>
                  </a:lnTo>
                  <a:lnTo>
                    <a:pt x="7169" y="2184"/>
                  </a:lnTo>
                  <a:lnTo>
                    <a:pt x="5068" y="1896"/>
                  </a:lnTo>
                  <a:lnTo>
                    <a:pt x="3132" y="1608"/>
                  </a:lnTo>
                  <a:lnTo>
                    <a:pt x="3132" y="1608"/>
                  </a:lnTo>
                  <a:lnTo>
                    <a:pt x="1855" y="1649"/>
                  </a:lnTo>
                  <a:lnTo>
                    <a:pt x="1855" y="1649"/>
                  </a:lnTo>
                  <a:lnTo>
                    <a:pt x="1855" y="1649"/>
                  </a:lnTo>
                  <a:lnTo>
                    <a:pt x="1" y="1690"/>
                  </a:lnTo>
                  <a:lnTo>
                    <a:pt x="1" y="1690"/>
                  </a:lnTo>
                  <a:lnTo>
                    <a:pt x="1978" y="2061"/>
                  </a:lnTo>
                  <a:lnTo>
                    <a:pt x="4285" y="2432"/>
                  </a:lnTo>
                  <a:lnTo>
                    <a:pt x="6840" y="2761"/>
                  </a:lnTo>
                  <a:lnTo>
                    <a:pt x="9641" y="3091"/>
                  </a:lnTo>
                  <a:lnTo>
                    <a:pt x="12731" y="3379"/>
                  </a:lnTo>
                  <a:lnTo>
                    <a:pt x="16027" y="3626"/>
                  </a:lnTo>
                  <a:lnTo>
                    <a:pt x="19570" y="3791"/>
                  </a:lnTo>
                  <a:lnTo>
                    <a:pt x="21424" y="3791"/>
                  </a:lnTo>
                  <a:lnTo>
                    <a:pt x="23319" y="3832"/>
                  </a:lnTo>
                  <a:lnTo>
                    <a:pt x="23319" y="3832"/>
                  </a:lnTo>
                  <a:lnTo>
                    <a:pt x="26450" y="3791"/>
                  </a:lnTo>
                  <a:lnTo>
                    <a:pt x="29746" y="3667"/>
                  </a:lnTo>
                  <a:lnTo>
                    <a:pt x="33124" y="3461"/>
                  </a:lnTo>
                  <a:lnTo>
                    <a:pt x="36585" y="3132"/>
                  </a:lnTo>
                  <a:lnTo>
                    <a:pt x="38356" y="2926"/>
                  </a:lnTo>
                  <a:lnTo>
                    <a:pt x="40128" y="2720"/>
                  </a:lnTo>
                  <a:lnTo>
                    <a:pt x="41941" y="2473"/>
                  </a:lnTo>
                  <a:lnTo>
                    <a:pt x="43794" y="2184"/>
                  </a:lnTo>
                  <a:lnTo>
                    <a:pt x="45648" y="1855"/>
                  </a:lnTo>
                  <a:lnTo>
                    <a:pt x="47502" y="1484"/>
                  </a:lnTo>
                  <a:lnTo>
                    <a:pt x="49397" y="1113"/>
                  </a:lnTo>
                  <a:lnTo>
                    <a:pt x="51292" y="701"/>
                  </a:lnTo>
                  <a:lnTo>
                    <a:pt x="51292" y="701"/>
                  </a:lnTo>
                  <a:lnTo>
                    <a:pt x="51663" y="289"/>
                  </a:lnTo>
                  <a:lnTo>
                    <a:pt x="516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734;p41">
              <a:extLst>
                <a:ext uri="{FF2B5EF4-FFF2-40B4-BE49-F238E27FC236}">
                  <a16:creationId xmlns:a16="http://schemas.microsoft.com/office/drawing/2014/main" id="{8906468D-9EDC-4D51-B456-E30F7C05DA74}"/>
                </a:ext>
              </a:extLst>
            </p:cNvPr>
            <p:cNvSpPr/>
            <p:nvPr/>
          </p:nvSpPr>
          <p:spPr>
            <a:xfrm>
              <a:off x="5347700" y="4936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735;p41">
              <a:extLst>
                <a:ext uri="{FF2B5EF4-FFF2-40B4-BE49-F238E27FC236}">
                  <a16:creationId xmlns:a16="http://schemas.microsoft.com/office/drawing/2014/main" id="{E3744FB9-F4BD-4E1E-88C5-B847EB4962E6}"/>
                </a:ext>
              </a:extLst>
            </p:cNvPr>
            <p:cNvSpPr/>
            <p:nvPr/>
          </p:nvSpPr>
          <p:spPr>
            <a:xfrm>
              <a:off x="5347700" y="4936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736;p41">
              <a:extLst>
                <a:ext uri="{FF2B5EF4-FFF2-40B4-BE49-F238E27FC236}">
                  <a16:creationId xmlns:a16="http://schemas.microsoft.com/office/drawing/2014/main" id="{B4E6A79F-95BC-4064-9357-8A6A25FE9F7A}"/>
                </a:ext>
              </a:extLst>
            </p:cNvPr>
            <p:cNvSpPr/>
            <p:nvPr/>
          </p:nvSpPr>
          <p:spPr>
            <a:xfrm>
              <a:off x="5078900" y="3745300"/>
              <a:ext cx="1626300" cy="1006300"/>
            </a:xfrm>
            <a:custGeom>
              <a:avLst/>
              <a:gdLst/>
              <a:ahLst/>
              <a:cxnLst/>
              <a:rect l="l" t="t" r="r" b="b"/>
              <a:pathLst>
                <a:path w="65052" h="40252" extrusionOk="0">
                  <a:moveTo>
                    <a:pt x="35719" y="1"/>
                  </a:moveTo>
                  <a:lnTo>
                    <a:pt x="35183" y="42"/>
                  </a:lnTo>
                  <a:lnTo>
                    <a:pt x="34689" y="124"/>
                  </a:lnTo>
                  <a:lnTo>
                    <a:pt x="34194" y="207"/>
                  </a:lnTo>
                  <a:lnTo>
                    <a:pt x="33206" y="495"/>
                  </a:lnTo>
                  <a:lnTo>
                    <a:pt x="32217" y="825"/>
                  </a:lnTo>
                  <a:lnTo>
                    <a:pt x="31269" y="1237"/>
                  </a:lnTo>
                  <a:lnTo>
                    <a:pt x="30363" y="1731"/>
                  </a:lnTo>
                  <a:lnTo>
                    <a:pt x="29498" y="2267"/>
                  </a:lnTo>
                  <a:lnTo>
                    <a:pt x="28674" y="2843"/>
                  </a:lnTo>
                  <a:lnTo>
                    <a:pt x="27850" y="3503"/>
                  </a:lnTo>
                  <a:lnTo>
                    <a:pt x="27108" y="4203"/>
                  </a:lnTo>
                  <a:lnTo>
                    <a:pt x="26367" y="4903"/>
                  </a:lnTo>
                  <a:lnTo>
                    <a:pt x="25625" y="5645"/>
                  </a:lnTo>
                  <a:lnTo>
                    <a:pt x="24925" y="6386"/>
                  </a:lnTo>
                  <a:lnTo>
                    <a:pt x="24183" y="7128"/>
                  </a:lnTo>
                  <a:lnTo>
                    <a:pt x="23442" y="7828"/>
                  </a:lnTo>
                  <a:lnTo>
                    <a:pt x="22659" y="8446"/>
                  </a:lnTo>
                  <a:lnTo>
                    <a:pt x="22247" y="8776"/>
                  </a:lnTo>
                  <a:lnTo>
                    <a:pt x="21835" y="9023"/>
                  </a:lnTo>
                  <a:lnTo>
                    <a:pt x="21382" y="9270"/>
                  </a:lnTo>
                  <a:lnTo>
                    <a:pt x="20929" y="9517"/>
                  </a:lnTo>
                  <a:lnTo>
                    <a:pt x="20105" y="9806"/>
                  </a:lnTo>
                  <a:lnTo>
                    <a:pt x="19322" y="10053"/>
                  </a:lnTo>
                  <a:lnTo>
                    <a:pt x="18457" y="10259"/>
                  </a:lnTo>
                  <a:lnTo>
                    <a:pt x="17633" y="10424"/>
                  </a:lnTo>
                  <a:lnTo>
                    <a:pt x="16809" y="10589"/>
                  </a:lnTo>
                  <a:lnTo>
                    <a:pt x="15985" y="10836"/>
                  </a:lnTo>
                  <a:lnTo>
                    <a:pt x="15161" y="11083"/>
                  </a:lnTo>
                  <a:lnTo>
                    <a:pt x="14378" y="11413"/>
                  </a:lnTo>
                  <a:lnTo>
                    <a:pt x="13801" y="11742"/>
                  </a:lnTo>
                  <a:lnTo>
                    <a:pt x="13266" y="12113"/>
                  </a:lnTo>
                  <a:lnTo>
                    <a:pt x="12771" y="12484"/>
                  </a:lnTo>
                  <a:lnTo>
                    <a:pt x="12277" y="12937"/>
                  </a:lnTo>
                  <a:lnTo>
                    <a:pt x="11824" y="13390"/>
                  </a:lnTo>
                  <a:lnTo>
                    <a:pt x="11412" y="13884"/>
                  </a:lnTo>
                  <a:lnTo>
                    <a:pt x="10588" y="14914"/>
                  </a:lnTo>
                  <a:lnTo>
                    <a:pt x="9846" y="16027"/>
                  </a:lnTo>
                  <a:lnTo>
                    <a:pt x="9064" y="17139"/>
                  </a:lnTo>
                  <a:lnTo>
                    <a:pt x="8322" y="18251"/>
                  </a:lnTo>
                  <a:lnTo>
                    <a:pt x="7498" y="19323"/>
                  </a:lnTo>
                  <a:lnTo>
                    <a:pt x="6757" y="20188"/>
                  </a:lnTo>
                  <a:lnTo>
                    <a:pt x="5974" y="21012"/>
                  </a:lnTo>
                  <a:lnTo>
                    <a:pt x="4367" y="22618"/>
                  </a:lnTo>
                  <a:lnTo>
                    <a:pt x="3584" y="23401"/>
                  </a:lnTo>
                  <a:lnTo>
                    <a:pt x="2802" y="24225"/>
                  </a:lnTo>
                  <a:lnTo>
                    <a:pt x="2060" y="25090"/>
                  </a:lnTo>
                  <a:lnTo>
                    <a:pt x="1401" y="25997"/>
                  </a:lnTo>
                  <a:lnTo>
                    <a:pt x="1112" y="26491"/>
                  </a:lnTo>
                  <a:lnTo>
                    <a:pt x="865" y="27027"/>
                  </a:lnTo>
                  <a:lnTo>
                    <a:pt x="618" y="27521"/>
                  </a:lnTo>
                  <a:lnTo>
                    <a:pt x="412" y="28098"/>
                  </a:lnTo>
                  <a:lnTo>
                    <a:pt x="247" y="28633"/>
                  </a:lnTo>
                  <a:lnTo>
                    <a:pt x="124" y="29210"/>
                  </a:lnTo>
                  <a:lnTo>
                    <a:pt x="41" y="29787"/>
                  </a:lnTo>
                  <a:lnTo>
                    <a:pt x="0" y="30364"/>
                  </a:lnTo>
                  <a:lnTo>
                    <a:pt x="0" y="30899"/>
                  </a:lnTo>
                  <a:lnTo>
                    <a:pt x="41" y="31476"/>
                  </a:lnTo>
                  <a:lnTo>
                    <a:pt x="165" y="32012"/>
                  </a:lnTo>
                  <a:lnTo>
                    <a:pt x="288" y="32506"/>
                  </a:lnTo>
                  <a:lnTo>
                    <a:pt x="536" y="33000"/>
                  </a:lnTo>
                  <a:lnTo>
                    <a:pt x="783" y="33495"/>
                  </a:lnTo>
                  <a:lnTo>
                    <a:pt x="1112" y="33948"/>
                  </a:lnTo>
                  <a:lnTo>
                    <a:pt x="1483" y="34319"/>
                  </a:lnTo>
                  <a:lnTo>
                    <a:pt x="1772" y="34483"/>
                  </a:lnTo>
                  <a:lnTo>
                    <a:pt x="2596" y="34854"/>
                  </a:lnTo>
                  <a:lnTo>
                    <a:pt x="3914" y="35390"/>
                  </a:lnTo>
                  <a:lnTo>
                    <a:pt x="5727" y="36090"/>
                  </a:lnTo>
                  <a:lnTo>
                    <a:pt x="6798" y="36502"/>
                  </a:lnTo>
                  <a:lnTo>
                    <a:pt x="8034" y="36873"/>
                  </a:lnTo>
                  <a:lnTo>
                    <a:pt x="9352" y="37285"/>
                  </a:lnTo>
                  <a:lnTo>
                    <a:pt x="10753" y="37697"/>
                  </a:lnTo>
                  <a:lnTo>
                    <a:pt x="12318" y="38068"/>
                  </a:lnTo>
                  <a:lnTo>
                    <a:pt x="13966" y="38438"/>
                  </a:lnTo>
                  <a:lnTo>
                    <a:pt x="15697" y="38809"/>
                  </a:lnTo>
                  <a:lnTo>
                    <a:pt x="17550" y="39139"/>
                  </a:lnTo>
                  <a:lnTo>
                    <a:pt x="19487" y="39468"/>
                  </a:lnTo>
                  <a:lnTo>
                    <a:pt x="21505" y="39716"/>
                  </a:lnTo>
                  <a:lnTo>
                    <a:pt x="23648" y="39922"/>
                  </a:lnTo>
                  <a:lnTo>
                    <a:pt x="25872" y="40086"/>
                  </a:lnTo>
                  <a:lnTo>
                    <a:pt x="28180" y="40210"/>
                  </a:lnTo>
                  <a:lnTo>
                    <a:pt x="30569" y="40251"/>
                  </a:lnTo>
                  <a:lnTo>
                    <a:pt x="33041" y="40210"/>
                  </a:lnTo>
                  <a:lnTo>
                    <a:pt x="35595" y="40086"/>
                  </a:lnTo>
                  <a:lnTo>
                    <a:pt x="38232" y="39880"/>
                  </a:lnTo>
                  <a:lnTo>
                    <a:pt x="40951" y="39592"/>
                  </a:lnTo>
                  <a:lnTo>
                    <a:pt x="43711" y="39221"/>
                  </a:lnTo>
                  <a:lnTo>
                    <a:pt x="46554" y="38686"/>
                  </a:lnTo>
                  <a:lnTo>
                    <a:pt x="47996" y="38397"/>
                  </a:lnTo>
                  <a:lnTo>
                    <a:pt x="49479" y="38109"/>
                  </a:lnTo>
                  <a:lnTo>
                    <a:pt x="50962" y="37738"/>
                  </a:lnTo>
                  <a:lnTo>
                    <a:pt x="52445" y="37367"/>
                  </a:lnTo>
                  <a:lnTo>
                    <a:pt x="53970" y="36955"/>
                  </a:lnTo>
                  <a:lnTo>
                    <a:pt x="55494" y="36502"/>
                  </a:lnTo>
                  <a:lnTo>
                    <a:pt x="57018" y="36049"/>
                  </a:lnTo>
                  <a:lnTo>
                    <a:pt x="58584" y="35513"/>
                  </a:lnTo>
                  <a:lnTo>
                    <a:pt x="59490" y="35184"/>
                  </a:lnTo>
                  <a:lnTo>
                    <a:pt x="60396" y="34813"/>
                  </a:lnTo>
                  <a:lnTo>
                    <a:pt x="61262" y="34401"/>
                  </a:lnTo>
                  <a:lnTo>
                    <a:pt x="62086" y="33907"/>
                  </a:lnTo>
                  <a:lnTo>
                    <a:pt x="62456" y="33618"/>
                  </a:lnTo>
                  <a:lnTo>
                    <a:pt x="62827" y="33330"/>
                  </a:lnTo>
                  <a:lnTo>
                    <a:pt x="63198" y="33041"/>
                  </a:lnTo>
                  <a:lnTo>
                    <a:pt x="63486" y="32712"/>
                  </a:lnTo>
                  <a:lnTo>
                    <a:pt x="63775" y="32341"/>
                  </a:lnTo>
                  <a:lnTo>
                    <a:pt x="64063" y="31970"/>
                  </a:lnTo>
                  <a:lnTo>
                    <a:pt x="64310" y="31558"/>
                  </a:lnTo>
                  <a:lnTo>
                    <a:pt x="64516" y="31146"/>
                  </a:lnTo>
                  <a:lnTo>
                    <a:pt x="64681" y="30693"/>
                  </a:lnTo>
                  <a:lnTo>
                    <a:pt x="64805" y="30240"/>
                  </a:lnTo>
                  <a:lnTo>
                    <a:pt x="64928" y="29746"/>
                  </a:lnTo>
                  <a:lnTo>
                    <a:pt x="65011" y="29292"/>
                  </a:lnTo>
                  <a:lnTo>
                    <a:pt x="65052" y="28798"/>
                  </a:lnTo>
                  <a:lnTo>
                    <a:pt x="65052" y="28345"/>
                  </a:lnTo>
                  <a:lnTo>
                    <a:pt x="65052" y="27851"/>
                  </a:lnTo>
                  <a:lnTo>
                    <a:pt x="65011" y="27356"/>
                  </a:lnTo>
                  <a:lnTo>
                    <a:pt x="64928" y="26903"/>
                  </a:lnTo>
                  <a:lnTo>
                    <a:pt x="64805" y="26409"/>
                  </a:lnTo>
                  <a:lnTo>
                    <a:pt x="64681" y="25955"/>
                  </a:lnTo>
                  <a:lnTo>
                    <a:pt x="64516" y="25502"/>
                  </a:lnTo>
                  <a:lnTo>
                    <a:pt x="64310" y="25090"/>
                  </a:lnTo>
                  <a:lnTo>
                    <a:pt x="64063" y="24637"/>
                  </a:lnTo>
                  <a:lnTo>
                    <a:pt x="63816" y="24225"/>
                  </a:lnTo>
                  <a:lnTo>
                    <a:pt x="63528" y="23854"/>
                  </a:lnTo>
                  <a:lnTo>
                    <a:pt x="63239" y="23484"/>
                  </a:lnTo>
                  <a:lnTo>
                    <a:pt x="62868" y="23113"/>
                  </a:lnTo>
                  <a:lnTo>
                    <a:pt x="62127" y="22412"/>
                  </a:lnTo>
                  <a:lnTo>
                    <a:pt x="61344" y="21753"/>
                  </a:lnTo>
                  <a:lnTo>
                    <a:pt x="60561" y="21135"/>
                  </a:lnTo>
                  <a:lnTo>
                    <a:pt x="59779" y="20476"/>
                  </a:lnTo>
                  <a:lnTo>
                    <a:pt x="59037" y="19776"/>
                  </a:lnTo>
                  <a:lnTo>
                    <a:pt x="58707" y="19446"/>
                  </a:lnTo>
                  <a:lnTo>
                    <a:pt x="58419" y="19034"/>
                  </a:lnTo>
                  <a:lnTo>
                    <a:pt x="58131" y="18622"/>
                  </a:lnTo>
                  <a:lnTo>
                    <a:pt x="57883" y="18210"/>
                  </a:lnTo>
                  <a:lnTo>
                    <a:pt x="57677" y="17757"/>
                  </a:lnTo>
                  <a:lnTo>
                    <a:pt x="57471" y="17304"/>
                  </a:lnTo>
                  <a:lnTo>
                    <a:pt x="57183" y="16397"/>
                  </a:lnTo>
                  <a:lnTo>
                    <a:pt x="56895" y="15491"/>
                  </a:lnTo>
                  <a:lnTo>
                    <a:pt x="56689" y="15038"/>
                  </a:lnTo>
                  <a:lnTo>
                    <a:pt x="56483" y="14585"/>
                  </a:lnTo>
                  <a:lnTo>
                    <a:pt x="56153" y="14008"/>
                  </a:lnTo>
                  <a:lnTo>
                    <a:pt x="55700" y="13472"/>
                  </a:lnTo>
                  <a:lnTo>
                    <a:pt x="55247" y="12978"/>
                  </a:lnTo>
                  <a:lnTo>
                    <a:pt x="54711" y="12525"/>
                  </a:lnTo>
                  <a:lnTo>
                    <a:pt x="54176" y="12113"/>
                  </a:lnTo>
                  <a:lnTo>
                    <a:pt x="53599" y="11742"/>
                  </a:lnTo>
                  <a:lnTo>
                    <a:pt x="52981" y="11413"/>
                  </a:lnTo>
                  <a:lnTo>
                    <a:pt x="52322" y="11042"/>
                  </a:lnTo>
                  <a:lnTo>
                    <a:pt x="51045" y="10424"/>
                  </a:lnTo>
                  <a:lnTo>
                    <a:pt x="49726" y="9765"/>
                  </a:lnTo>
                  <a:lnTo>
                    <a:pt x="49108" y="9394"/>
                  </a:lnTo>
                  <a:lnTo>
                    <a:pt x="48490" y="9023"/>
                  </a:lnTo>
                  <a:lnTo>
                    <a:pt x="47913" y="8611"/>
                  </a:lnTo>
                  <a:lnTo>
                    <a:pt x="47337" y="8158"/>
                  </a:lnTo>
                  <a:lnTo>
                    <a:pt x="46966" y="7828"/>
                  </a:lnTo>
                  <a:lnTo>
                    <a:pt x="46595" y="7458"/>
                  </a:lnTo>
                  <a:lnTo>
                    <a:pt x="45936" y="6675"/>
                  </a:lnTo>
                  <a:lnTo>
                    <a:pt x="45277" y="5851"/>
                  </a:lnTo>
                  <a:lnTo>
                    <a:pt x="44659" y="4986"/>
                  </a:lnTo>
                  <a:lnTo>
                    <a:pt x="44082" y="4120"/>
                  </a:lnTo>
                  <a:lnTo>
                    <a:pt x="43423" y="3338"/>
                  </a:lnTo>
                  <a:lnTo>
                    <a:pt x="42722" y="2555"/>
                  </a:lnTo>
                  <a:lnTo>
                    <a:pt x="42352" y="2184"/>
                  </a:lnTo>
                  <a:lnTo>
                    <a:pt x="41981" y="1855"/>
                  </a:lnTo>
                  <a:lnTo>
                    <a:pt x="41569" y="1566"/>
                  </a:lnTo>
                  <a:lnTo>
                    <a:pt x="41116" y="1278"/>
                  </a:lnTo>
                  <a:lnTo>
                    <a:pt x="40704" y="1031"/>
                  </a:lnTo>
                  <a:lnTo>
                    <a:pt x="40209" y="783"/>
                  </a:lnTo>
                  <a:lnTo>
                    <a:pt x="39756" y="619"/>
                  </a:lnTo>
                  <a:lnTo>
                    <a:pt x="39262" y="454"/>
                  </a:lnTo>
                  <a:lnTo>
                    <a:pt x="38767" y="289"/>
                  </a:lnTo>
                  <a:lnTo>
                    <a:pt x="38273" y="165"/>
                  </a:lnTo>
                  <a:lnTo>
                    <a:pt x="37779" y="83"/>
                  </a:lnTo>
                  <a:lnTo>
                    <a:pt x="37243" y="42"/>
                  </a:lnTo>
                  <a:lnTo>
                    <a:pt x="36749" y="1"/>
                  </a:lnTo>
                  <a:close/>
                </a:path>
              </a:pathLst>
            </a:custGeom>
            <a:solidFill>
              <a:srgbClr val="93B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737;p41">
              <a:extLst>
                <a:ext uri="{FF2B5EF4-FFF2-40B4-BE49-F238E27FC236}">
                  <a16:creationId xmlns:a16="http://schemas.microsoft.com/office/drawing/2014/main" id="{36C401F3-106B-4C80-98E5-93B437199BAF}"/>
                </a:ext>
              </a:extLst>
            </p:cNvPr>
            <p:cNvSpPr/>
            <p:nvPr/>
          </p:nvSpPr>
          <p:spPr>
            <a:xfrm>
              <a:off x="5078900" y="3745300"/>
              <a:ext cx="1626300" cy="1006300"/>
            </a:xfrm>
            <a:custGeom>
              <a:avLst/>
              <a:gdLst/>
              <a:ahLst/>
              <a:cxnLst/>
              <a:rect l="l" t="t" r="r" b="b"/>
              <a:pathLst>
                <a:path w="65052" h="40252" fill="none" extrusionOk="0">
                  <a:moveTo>
                    <a:pt x="58584" y="35513"/>
                  </a:moveTo>
                  <a:lnTo>
                    <a:pt x="58584" y="35513"/>
                  </a:lnTo>
                  <a:lnTo>
                    <a:pt x="59490" y="35184"/>
                  </a:lnTo>
                  <a:lnTo>
                    <a:pt x="60396" y="34813"/>
                  </a:lnTo>
                  <a:lnTo>
                    <a:pt x="61262" y="34401"/>
                  </a:lnTo>
                  <a:lnTo>
                    <a:pt x="62086" y="33907"/>
                  </a:lnTo>
                  <a:lnTo>
                    <a:pt x="62456" y="33618"/>
                  </a:lnTo>
                  <a:lnTo>
                    <a:pt x="62827" y="33330"/>
                  </a:lnTo>
                  <a:lnTo>
                    <a:pt x="63198" y="33041"/>
                  </a:lnTo>
                  <a:lnTo>
                    <a:pt x="63486" y="32712"/>
                  </a:lnTo>
                  <a:lnTo>
                    <a:pt x="63775" y="32341"/>
                  </a:lnTo>
                  <a:lnTo>
                    <a:pt x="64063" y="31970"/>
                  </a:lnTo>
                  <a:lnTo>
                    <a:pt x="64310" y="31558"/>
                  </a:lnTo>
                  <a:lnTo>
                    <a:pt x="64516" y="31146"/>
                  </a:lnTo>
                  <a:lnTo>
                    <a:pt x="64516" y="31146"/>
                  </a:lnTo>
                  <a:lnTo>
                    <a:pt x="64681" y="30693"/>
                  </a:lnTo>
                  <a:lnTo>
                    <a:pt x="64805" y="30240"/>
                  </a:lnTo>
                  <a:lnTo>
                    <a:pt x="64928" y="29746"/>
                  </a:lnTo>
                  <a:lnTo>
                    <a:pt x="65011" y="29292"/>
                  </a:lnTo>
                  <a:lnTo>
                    <a:pt x="65052" y="28798"/>
                  </a:lnTo>
                  <a:lnTo>
                    <a:pt x="65052" y="28345"/>
                  </a:lnTo>
                  <a:lnTo>
                    <a:pt x="65052" y="27851"/>
                  </a:lnTo>
                  <a:lnTo>
                    <a:pt x="65011" y="27356"/>
                  </a:lnTo>
                  <a:lnTo>
                    <a:pt x="64928" y="26903"/>
                  </a:lnTo>
                  <a:lnTo>
                    <a:pt x="64805" y="26409"/>
                  </a:lnTo>
                  <a:lnTo>
                    <a:pt x="64681" y="25955"/>
                  </a:lnTo>
                  <a:lnTo>
                    <a:pt x="64516" y="25502"/>
                  </a:lnTo>
                  <a:lnTo>
                    <a:pt x="64310" y="25090"/>
                  </a:lnTo>
                  <a:lnTo>
                    <a:pt x="64063" y="24637"/>
                  </a:lnTo>
                  <a:lnTo>
                    <a:pt x="63816" y="24225"/>
                  </a:lnTo>
                  <a:lnTo>
                    <a:pt x="63528" y="23854"/>
                  </a:lnTo>
                  <a:lnTo>
                    <a:pt x="63528" y="23854"/>
                  </a:lnTo>
                  <a:lnTo>
                    <a:pt x="63239" y="23484"/>
                  </a:lnTo>
                  <a:lnTo>
                    <a:pt x="62868" y="23113"/>
                  </a:lnTo>
                  <a:lnTo>
                    <a:pt x="62127" y="22412"/>
                  </a:lnTo>
                  <a:lnTo>
                    <a:pt x="61344" y="21753"/>
                  </a:lnTo>
                  <a:lnTo>
                    <a:pt x="60561" y="21135"/>
                  </a:lnTo>
                  <a:lnTo>
                    <a:pt x="59779" y="20476"/>
                  </a:lnTo>
                  <a:lnTo>
                    <a:pt x="59037" y="19776"/>
                  </a:lnTo>
                  <a:lnTo>
                    <a:pt x="58707" y="19446"/>
                  </a:lnTo>
                  <a:lnTo>
                    <a:pt x="58419" y="19034"/>
                  </a:lnTo>
                  <a:lnTo>
                    <a:pt x="58131" y="18622"/>
                  </a:lnTo>
                  <a:lnTo>
                    <a:pt x="57883" y="18210"/>
                  </a:lnTo>
                  <a:lnTo>
                    <a:pt x="57883" y="18210"/>
                  </a:lnTo>
                  <a:lnTo>
                    <a:pt x="57677" y="17757"/>
                  </a:lnTo>
                  <a:lnTo>
                    <a:pt x="57471" y="17304"/>
                  </a:lnTo>
                  <a:lnTo>
                    <a:pt x="57183" y="16397"/>
                  </a:lnTo>
                  <a:lnTo>
                    <a:pt x="56895" y="15491"/>
                  </a:lnTo>
                  <a:lnTo>
                    <a:pt x="56689" y="15038"/>
                  </a:lnTo>
                  <a:lnTo>
                    <a:pt x="56483" y="14585"/>
                  </a:lnTo>
                  <a:lnTo>
                    <a:pt x="56483" y="14585"/>
                  </a:lnTo>
                  <a:lnTo>
                    <a:pt x="56153" y="14008"/>
                  </a:lnTo>
                  <a:lnTo>
                    <a:pt x="55700" y="13472"/>
                  </a:lnTo>
                  <a:lnTo>
                    <a:pt x="55247" y="12978"/>
                  </a:lnTo>
                  <a:lnTo>
                    <a:pt x="54711" y="12525"/>
                  </a:lnTo>
                  <a:lnTo>
                    <a:pt x="54176" y="12113"/>
                  </a:lnTo>
                  <a:lnTo>
                    <a:pt x="53599" y="11742"/>
                  </a:lnTo>
                  <a:lnTo>
                    <a:pt x="52981" y="11413"/>
                  </a:lnTo>
                  <a:lnTo>
                    <a:pt x="52322" y="11042"/>
                  </a:lnTo>
                  <a:lnTo>
                    <a:pt x="51045" y="10424"/>
                  </a:lnTo>
                  <a:lnTo>
                    <a:pt x="49726" y="9765"/>
                  </a:lnTo>
                  <a:lnTo>
                    <a:pt x="49108" y="9394"/>
                  </a:lnTo>
                  <a:lnTo>
                    <a:pt x="48490" y="9023"/>
                  </a:lnTo>
                  <a:lnTo>
                    <a:pt x="47913" y="8611"/>
                  </a:lnTo>
                  <a:lnTo>
                    <a:pt x="47337" y="8158"/>
                  </a:lnTo>
                  <a:lnTo>
                    <a:pt x="47337" y="8158"/>
                  </a:lnTo>
                  <a:lnTo>
                    <a:pt x="46966" y="7828"/>
                  </a:lnTo>
                  <a:lnTo>
                    <a:pt x="46595" y="7458"/>
                  </a:lnTo>
                  <a:lnTo>
                    <a:pt x="45936" y="6675"/>
                  </a:lnTo>
                  <a:lnTo>
                    <a:pt x="45277" y="5851"/>
                  </a:lnTo>
                  <a:lnTo>
                    <a:pt x="44659" y="4986"/>
                  </a:lnTo>
                  <a:lnTo>
                    <a:pt x="44082" y="4120"/>
                  </a:lnTo>
                  <a:lnTo>
                    <a:pt x="43423" y="3338"/>
                  </a:lnTo>
                  <a:lnTo>
                    <a:pt x="42722" y="2555"/>
                  </a:lnTo>
                  <a:lnTo>
                    <a:pt x="42352" y="2184"/>
                  </a:lnTo>
                  <a:lnTo>
                    <a:pt x="41981" y="1855"/>
                  </a:lnTo>
                  <a:lnTo>
                    <a:pt x="41981" y="1855"/>
                  </a:lnTo>
                  <a:lnTo>
                    <a:pt x="41569" y="1566"/>
                  </a:lnTo>
                  <a:lnTo>
                    <a:pt x="41116" y="1278"/>
                  </a:lnTo>
                  <a:lnTo>
                    <a:pt x="40704" y="1031"/>
                  </a:lnTo>
                  <a:lnTo>
                    <a:pt x="40209" y="783"/>
                  </a:lnTo>
                  <a:lnTo>
                    <a:pt x="39756" y="619"/>
                  </a:lnTo>
                  <a:lnTo>
                    <a:pt x="39262" y="454"/>
                  </a:lnTo>
                  <a:lnTo>
                    <a:pt x="38767" y="289"/>
                  </a:lnTo>
                  <a:lnTo>
                    <a:pt x="38273" y="165"/>
                  </a:lnTo>
                  <a:lnTo>
                    <a:pt x="37779" y="83"/>
                  </a:lnTo>
                  <a:lnTo>
                    <a:pt x="37243" y="42"/>
                  </a:lnTo>
                  <a:lnTo>
                    <a:pt x="36749" y="1"/>
                  </a:lnTo>
                  <a:lnTo>
                    <a:pt x="36213" y="1"/>
                  </a:lnTo>
                  <a:lnTo>
                    <a:pt x="35719" y="1"/>
                  </a:lnTo>
                  <a:lnTo>
                    <a:pt x="35183" y="42"/>
                  </a:lnTo>
                  <a:lnTo>
                    <a:pt x="34689" y="124"/>
                  </a:lnTo>
                  <a:lnTo>
                    <a:pt x="34194" y="207"/>
                  </a:lnTo>
                  <a:lnTo>
                    <a:pt x="34194" y="207"/>
                  </a:lnTo>
                  <a:lnTo>
                    <a:pt x="33206" y="495"/>
                  </a:lnTo>
                  <a:lnTo>
                    <a:pt x="32217" y="825"/>
                  </a:lnTo>
                  <a:lnTo>
                    <a:pt x="31269" y="1237"/>
                  </a:lnTo>
                  <a:lnTo>
                    <a:pt x="30363" y="1731"/>
                  </a:lnTo>
                  <a:lnTo>
                    <a:pt x="29498" y="2267"/>
                  </a:lnTo>
                  <a:lnTo>
                    <a:pt x="28674" y="2843"/>
                  </a:lnTo>
                  <a:lnTo>
                    <a:pt x="27850" y="3503"/>
                  </a:lnTo>
                  <a:lnTo>
                    <a:pt x="27108" y="4203"/>
                  </a:lnTo>
                  <a:lnTo>
                    <a:pt x="27108" y="4203"/>
                  </a:lnTo>
                  <a:lnTo>
                    <a:pt x="26367" y="4903"/>
                  </a:lnTo>
                  <a:lnTo>
                    <a:pt x="25625" y="5645"/>
                  </a:lnTo>
                  <a:lnTo>
                    <a:pt x="24925" y="6386"/>
                  </a:lnTo>
                  <a:lnTo>
                    <a:pt x="24183" y="7128"/>
                  </a:lnTo>
                  <a:lnTo>
                    <a:pt x="23442" y="7828"/>
                  </a:lnTo>
                  <a:lnTo>
                    <a:pt x="22659" y="8446"/>
                  </a:lnTo>
                  <a:lnTo>
                    <a:pt x="22247" y="8776"/>
                  </a:lnTo>
                  <a:lnTo>
                    <a:pt x="21835" y="9023"/>
                  </a:lnTo>
                  <a:lnTo>
                    <a:pt x="21382" y="9270"/>
                  </a:lnTo>
                  <a:lnTo>
                    <a:pt x="20929" y="9517"/>
                  </a:lnTo>
                  <a:lnTo>
                    <a:pt x="20929" y="9517"/>
                  </a:lnTo>
                  <a:lnTo>
                    <a:pt x="20105" y="9806"/>
                  </a:lnTo>
                  <a:lnTo>
                    <a:pt x="19322" y="10053"/>
                  </a:lnTo>
                  <a:lnTo>
                    <a:pt x="18457" y="10259"/>
                  </a:lnTo>
                  <a:lnTo>
                    <a:pt x="17633" y="10424"/>
                  </a:lnTo>
                  <a:lnTo>
                    <a:pt x="16809" y="10589"/>
                  </a:lnTo>
                  <a:lnTo>
                    <a:pt x="15985" y="10836"/>
                  </a:lnTo>
                  <a:lnTo>
                    <a:pt x="15161" y="11083"/>
                  </a:lnTo>
                  <a:lnTo>
                    <a:pt x="14378" y="11413"/>
                  </a:lnTo>
                  <a:lnTo>
                    <a:pt x="14378" y="11413"/>
                  </a:lnTo>
                  <a:lnTo>
                    <a:pt x="13801" y="11742"/>
                  </a:lnTo>
                  <a:lnTo>
                    <a:pt x="13266" y="12113"/>
                  </a:lnTo>
                  <a:lnTo>
                    <a:pt x="12771" y="12484"/>
                  </a:lnTo>
                  <a:lnTo>
                    <a:pt x="12277" y="12937"/>
                  </a:lnTo>
                  <a:lnTo>
                    <a:pt x="11824" y="13390"/>
                  </a:lnTo>
                  <a:lnTo>
                    <a:pt x="11412" y="13884"/>
                  </a:lnTo>
                  <a:lnTo>
                    <a:pt x="10588" y="14914"/>
                  </a:lnTo>
                  <a:lnTo>
                    <a:pt x="9846" y="16027"/>
                  </a:lnTo>
                  <a:lnTo>
                    <a:pt x="9064" y="17139"/>
                  </a:lnTo>
                  <a:lnTo>
                    <a:pt x="8322" y="18251"/>
                  </a:lnTo>
                  <a:lnTo>
                    <a:pt x="7498" y="19323"/>
                  </a:lnTo>
                  <a:lnTo>
                    <a:pt x="7498" y="19323"/>
                  </a:lnTo>
                  <a:lnTo>
                    <a:pt x="6757" y="20188"/>
                  </a:lnTo>
                  <a:lnTo>
                    <a:pt x="5974" y="21012"/>
                  </a:lnTo>
                  <a:lnTo>
                    <a:pt x="4367" y="22618"/>
                  </a:lnTo>
                  <a:lnTo>
                    <a:pt x="3584" y="23401"/>
                  </a:lnTo>
                  <a:lnTo>
                    <a:pt x="2802" y="24225"/>
                  </a:lnTo>
                  <a:lnTo>
                    <a:pt x="2060" y="25090"/>
                  </a:lnTo>
                  <a:lnTo>
                    <a:pt x="1401" y="25997"/>
                  </a:lnTo>
                  <a:lnTo>
                    <a:pt x="1401" y="25997"/>
                  </a:lnTo>
                  <a:lnTo>
                    <a:pt x="1112" y="26491"/>
                  </a:lnTo>
                  <a:lnTo>
                    <a:pt x="865" y="27027"/>
                  </a:lnTo>
                  <a:lnTo>
                    <a:pt x="618" y="27521"/>
                  </a:lnTo>
                  <a:lnTo>
                    <a:pt x="412" y="28098"/>
                  </a:lnTo>
                  <a:lnTo>
                    <a:pt x="247" y="28633"/>
                  </a:lnTo>
                  <a:lnTo>
                    <a:pt x="124" y="29210"/>
                  </a:lnTo>
                  <a:lnTo>
                    <a:pt x="41" y="29787"/>
                  </a:lnTo>
                  <a:lnTo>
                    <a:pt x="0" y="30364"/>
                  </a:lnTo>
                  <a:lnTo>
                    <a:pt x="0" y="30899"/>
                  </a:lnTo>
                  <a:lnTo>
                    <a:pt x="41" y="31476"/>
                  </a:lnTo>
                  <a:lnTo>
                    <a:pt x="165" y="32012"/>
                  </a:lnTo>
                  <a:lnTo>
                    <a:pt x="288" y="32506"/>
                  </a:lnTo>
                  <a:lnTo>
                    <a:pt x="536" y="33000"/>
                  </a:lnTo>
                  <a:lnTo>
                    <a:pt x="783" y="33495"/>
                  </a:lnTo>
                  <a:lnTo>
                    <a:pt x="1112" y="33948"/>
                  </a:lnTo>
                  <a:lnTo>
                    <a:pt x="1483" y="34319"/>
                  </a:lnTo>
                  <a:lnTo>
                    <a:pt x="1483" y="34319"/>
                  </a:lnTo>
                  <a:lnTo>
                    <a:pt x="1772" y="34483"/>
                  </a:lnTo>
                  <a:lnTo>
                    <a:pt x="2596" y="34854"/>
                  </a:lnTo>
                  <a:lnTo>
                    <a:pt x="3914" y="35390"/>
                  </a:lnTo>
                  <a:lnTo>
                    <a:pt x="5727" y="36090"/>
                  </a:lnTo>
                  <a:lnTo>
                    <a:pt x="6798" y="36502"/>
                  </a:lnTo>
                  <a:lnTo>
                    <a:pt x="8034" y="36873"/>
                  </a:lnTo>
                  <a:lnTo>
                    <a:pt x="9352" y="37285"/>
                  </a:lnTo>
                  <a:lnTo>
                    <a:pt x="10753" y="37697"/>
                  </a:lnTo>
                  <a:lnTo>
                    <a:pt x="12318" y="38068"/>
                  </a:lnTo>
                  <a:lnTo>
                    <a:pt x="13966" y="38438"/>
                  </a:lnTo>
                  <a:lnTo>
                    <a:pt x="15697" y="38809"/>
                  </a:lnTo>
                  <a:lnTo>
                    <a:pt x="17550" y="39139"/>
                  </a:lnTo>
                  <a:lnTo>
                    <a:pt x="19487" y="39468"/>
                  </a:lnTo>
                  <a:lnTo>
                    <a:pt x="21505" y="39716"/>
                  </a:lnTo>
                  <a:lnTo>
                    <a:pt x="23648" y="39922"/>
                  </a:lnTo>
                  <a:lnTo>
                    <a:pt x="25872" y="40086"/>
                  </a:lnTo>
                  <a:lnTo>
                    <a:pt x="28180" y="40210"/>
                  </a:lnTo>
                  <a:lnTo>
                    <a:pt x="30569" y="40251"/>
                  </a:lnTo>
                  <a:lnTo>
                    <a:pt x="33041" y="40210"/>
                  </a:lnTo>
                  <a:lnTo>
                    <a:pt x="35595" y="40086"/>
                  </a:lnTo>
                  <a:lnTo>
                    <a:pt x="38232" y="39880"/>
                  </a:lnTo>
                  <a:lnTo>
                    <a:pt x="40951" y="39592"/>
                  </a:lnTo>
                  <a:lnTo>
                    <a:pt x="43711" y="39221"/>
                  </a:lnTo>
                  <a:lnTo>
                    <a:pt x="46554" y="38686"/>
                  </a:lnTo>
                  <a:lnTo>
                    <a:pt x="47996" y="38397"/>
                  </a:lnTo>
                  <a:lnTo>
                    <a:pt x="49479" y="38109"/>
                  </a:lnTo>
                  <a:lnTo>
                    <a:pt x="50962" y="37738"/>
                  </a:lnTo>
                  <a:lnTo>
                    <a:pt x="52445" y="37367"/>
                  </a:lnTo>
                  <a:lnTo>
                    <a:pt x="53970" y="36955"/>
                  </a:lnTo>
                  <a:lnTo>
                    <a:pt x="55494" y="36502"/>
                  </a:lnTo>
                  <a:lnTo>
                    <a:pt x="57018" y="36049"/>
                  </a:lnTo>
                  <a:lnTo>
                    <a:pt x="58584" y="355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738;p41">
              <a:extLst>
                <a:ext uri="{FF2B5EF4-FFF2-40B4-BE49-F238E27FC236}">
                  <a16:creationId xmlns:a16="http://schemas.microsoft.com/office/drawing/2014/main" id="{DF419E73-1868-4B09-816A-166F3E48F3D3}"/>
                </a:ext>
              </a:extLst>
            </p:cNvPr>
            <p:cNvSpPr/>
            <p:nvPr/>
          </p:nvSpPr>
          <p:spPr>
            <a:xfrm>
              <a:off x="6259225" y="3947175"/>
              <a:ext cx="3100" cy="2075"/>
            </a:xfrm>
            <a:custGeom>
              <a:avLst/>
              <a:gdLst/>
              <a:ahLst/>
              <a:cxnLst/>
              <a:rect l="l" t="t" r="r" b="b"/>
              <a:pathLst>
                <a:path w="124" h="83" extrusionOk="0">
                  <a:moveTo>
                    <a:pt x="82" y="83"/>
                  </a:moveTo>
                  <a:lnTo>
                    <a:pt x="82" y="83"/>
                  </a:lnTo>
                  <a:lnTo>
                    <a:pt x="124" y="83"/>
                  </a:lnTo>
                  <a:lnTo>
                    <a:pt x="124" y="83"/>
                  </a:lnTo>
                  <a:lnTo>
                    <a:pt x="82" y="83"/>
                  </a:lnTo>
                  <a:close/>
                  <a:moveTo>
                    <a:pt x="82" y="42"/>
                  </a:moveTo>
                  <a:lnTo>
                    <a:pt x="82" y="42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42"/>
                  </a:lnTo>
                  <a:close/>
                  <a:moveTo>
                    <a:pt x="41" y="42"/>
                  </a:moveTo>
                  <a:lnTo>
                    <a:pt x="41" y="42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41" y="42"/>
                  </a:lnTo>
                  <a:close/>
                  <a:moveTo>
                    <a:pt x="41" y="0"/>
                  </a:moveTo>
                  <a:lnTo>
                    <a:pt x="41" y="0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8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739;p41">
              <a:extLst>
                <a:ext uri="{FF2B5EF4-FFF2-40B4-BE49-F238E27FC236}">
                  <a16:creationId xmlns:a16="http://schemas.microsoft.com/office/drawing/2014/main" id="{11CAFD38-EE5F-4B01-8F34-DCD8060FB0EB}"/>
                </a:ext>
              </a:extLst>
            </p:cNvPr>
            <p:cNvSpPr/>
            <p:nvPr/>
          </p:nvSpPr>
          <p:spPr>
            <a:xfrm>
              <a:off x="6261275" y="3949225"/>
              <a:ext cx="1050" cy="25"/>
            </a:xfrm>
            <a:custGeom>
              <a:avLst/>
              <a:gdLst/>
              <a:ahLst/>
              <a:cxnLst/>
              <a:rect l="l" t="t" r="r" b="b"/>
              <a:pathLst>
                <a:path w="4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740;p41">
              <a:extLst>
                <a:ext uri="{FF2B5EF4-FFF2-40B4-BE49-F238E27FC236}">
                  <a16:creationId xmlns:a16="http://schemas.microsoft.com/office/drawing/2014/main" id="{432BC874-6512-4C06-9203-DBB51A5A1E59}"/>
                </a:ext>
              </a:extLst>
            </p:cNvPr>
            <p:cNvSpPr/>
            <p:nvPr/>
          </p:nvSpPr>
          <p:spPr>
            <a:xfrm>
              <a:off x="6261275" y="3948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741;p41">
              <a:extLst>
                <a:ext uri="{FF2B5EF4-FFF2-40B4-BE49-F238E27FC236}">
                  <a16:creationId xmlns:a16="http://schemas.microsoft.com/office/drawing/2014/main" id="{9E48039D-91F7-4E0A-8DF5-F1239E6DA37E}"/>
                </a:ext>
              </a:extLst>
            </p:cNvPr>
            <p:cNvSpPr/>
            <p:nvPr/>
          </p:nvSpPr>
          <p:spPr>
            <a:xfrm>
              <a:off x="6260250" y="3948200"/>
              <a:ext cx="1050" cy="25"/>
            </a:xfrm>
            <a:custGeom>
              <a:avLst/>
              <a:gdLst/>
              <a:ahLst/>
              <a:cxnLst/>
              <a:rect l="l" t="t" r="r" b="b"/>
              <a:pathLst>
                <a:path w="4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742;p41">
              <a:extLst>
                <a:ext uri="{FF2B5EF4-FFF2-40B4-BE49-F238E27FC236}">
                  <a16:creationId xmlns:a16="http://schemas.microsoft.com/office/drawing/2014/main" id="{AA885EC8-8D1C-4E99-9B24-53947AE8210F}"/>
                </a:ext>
              </a:extLst>
            </p:cNvPr>
            <p:cNvSpPr/>
            <p:nvPr/>
          </p:nvSpPr>
          <p:spPr>
            <a:xfrm>
              <a:off x="6260250" y="3947175"/>
              <a:ext cx="25" cy="1050"/>
            </a:xfrm>
            <a:custGeom>
              <a:avLst/>
              <a:gdLst/>
              <a:ahLst/>
              <a:cxnLst/>
              <a:rect l="l" t="t" r="r" b="b"/>
              <a:pathLst>
                <a:path w="1" h="4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743;p41">
              <a:extLst>
                <a:ext uri="{FF2B5EF4-FFF2-40B4-BE49-F238E27FC236}">
                  <a16:creationId xmlns:a16="http://schemas.microsoft.com/office/drawing/2014/main" id="{75933A3F-2F07-4771-82FF-3D2360427411}"/>
                </a:ext>
              </a:extLst>
            </p:cNvPr>
            <p:cNvSpPr/>
            <p:nvPr/>
          </p:nvSpPr>
          <p:spPr>
            <a:xfrm>
              <a:off x="6259225" y="394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744;p41">
              <a:extLst>
                <a:ext uri="{FF2B5EF4-FFF2-40B4-BE49-F238E27FC236}">
                  <a16:creationId xmlns:a16="http://schemas.microsoft.com/office/drawing/2014/main" id="{DA37F3F6-C615-49D3-A9B7-9F3801E348C1}"/>
                </a:ext>
              </a:extLst>
            </p:cNvPr>
            <p:cNvSpPr/>
            <p:nvPr/>
          </p:nvSpPr>
          <p:spPr>
            <a:xfrm>
              <a:off x="6291150" y="3970875"/>
              <a:ext cx="358450" cy="351225"/>
            </a:xfrm>
            <a:custGeom>
              <a:avLst/>
              <a:gdLst/>
              <a:ahLst/>
              <a:cxnLst/>
              <a:rect l="l" t="t" r="r" b="b"/>
              <a:pathLst>
                <a:path w="14338" h="14049" extrusionOk="0">
                  <a:moveTo>
                    <a:pt x="0" y="0"/>
                  </a:moveTo>
                  <a:lnTo>
                    <a:pt x="0" y="0"/>
                  </a:lnTo>
                  <a:lnTo>
                    <a:pt x="536" y="330"/>
                  </a:lnTo>
                  <a:lnTo>
                    <a:pt x="1071" y="618"/>
                  </a:lnTo>
                  <a:lnTo>
                    <a:pt x="2225" y="1236"/>
                  </a:lnTo>
                  <a:lnTo>
                    <a:pt x="3337" y="1772"/>
                  </a:lnTo>
                  <a:lnTo>
                    <a:pt x="4491" y="2390"/>
                  </a:lnTo>
                  <a:lnTo>
                    <a:pt x="5026" y="2678"/>
                  </a:lnTo>
                  <a:lnTo>
                    <a:pt x="5521" y="3008"/>
                  </a:lnTo>
                  <a:lnTo>
                    <a:pt x="6015" y="3337"/>
                  </a:lnTo>
                  <a:lnTo>
                    <a:pt x="6510" y="3708"/>
                  </a:lnTo>
                  <a:lnTo>
                    <a:pt x="6922" y="4120"/>
                  </a:lnTo>
                  <a:lnTo>
                    <a:pt x="7333" y="4573"/>
                  </a:lnTo>
                  <a:lnTo>
                    <a:pt x="7704" y="5067"/>
                  </a:lnTo>
                  <a:lnTo>
                    <a:pt x="7993" y="5562"/>
                  </a:lnTo>
                  <a:lnTo>
                    <a:pt x="7993" y="5562"/>
                  </a:lnTo>
                  <a:lnTo>
                    <a:pt x="8199" y="6015"/>
                  </a:lnTo>
                  <a:lnTo>
                    <a:pt x="8405" y="6468"/>
                  </a:lnTo>
                  <a:lnTo>
                    <a:pt x="8693" y="7374"/>
                  </a:lnTo>
                  <a:lnTo>
                    <a:pt x="8981" y="8281"/>
                  </a:lnTo>
                  <a:lnTo>
                    <a:pt x="9187" y="8734"/>
                  </a:lnTo>
                  <a:lnTo>
                    <a:pt x="9393" y="9187"/>
                  </a:lnTo>
                  <a:lnTo>
                    <a:pt x="9393" y="9187"/>
                  </a:lnTo>
                  <a:lnTo>
                    <a:pt x="9599" y="9558"/>
                  </a:lnTo>
                  <a:lnTo>
                    <a:pt x="9847" y="9929"/>
                  </a:lnTo>
                  <a:lnTo>
                    <a:pt x="10094" y="10258"/>
                  </a:lnTo>
                  <a:lnTo>
                    <a:pt x="10382" y="10588"/>
                  </a:lnTo>
                  <a:lnTo>
                    <a:pt x="11000" y="11206"/>
                  </a:lnTo>
                  <a:lnTo>
                    <a:pt x="11659" y="11783"/>
                  </a:lnTo>
                  <a:lnTo>
                    <a:pt x="13019" y="12854"/>
                  </a:lnTo>
                  <a:lnTo>
                    <a:pt x="13719" y="13431"/>
                  </a:lnTo>
                  <a:lnTo>
                    <a:pt x="14337" y="14049"/>
                  </a:lnTo>
                  <a:lnTo>
                    <a:pt x="14337" y="14049"/>
                  </a:lnTo>
                  <a:lnTo>
                    <a:pt x="14337" y="14049"/>
                  </a:lnTo>
                  <a:lnTo>
                    <a:pt x="13719" y="13431"/>
                  </a:lnTo>
                  <a:lnTo>
                    <a:pt x="13019" y="12854"/>
                  </a:lnTo>
                  <a:lnTo>
                    <a:pt x="11659" y="11783"/>
                  </a:lnTo>
                  <a:lnTo>
                    <a:pt x="11000" y="11206"/>
                  </a:lnTo>
                  <a:lnTo>
                    <a:pt x="10382" y="10588"/>
                  </a:lnTo>
                  <a:lnTo>
                    <a:pt x="10094" y="10258"/>
                  </a:lnTo>
                  <a:lnTo>
                    <a:pt x="9847" y="9929"/>
                  </a:lnTo>
                  <a:lnTo>
                    <a:pt x="9599" y="9558"/>
                  </a:lnTo>
                  <a:lnTo>
                    <a:pt x="9393" y="9187"/>
                  </a:lnTo>
                  <a:lnTo>
                    <a:pt x="9393" y="9187"/>
                  </a:lnTo>
                  <a:lnTo>
                    <a:pt x="9187" y="8734"/>
                  </a:lnTo>
                  <a:lnTo>
                    <a:pt x="8981" y="8281"/>
                  </a:lnTo>
                  <a:lnTo>
                    <a:pt x="8693" y="7374"/>
                  </a:lnTo>
                  <a:lnTo>
                    <a:pt x="8405" y="6468"/>
                  </a:lnTo>
                  <a:lnTo>
                    <a:pt x="8199" y="6015"/>
                  </a:lnTo>
                  <a:lnTo>
                    <a:pt x="7993" y="5562"/>
                  </a:lnTo>
                  <a:lnTo>
                    <a:pt x="7993" y="5562"/>
                  </a:lnTo>
                  <a:lnTo>
                    <a:pt x="7704" y="5067"/>
                  </a:lnTo>
                  <a:lnTo>
                    <a:pt x="7333" y="4573"/>
                  </a:lnTo>
                  <a:lnTo>
                    <a:pt x="6922" y="4120"/>
                  </a:lnTo>
                  <a:lnTo>
                    <a:pt x="6510" y="3708"/>
                  </a:lnTo>
                  <a:lnTo>
                    <a:pt x="6015" y="3337"/>
                  </a:lnTo>
                  <a:lnTo>
                    <a:pt x="5521" y="3008"/>
                  </a:lnTo>
                  <a:lnTo>
                    <a:pt x="5026" y="2678"/>
                  </a:lnTo>
                  <a:lnTo>
                    <a:pt x="4491" y="2390"/>
                  </a:lnTo>
                  <a:lnTo>
                    <a:pt x="3337" y="1772"/>
                  </a:lnTo>
                  <a:lnTo>
                    <a:pt x="2225" y="1236"/>
                  </a:lnTo>
                  <a:lnTo>
                    <a:pt x="1071" y="618"/>
                  </a:lnTo>
                  <a:lnTo>
                    <a:pt x="536" y="33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745;p41">
              <a:extLst>
                <a:ext uri="{FF2B5EF4-FFF2-40B4-BE49-F238E27FC236}">
                  <a16:creationId xmlns:a16="http://schemas.microsoft.com/office/drawing/2014/main" id="{D91F1E77-974E-4A05-8E52-32FC66AB307A}"/>
                </a:ext>
              </a:extLst>
            </p:cNvPr>
            <p:cNvSpPr/>
            <p:nvPr/>
          </p:nvSpPr>
          <p:spPr>
            <a:xfrm>
              <a:off x="6291150" y="3970875"/>
              <a:ext cx="358450" cy="351225"/>
            </a:xfrm>
            <a:custGeom>
              <a:avLst/>
              <a:gdLst/>
              <a:ahLst/>
              <a:cxnLst/>
              <a:rect l="l" t="t" r="r" b="b"/>
              <a:pathLst>
                <a:path w="14338" h="140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36" y="330"/>
                  </a:lnTo>
                  <a:lnTo>
                    <a:pt x="1071" y="618"/>
                  </a:lnTo>
                  <a:lnTo>
                    <a:pt x="2225" y="1236"/>
                  </a:lnTo>
                  <a:lnTo>
                    <a:pt x="3337" y="1772"/>
                  </a:lnTo>
                  <a:lnTo>
                    <a:pt x="4491" y="2390"/>
                  </a:lnTo>
                  <a:lnTo>
                    <a:pt x="5026" y="2678"/>
                  </a:lnTo>
                  <a:lnTo>
                    <a:pt x="5521" y="3008"/>
                  </a:lnTo>
                  <a:lnTo>
                    <a:pt x="6015" y="3337"/>
                  </a:lnTo>
                  <a:lnTo>
                    <a:pt x="6510" y="3708"/>
                  </a:lnTo>
                  <a:lnTo>
                    <a:pt x="6922" y="4120"/>
                  </a:lnTo>
                  <a:lnTo>
                    <a:pt x="7333" y="4573"/>
                  </a:lnTo>
                  <a:lnTo>
                    <a:pt x="7704" y="5067"/>
                  </a:lnTo>
                  <a:lnTo>
                    <a:pt x="7993" y="5562"/>
                  </a:lnTo>
                  <a:lnTo>
                    <a:pt x="7993" y="5562"/>
                  </a:lnTo>
                  <a:lnTo>
                    <a:pt x="8199" y="6015"/>
                  </a:lnTo>
                  <a:lnTo>
                    <a:pt x="8405" y="6468"/>
                  </a:lnTo>
                  <a:lnTo>
                    <a:pt x="8693" y="7374"/>
                  </a:lnTo>
                  <a:lnTo>
                    <a:pt x="8981" y="8281"/>
                  </a:lnTo>
                  <a:lnTo>
                    <a:pt x="9187" y="8734"/>
                  </a:lnTo>
                  <a:lnTo>
                    <a:pt x="9393" y="9187"/>
                  </a:lnTo>
                  <a:lnTo>
                    <a:pt x="9393" y="9187"/>
                  </a:lnTo>
                  <a:lnTo>
                    <a:pt x="9599" y="9558"/>
                  </a:lnTo>
                  <a:lnTo>
                    <a:pt x="9847" y="9929"/>
                  </a:lnTo>
                  <a:lnTo>
                    <a:pt x="10094" y="10258"/>
                  </a:lnTo>
                  <a:lnTo>
                    <a:pt x="10382" y="10588"/>
                  </a:lnTo>
                  <a:lnTo>
                    <a:pt x="11000" y="11206"/>
                  </a:lnTo>
                  <a:lnTo>
                    <a:pt x="11659" y="11783"/>
                  </a:lnTo>
                  <a:lnTo>
                    <a:pt x="13019" y="12854"/>
                  </a:lnTo>
                  <a:lnTo>
                    <a:pt x="13719" y="13431"/>
                  </a:lnTo>
                  <a:lnTo>
                    <a:pt x="14337" y="14049"/>
                  </a:lnTo>
                  <a:lnTo>
                    <a:pt x="14337" y="14049"/>
                  </a:lnTo>
                  <a:lnTo>
                    <a:pt x="14337" y="14049"/>
                  </a:lnTo>
                  <a:lnTo>
                    <a:pt x="13719" y="13431"/>
                  </a:lnTo>
                  <a:lnTo>
                    <a:pt x="13019" y="12854"/>
                  </a:lnTo>
                  <a:lnTo>
                    <a:pt x="11659" y="11783"/>
                  </a:lnTo>
                  <a:lnTo>
                    <a:pt x="11000" y="11206"/>
                  </a:lnTo>
                  <a:lnTo>
                    <a:pt x="10382" y="10588"/>
                  </a:lnTo>
                  <a:lnTo>
                    <a:pt x="10094" y="10258"/>
                  </a:lnTo>
                  <a:lnTo>
                    <a:pt x="9847" y="9929"/>
                  </a:lnTo>
                  <a:lnTo>
                    <a:pt x="9599" y="9558"/>
                  </a:lnTo>
                  <a:lnTo>
                    <a:pt x="9393" y="9187"/>
                  </a:lnTo>
                  <a:lnTo>
                    <a:pt x="9393" y="9187"/>
                  </a:lnTo>
                  <a:lnTo>
                    <a:pt x="9187" y="8734"/>
                  </a:lnTo>
                  <a:lnTo>
                    <a:pt x="8981" y="8281"/>
                  </a:lnTo>
                  <a:lnTo>
                    <a:pt x="8693" y="7374"/>
                  </a:lnTo>
                  <a:lnTo>
                    <a:pt x="8405" y="6468"/>
                  </a:lnTo>
                  <a:lnTo>
                    <a:pt x="8199" y="6015"/>
                  </a:lnTo>
                  <a:lnTo>
                    <a:pt x="7993" y="5562"/>
                  </a:lnTo>
                  <a:lnTo>
                    <a:pt x="7993" y="5562"/>
                  </a:lnTo>
                  <a:lnTo>
                    <a:pt x="7704" y="5067"/>
                  </a:lnTo>
                  <a:lnTo>
                    <a:pt x="7333" y="4573"/>
                  </a:lnTo>
                  <a:lnTo>
                    <a:pt x="6922" y="4120"/>
                  </a:lnTo>
                  <a:lnTo>
                    <a:pt x="6510" y="3708"/>
                  </a:lnTo>
                  <a:lnTo>
                    <a:pt x="6015" y="3337"/>
                  </a:lnTo>
                  <a:lnTo>
                    <a:pt x="5521" y="3008"/>
                  </a:lnTo>
                  <a:lnTo>
                    <a:pt x="5026" y="2678"/>
                  </a:lnTo>
                  <a:lnTo>
                    <a:pt x="4491" y="2390"/>
                  </a:lnTo>
                  <a:lnTo>
                    <a:pt x="3337" y="1772"/>
                  </a:lnTo>
                  <a:lnTo>
                    <a:pt x="2225" y="1236"/>
                  </a:lnTo>
                  <a:lnTo>
                    <a:pt x="1071" y="618"/>
                  </a:lnTo>
                  <a:lnTo>
                    <a:pt x="536" y="33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746;p41">
              <a:extLst>
                <a:ext uri="{FF2B5EF4-FFF2-40B4-BE49-F238E27FC236}">
                  <a16:creationId xmlns:a16="http://schemas.microsoft.com/office/drawing/2014/main" id="{D8CFFF42-0794-46D9-963A-348F27A263C8}"/>
                </a:ext>
              </a:extLst>
            </p:cNvPr>
            <p:cNvSpPr/>
            <p:nvPr/>
          </p:nvSpPr>
          <p:spPr>
            <a:xfrm>
              <a:off x="6262300" y="3949225"/>
              <a:ext cx="28875" cy="21675"/>
            </a:xfrm>
            <a:custGeom>
              <a:avLst/>
              <a:gdLst/>
              <a:ahLst/>
              <a:cxnLst/>
              <a:rect l="l" t="t" r="r" b="b"/>
              <a:pathLst>
                <a:path w="1155" h="867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536" y="454"/>
                  </a:lnTo>
                  <a:lnTo>
                    <a:pt x="1154" y="866"/>
                  </a:lnTo>
                  <a:lnTo>
                    <a:pt x="1154" y="866"/>
                  </a:lnTo>
                  <a:lnTo>
                    <a:pt x="1154" y="866"/>
                  </a:lnTo>
                  <a:lnTo>
                    <a:pt x="536" y="45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08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747;p41">
              <a:extLst>
                <a:ext uri="{FF2B5EF4-FFF2-40B4-BE49-F238E27FC236}">
                  <a16:creationId xmlns:a16="http://schemas.microsoft.com/office/drawing/2014/main" id="{84DE7215-7604-4ABF-98BC-ECD35A3324A7}"/>
                </a:ext>
              </a:extLst>
            </p:cNvPr>
            <p:cNvSpPr/>
            <p:nvPr/>
          </p:nvSpPr>
          <p:spPr>
            <a:xfrm>
              <a:off x="6262300" y="3949225"/>
              <a:ext cx="28875" cy="21675"/>
            </a:xfrm>
            <a:custGeom>
              <a:avLst/>
              <a:gdLst/>
              <a:ahLst/>
              <a:cxnLst/>
              <a:rect l="l" t="t" r="r" b="b"/>
              <a:pathLst>
                <a:path w="1155" h="8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536" y="454"/>
                  </a:lnTo>
                  <a:lnTo>
                    <a:pt x="1154" y="866"/>
                  </a:lnTo>
                  <a:lnTo>
                    <a:pt x="1154" y="866"/>
                  </a:lnTo>
                  <a:lnTo>
                    <a:pt x="1154" y="866"/>
                  </a:lnTo>
                  <a:lnTo>
                    <a:pt x="536" y="45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748;p41">
              <a:extLst>
                <a:ext uri="{FF2B5EF4-FFF2-40B4-BE49-F238E27FC236}">
                  <a16:creationId xmlns:a16="http://schemas.microsoft.com/office/drawing/2014/main" id="{05BB1212-4848-443A-8511-6AF0E6D53040}"/>
                </a:ext>
              </a:extLst>
            </p:cNvPr>
            <p:cNvSpPr/>
            <p:nvPr/>
          </p:nvSpPr>
          <p:spPr>
            <a:xfrm>
              <a:off x="5114925" y="4602225"/>
              <a:ext cx="1075" cy="1050"/>
            </a:xfrm>
            <a:custGeom>
              <a:avLst/>
              <a:gdLst/>
              <a:ahLst/>
              <a:cxnLst/>
              <a:rect l="l" t="t" r="r" b="b"/>
              <a:pathLst>
                <a:path w="43" h="42" extrusionOk="0">
                  <a:moveTo>
                    <a:pt x="42" y="42"/>
                  </a:move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close/>
                  <a:moveTo>
                    <a:pt x="42" y="42"/>
                  </a:move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close/>
                  <a:moveTo>
                    <a:pt x="1" y="42"/>
                  </a:moveTo>
                  <a:lnTo>
                    <a:pt x="1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1" y="42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B65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749;p41">
              <a:extLst>
                <a:ext uri="{FF2B5EF4-FFF2-40B4-BE49-F238E27FC236}">
                  <a16:creationId xmlns:a16="http://schemas.microsoft.com/office/drawing/2014/main" id="{656B9FEF-F003-490B-9A11-73908C0EE79C}"/>
                </a:ext>
              </a:extLst>
            </p:cNvPr>
            <p:cNvSpPr/>
            <p:nvPr/>
          </p:nvSpPr>
          <p:spPr>
            <a:xfrm>
              <a:off x="5115975" y="4603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750;p41">
              <a:extLst>
                <a:ext uri="{FF2B5EF4-FFF2-40B4-BE49-F238E27FC236}">
                  <a16:creationId xmlns:a16="http://schemas.microsoft.com/office/drawing/2014/main" id="{4A8A19EE-E9B1-4626-A29B-C5E935BB371C}"/>
                </a:ext>
              </a:extLst>
            </p:cNvPr>
            <p:cNvSpPr/>
            <p:nvPr/>
          </p:nvSpPr>
          <p:spPr>
            <a:xfrm>
              <a:off x="5115975" y="4603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751;p41">
              <a:extLst>
                <a:ext uri="{FF2B5EF4-FFF2-40B4-BE49-F238E27FC236}">
                  <a16:creationId xmlns:a16="http://schemas.microsoft.com/office/drawing/2014/main" id="{D743ADF2-53FE-4094-B5B7-9E44AD22239A}"/>
                </a:ext>
              </a:extLst>
            </p:cNvPr>
            <p:cNvSpPr/>
            <p:nvPr/>
          </p:nvSpPr>
          <p:spPr>
            <a:xfrm>
              <a:off x="5114925" y="46032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752;p41">
              <a:extLst>
                <a:ext uri="{FF2B5EF4-FFF2-40B4-BE49-F238E27FC236}">
                  <a16:creationId xmlns:a16="http://schemas.microsoft.com/office/drawing/2014/main" id="{0ED22590-84D0-4B71-9010-E861F81BAE6D}"/>
                </a:ext>
              </a:extLst>
            </p:cNvPr>
            <p:cNvSpPr/>
            <p:nvPr/>
          </p:nvSpPr>
          <p:spPr>
            <a:xfrm>
              <a:off x="5114925" y="460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753;p41">
              <a:extLst>
                <a:ext uri="{FF2B5EF4-FFF2-40B4-BE49-F238E27FC236}">
                  <a16:creationId xmlns:a16="http://schemas.microsoft.com/office/drawing/2014/main" id="{EBFE547D-7C3F-4F62-A36B-B7C627786153}"/>
                </a:ext>
              </a:extLst>
            </p:cNvPr>
            <p:cNvSpPr/>
            <p:nvPr/>
          </p:nvSpPr>
          <p:spPr>
            <a:xfrm>
              <a:off x="5084050" y="3814300"/>
              <a:ext cx="1621150" cy="937300"/>
            </a:xfrm>
            <a:custGeom>
              <a:avLst/>
              <a:gdLst/>
              <a:ahLst/>
              <a:cxnLst/>
              <a:rect l="l" t="t" r="r" b="b"/>
              <a:pathLst>
                <a:path w="64846" h="37492" extrusionOk="0">
                  <a:moveTo>
                    <a:pt x="42722" y="1"/>
                  </a:moveTo>
                  <a:lnTo>
                    <a:pt x="42558" y="495"/>
                  </a:lnTo>
                  <a:lnTo>
                    <a:pt x="42393" y="990"/>
                  </a:lnTo>
                  <a:lnTo>
                    <a:pt x="42310" y="1443"/>
                  </a:lnTo>
                  <a:lnTo>
                    <a:pt x="42228" y="1937"/>
                  </a:lnTo>
                  <a:lnTo>
                    <a:pt x="42228" y="2432"/>
                  </a:lnTo>
                  <a:lnTo>
                    <a:pt x="42228" y="2926"/>
                  </a:lnTo>
                  <a:lnTo>
                    <a:pt x="42269" y="3956"/>
                  </a:lnTo>
                  <a:lnTo>
                    <a:pt x="42434" y="4986"/>
                  </a:lnTo>
                  <a:lnTo>
                    <a:pt x="42640" y="5975"/>
                  </a:lnTo>
                  <a:lnTo>
                    <a:pt x="43134" y="8076"/>
                  </a:lnTo>
                  <a:lnTo>
                    <a:pt x="43382" y="9106"/>
                  </a:lnTo>
                  <a:lnTo>
                    <a:pt x="43588" y="10136"/>
                  </a:lnTo>
                  <a:lnTo>
                    <a:pt x="43794" y="11207"/>
                  </a:lnTo>
                  <a:lnTo>
                    <a:pt x="43876" y="12237"/>
                  </a:lnTo>
                  <a:lnTo>
                    <a:pt x="43917" y="12772"/>
                  </a:lnTo>
                  <a:lnTo>
                    <a:pt x="43917" y="13267"/>
                  </a:lnTo>
                  <a:lnTo>
                    <a:pt x="43876" y="13802"/>
                  </a:lnTo>
                  <a:lnTo>
                    <a:pt x="43794" y="14297"/>
                  </a:lnTo>
                  <a:lnTo>
                    <a:pt x="43711" y="14832"/>
                  </a:lnTo>
                  <a:lnTo>
                    <a:pt x="43546" y="15327"/>
                  </a:lnTo>
                  <a:lnTo>
                    <a:pt x="43382" y="15862"/>
                  </a:lnTo>
                  <a:lnTo>
                    <a:pt x="43176" y="16357"/>
                  </a:lnTo>
                  <a:lnTo>
                    <a:pt x="42928" y="16810"/>
                  </a:lnTo>
                  <a:lnTo>
                    <a:pt x="42681" y="17222"/>
                  </a:lnTo>
                  <a:lnTo>
                    <a:pt x="42105" y="18046"/>
                  </a:lnTo>
                  <a:lnTo>
                    <a:pt x="41487" y="18828"/>
                  </a:lnTo>
                  <a:lnTo>
                    <a:pt x="40786" y="19529"/>
                  </a:lnTo>
                  <a:lnTo>
                    <a:pt x="40086" y="20229"/>
                  </a:lnTo>
                  <a:lnTo>
                    <a:pt x="39303" y="20888"/>
                  </a:lnTo>
                  <a:lnTo>
                    <a:pt x="37779" y="22165"/>
                  </a:lnTo>
                  <a:lnTo>
                    <a:pt x="35925" y="23731"/>
                  </a:lnTo>
                  <a:lnTo>
                    <a:pt x="34030" y="25214"/>
                  </a:lnTo>
                  <a:lnTo>
                    <a:pt x="33041" y="25956"/>
                  </a:lnTo>
                  <a:lnTo>
                    <a:pt x="32052" y="26656"/>
                  </a:lnTo>
                  <a:lnTo>
                    <a:pt x="31063" y="27315"/>
                  </a:lnTo>
                  <a:lnTo>
                    <a:pt x="29992" y="27933"/>
                  </a:lnTo>
                  <a:lnTo>
                    <a:pt x="28798" y="28551"/>
                  </a:lnTo>
                  <a:lnTo>
                    <a:pt x="27562" y="29087"/>
                  </a:lnTo>
                  <a:lnTo>
                    <a:pt x="26326" y="29540"/>
                  </a:lnTo>
                  <a:lnTo>
                    <a:pt x="25048" y="29911"/>
                  </a:lnTo>
                  <a:lnTo>
                    <a:pt x="23771" y="30240"/>
                  </a:lnTo>
                  <a:lnTo>
                    <a:pt x="22453" y="30529"/>
                  </a:lnTo>
                  <a:lnTo>
                    <a:pt x="21176" y="30735"/>
                  </a:lnTo>
                  <a:lnTo>
                    <a:pt x="19858" y="30941"/>
                  </a:lnTo>
                  <a:lnTo>
                    <a:pt x="18539" y="31105"/>
                  </a:lnTo>
                  <a:lnTo>
                    <a:pt x="17180" y="31229"/>
                  </a:lnTo>
                  <a:lnTo>
                    <a:pt x="14502" y="31435"/>
                  </a:lnTo>
                  <a:lnTo>
                    <a:pt x="11865" y="31600"/>
                  </a:lnTo>
                  <a:lnTo>
                    <a:pt x="9187" y="31806"/>
                  </a:lnTo>
                  <a:lnTo>
                    <a:pt x="8569" y="31847"/>
                  </a:lnTo>
                  <a:lnTo>
                    <a:pt x="6839" y="31847"/>
                  </a:lnTo>
                  <a:lnTo>
                    <a:pt x="5809" y="31723"/>
                  </a:lnTo>
                  <a:lnTo>
                    <a:pt x="4779" y="31517"/>
                  </a:lnTo>
                  <a:lnTo>
                    <a:pt x="3749" y="31229"/>
                  </a:lnTo>
                  <a:lnTo>
                    <a:pt x="2760" y="30899"/>
                  </a:lnTo>
                  <a:lnTo>
                    <a:pt x="1813" y="30446"/>
                  </a:lnTo>
                  <a:lnTo>
                    <a:pt x="865" y="29952"/>
                  </a:lnTo>
                  <a:lnTo>
                    <a:pt x="0" y="29416"/>
                  </a:lnTo>
                  <a:lnTo>
                    <a:pt x="0" y="29416"/>
                  </a:lnTo>
                  <a:lnTo>
                    <a:pt x="206" y="29993"/>
                  </a:lnTo>
                  <a:lnTo>
                    <a:pt x="453" y="30529"/>
                  </a:lnTo>
                  <a:lnTo>
                    <a:pt x="824" y="31064"/>
                  </a:lnTo>
                  <a:lnTo>
                    <a:pt x="1236" y="31517"/>
                  </a:lnTo>
                  <a:lnTo>
                    <a:pt x="1236" y="31559"/>
                  </a:lnTo>
                  <a:lnTo>
                    <a:pt x="1277" y="31559"/>
                  </a:lnTo>
                  <a:lnTo>
                    <a:pt x="1813" y="31806"/>
                  </a:lnTo>
                  <a:lnTo>
                    <a:pt x="3337" y="32506"/>
                  </a:lnTo>
                  <a:lnTo>
                    <a:pt x="4449" y="32959"/>
                  </a:lnTo>
                  <a:lnTo>
                    <a:pt x="5809" y="33454"/>
                  </a:lnTo>
                  <a:lnTo>
                    <a:pt x="7375" y="33989"/>
                  </a:lnTo>
                  <a:lnTo>
                    <a:pt x="9146" y="34525"/>
                  </a:lnTo>
                  <a:lnTo>
                    <a:pt x="11165" y="35060"/>
                  </a:lnTo>
                  <a:lnTo>
                    <a:pt x="13348" y="35596"/>
                  </a:lnTo>
                  <a:lnTo>
                    <a:pt x="15738" y="36090"/>
                  </a:lnTo>
                  <a:lnTo>
                    <a:pt x="18333" y="36544"/>
                  </a:lnTo>
                  <a:lnTo>
                    <a:pt x="19693" y="36750"/>
                  </a:lnTo>
                  <a:lnTo>
                    <a:pt x="21093" y="36914"/>
                  </a:lnTo>
                  <a:lnTo>
                    <a:pt x="22577" y="37079"/>
                  </a:lnTo>
                  <a:lnTo>
                    <a:pt x="24060" y="37203"/>
                  </a:lnTo>
                  <a:lnTo>
                    <a:pt x="25584" y="37326"/>
                  </a:lnTo>
                  <a:lnTo>
                    <a:pt x="27150" y="37409"/>
                  </a:lnTo>
                  <a:lnTo>
                    <a:pt x="28798" y="37450"/>
                  </a:lnTo>
                  <a:lnTo>
                    <a:pt x="30445" y="37491"/>
                  </a:lnTo>
                  <a:lnTo>
                    <a:pt x="31970" y="37450"/>
                  </a:lnTo>
                  <a:lnTo>
                    <a:pt x="33535" y="37409"/>
                  </a:lnTo>
                  <a:lnTo>
                    <a:pt x="35142" y="37326"/>
                  </a:lnTo>
                  <a:lnTo>
                    <a:pt x="36749" y="37244"/>
                  </a:lnTo>
                  <a:lnTo>
                    <a:pt x="38438" y="37079"/>
                  </a:lnTo>
                  <a:lnTo>
                    <a:pt x="40127" y="36914"/>
                  </a:lnTo>
                  <a:lnTo>
                    <a:pt x="41816" y="36708"/>
                  </a:lnTo>
                  <a:lnTo>
                    <a:pt x="43546" y="36420"/>
                  </a:lnTo>
                  <a:lnTo>
                    <a:pt x="45318" y="36132"/>
                  </a:lnTo>
                  <a:lnTo>
                    <a:pt x="47131" y="35802"/>
                  </a:lnTo>
                  <a:lnTo>
                    <a:pt x="48943" y="35390"/>
                  </a:lnTo>
                  <a:lnTo>
                    <a:pt x="50797" y="34978"/>
                  </a:lnTo>
                  <a:lnTo>
                    <a:pt x="52651" y="34484"/>
                  </a:lnTo>
                  <a:lnTo>
                    <a:pt x="54546" y="33948"/>
                  </a:lnTo>
                  <a:lnTo>
                    <a:pt x="56441" y="33371"/>
                  </a:lnTo>
                  <a:lnTo>
                    <a:pt x="58378" y="32753"/>
                  </a:lnTo>
                  <a:lnTo>
                    <a:pt x="59284" y="32424"/>
                  </a:lnTo>
                  <a:lnTo>
                    <a:pt x="60190" y="32053"/>
                  </a:lnTo>
                  <a:lnTo>
                    <a:pt x="61056" y="31641"/>
                  </a:lnTo>
                  <a:lnTo>
                    <a:pt x="61880" y="31147"/>
                  </a:lnTo>
                  <a:lnTo>
                    <a:pt x="62250" y="30858"/>
                  </a:lnTo>
                  <a:lnTo>
                    <a:pt x="62621" y="30570"/>
                  </a:lnTo>
                  <a:lnTo>
                    <a:pt x="62992" y="30281"/>
                  </a:lnTo>
                  <a:lnTo>
                    <a:pt x="63280" y="29952"/>
                  </a:lnTo>
                  <a:lnTo>
                    <a:pt x="63569" y="29581"/>
                  </a:lnTo>
                  <a:lnTo>
                    <a:pt x="63857" y="29210"/>
                  </a:lnTo>
                  <a:lnTo>
                    <a:pt x="64104" y="28798"/>
                  </a:lnTo>
                  <a:lnTo>
                    <a:pt x="64310" y="28386"/>
                  </a:lnTo>
                  <a:lnTo>
                    <a:pt x="64557" y="27727"/>
                  </a:lnTo>
                  <a:lnTo>
                    <a:pt x="64722" y="27027"/>
                  </a:lnTo>
                  <a:lnTo>
                    <a:pt x="64805" y="26326"/>
                  </a:lnTo>
                  <a:lnTo>
                    <a:pt x="64846" y="25585"/>
                  </a:lnTo>
                  <a:lnTo>
                    <a:pt x="64846" y="25008"/>
                  </a:lnTo>
                  <a:lnTo>
                    <a:pt x="64763" y="24390"/>
                  </a:lnTo>
                  <a:lnTo>
                    <a:pt x="64640" y="23813"/>
                  </a:lnTo>
                  <a:lnTo>
                    <a:pt x="64475" y="23237"/>
                  </a:lnTo>
                  <a:lnTo>
                    <a:pt x="64269" y="22660"/>
                  </a:lnTo>
                  <a:lnTo>
                    <a:pt x="63981" y="22124"/>
                  </a:lnTo>
                  <a:lnTo>
                    <a:pt x="63692" y="21589"/>
                  </a:lnTo>
                  <a:lnTo>
                    <a:pt x="63322" y="21094"/>
                  </a:lnTo>
                  <a:lnTo>
                    <a:pt x="62992" y="20682"/>
                  </a:lnTo>
                  <a:lnTo>
                    <a:pt x="62621" y="20312"/>
                  </a:lnTo>
                  <a:lnTo>
                    <a:pt x="62003" y="19694"/>
                  </a:lnTo>
                  <a:lnTo>
                    <a:pt x="61303" y="19117"/>
                  </a:lnTo>
                  <a:lnTo>
                    <a:pt x="59943" y="18046"/>
                  </a:lnTo>
                  <a:lnTo>
                    <a:pt x="59284" y="17469"/>
                  </a:lnTo>
                  <a:lnTo>
                    <a:pt x="58666" y="16851"/>
                  </a:lnTo>
                  <a:lnTo>
                    <a:pt x="58378" y="16521"/>
                  </a:lnTo>
                  <a:lnTo>
                    <a:pt x="58131" y="16192"/>
                  </a:lnTo>
                  <a:lnTo>
                    <a:pt x="57883" y="15821"/>
                  </a:lnTo>
                  <a:lnTo>
                    <a:pt x="57677" y="15450"/>
                  </a:lnTo>
                  <a:lnTo>
                    <a:pt x="57471" y="14997"/>
                  </a:lnTo>
                  <a:lnTo>
                    <a:pt x="57265" y="14544"/>
                  </a:lnTo>
                  <a:lnTo>
                    <a:pt x="56977" y="13637"/>
                  </a:lnTo>
                  <a:lnTo>
                    <a:pt x="56689" y="12731"/>
                  </a:lnTo>
                  <a:lnTo>
                    <a:pt x="56483" y="12278"/>
                  </a:lnTo>
                  <a:lnTo>
                    <a:pt x="56277" y="11825"/>
                  </a:lnTo>
                  <a:lnTo>
                    <a:pt x="55988" y="11330"/>
                  </a:lnTo>
                  <a:lnTo>
                    <a:pt x="55617" y="10836"/>
                  </a:lnTo>
                  <a:lnTo>
                    <a:pt x="55206" y="10383"/>
                  </a:lnTo>
                  <a:lnTo>
                    <a:pt x="54794" y="9971"/>
                  </a:lnTo>
                  <a:lnTo>
                    <a:pt x="54299" y="9600"/>
                  </a:lnTo>
                  <a:lnTo>
                    <a:pt x="53805" y="9271"/>
                  </a:lnTo>
                  <a:lnTo>
                    <a:pt x="53310" y="8941"/>
                  </a:lnTo>
                  <a:lnTo>
                    <a:pt x="52775" y="8653"/>
                  </a:lnTo>
                  <a:lnTo>
                    <a:pt x="51621" y="8035"/>
                  </a:lnTo>
                  <a:lnTo>
                    <a:pt x="50509" y="7499"/>
                  </a:lnTo>
                  <a:lnTo>
                    <a:pt x="49355" y="6881"/>
                  </a:lnTo>
                  <a:lnTo>
                    <a:pt x="48820" y="6593"/>
                  </a:lnTo>
                  <a:lnTo>
                    <a:pt x="48284" y="6263"/>
                  </a:lnTo>
                  <a:lnTo>
                    <a:pt x="47666" y="5851"/>
                  </a:lnTo>
                  <a:lnTo>
                    <a:pt x="47131" y="5398"/>
                  </a:lnTo>
                  <a:lnTo>
                    <a:pt x="47089" y="5398"/>
                  </a:lnTo>
                  <a:lnTo>
                    <a:pt x="47089" y="5357"/>
                  </a:lnTo>
                  <a:lnTo>
                    <a:pt x="47048" y="5357"/>
                  </a:lnTo>
                  <a:lnTo>
                    <a:pt x="47048" y="5315"/>
                  </a:lnTo>
                  <a:lnTo>
                    <a:pt x="47007" y="5315"/>
                  </a:lnTo>
                  <a:lnTo>
                    <a:pt x="46430" y="4739"/>
                  </a:lnTo>
                  <a:lnTo>
                    <a:pt x="45854" y="4080"/>
                  </a:lnTo>
                  <a:lnTo>
                    <a:pt x="45318" y="3420"/>
                  </a:lnTo>
                  <a:lnTo>
                    <a:pt x="44824" y="2720"/>
                  </a:lnTo>
                  <a:lnTo>
                    <a:pt x="43794" y="1319"/>
                  </a:lnTo>
                  <a:lnTo>
                    <a:pt x="43299" y="660"/>
                  </a:lnTo>
                  <a:lnTo>
                    <a:pt x="42722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754;p41">
              <a:extLst>
                <a:ext uri="{FF2B5EF4-FFF2-40B4-BE49-F238E27FC236}">
                  <a16:creationId xmlns:a16="http://schemas.microsoft.com/office/drawing/2014/main" id="{26CBBF28-E9CF-4FE8-BF55-24DD9504F639}"/>
                </a:ext>
              </a:extLst>
            </p:cNvPr>
            <p:cNvSpPr/>
            <p:nvPr/>
          </p:nvSpPr>
          <p:spPr>
            <a:xfrm>
              <a:off x="5084050" y="3814300"/>
              <a:ext cx="1621150" cy="937300"/>
            </a:xfrm>
            <a:custGeom>
              <a:avLst/>
              <a:gdLst/>
              <a:ahLst/>
              <a:cxnLst/>
              <a:rect l="l" t="t" r="r" b="b"/>
              <a:pathLst>
                <a:path w="64846" h="37492" fill="none" extrusionOk="0">
                  <a:moveTo>
                    <a:pt x="42722" y="1"/>
                  </a:moveTo>
                  <a:lnTo>
                    <a:pt x="42722" y="1"/>
                  </a:lnTo>
                  <a:lnTo>
                    <a:pt x="42558" y="495"/>
                  </a:lnTo>
                  <a:lnTo>
                    <a:pt x="42393" y="990"/>
                  </a:lnTo>
                  <a:lnTo>
                    <a:pt x="42310" y="1443"/>
                  </a:lnTo>
                  <a:lnTo>
                    <a:pt x="42228" y="1937"/>
                  </a:lnTo>
                  <a:lnTo>
                    <a:pt x="42228" y="2432"/>
                  </a:lnTo>
                  <a:lnTo>
                    <a:pt x="42228" y="2926"/>
                  </a:lnTo>
                  <a:lnTo>
                    <a:pt x="42269" y="3956"/>
                  </a:lnTo>
                  <a:lnTo>
                    <a:pt x="42434" y="4986"/>
                  </a:lnTo>
                  <a:lnTo>
                    <a:pt x="42640" y="5975"/>
                  </a:lnTo>
                  <a:lnTo>
                    <a:pt x="43134" y="8076"/>
                  </a:lnTo>
                  <a:lnTo>
                    <a:pt x="43382" y="9106"/>
                  </a:lnTo>
                  <a:lnTo>
                    <a:pt x="43588" y="10136"/>
                  </a:lnTo>
                  <a:lnTo>
                    <a:pt x="43794" y="11207"/>
                  </a:lnTo>
                  <a:lnTo>
                    <a:pt x="43876" y="12237"/>
                  </a:lnTo>
                  <a:lnTo>
                    <a:pt x="43917" y="12772"/>
                  </a:lnTo>
                  <a:lnTo>
                    <a:pt x="43917" y="13267"/>
                  </a:lnTo>
                  <a:lnTo>
                    <a:pt x="43876" y="13802"/>
                  </a:lnTo>
                  <a:lnTo>
                    <a:pt x="43794" y="14297"/>
                  </a:lnTo>
                  <a:lnTo>
                    <a:pt x="43711" y="14832"/>
                  </a:lnTo>
                  <a:lnTo>
                    <a:pt x="43546" y="15327"/>
                  </a:lnTo>
                  <a:lnTo>
                    <a:pt x="43382" y="15862"/>
                  </a:lnTo>
                  <a:lnTo>
                    <a:pt x="43176" y="16357"/>
                  </a:lnTo>
                  <a:lnTo>
                    <a:pt x="43176" y="16357"/>
                  </a:lnTo>
                  <a:lnTo>
                    <a:pt x="42928" y="16810"/>
                  </a:lnTo>
                  <a:lnTo>
                    <a:pt x="42681" y="17222"/>
                  </a:lnTo>
                  <a:lnTo>
                    <a:pt x="42105" y="18046"/>
                  </a:lnTo>
                  <a:lnTo>
                    <a:pt x="41487" y="18828"/>
                  </a:lnTo>
                  <a:lnTo>
                    <a:pt x="40786" y="19529"/>
                  </a:lnTo>
                  <a:lnTo>
                    <a:pt x="40086" y="20229"/>
                  </a:lnTo>
                  <a:lnTo>
                    <a:pt x="39303" y="20888"/>
                  </a:lnTo>
                  <a:lnTo>
                    <a:pt x="37779" y="22165"/>
                  </a:lnTo>
                  <a:lnTo>
                    <a:pt x="37779" y="22165"/>
                  </a:lnTo>
                  <a:lnTo>
                    <a:pt x="35925" y="23731"/>
                  </a:lnTo>
                  <a:lnTo>
                    <a:pt x="34030" y="25214"/>
                  </a:lnTo>
                  <a:lnTo>
                    <a:pt x="33041" y="25956"/>
                  </a:lnTo>
                  <a:lnTo>
                    <a:pt x="32052" y="26656"/>
                  </a:lnTo>
                  <a:lnTo>
                    <a:pt x="31063" y="27315"/>
                  </a:lnTo>
                  <a:lnTo>
                    <a:pt x="29992" y="27933"/>
                  </a:lnTo>
                  <a:lnTo>
                    <a:pt x="29992" y="27933"/>
                  </a:lnTo>
                  <a:lnTo>
                    <a:pt x="28798" y="28551"/>
                  </a:lnTo>
                  <a:lnTo>
                    <a:pt x="27562" y="29087"/>
                  </a:lnTo>
                  <a:lnTo>
                    <a:pt x="26326" y="29540"/>
                  </a:lnTo>
                  <a:lnTo>
                    <a:pt x="25048" y="29911"/>
                  </a:lnTo>
                  <a:lnTo>
                    <a:pt x="23771" y="30240"/>
                  </a:lnTo>
                  <a:lnTo>
                    <a:pt x="22453" y="30529"/>
                  </a:lnTo>
                  <a:lnTo>
                    <a:pt x="21176" y="30735"/>
                  </a:lnTo>
                  <a:lnTo>
                    <a:pt x="19858" y="30941"/>
                  </a:lnTo>
                  <a:lnTo>
                    <a:pt x="18539" y="31105"/>
                  </a:lnTo>
                  <a:lnTo>
                    <a:pt x="17180" y="31229"/>
                  </a:lnTo>
                  <a:lnTo>
                    <a:pt x="14502" y="31435"/>
                  </a:lnTo>
                  <a:lnTo>
                    <a:pt x="11865" y="31600"/>
                  </a:lnTo>
                  <a:lnTo>
                    <a:pt x="9187" y="31806"/>
                  </a:lnTo>
                  <a:lnTo>
                    <a:pt x="9187" y="31806"/>
                  </a:lnTo>
                  <a:lnTo>
                    <a:pt x="8569" y="31847"/>
                  </a:lnTo>
                  <a:lnTo>
                    <a:pt x="7910" y="31847"/>
                  </a:lnTo>
                  <a:lnTo>
                    <a:pt x="7910" y="31847"/>
                  </a:lnTo>
                  <a:lnTo>
                    <a:pt x="6839" y="31847"/>
                  </a:lnTo>
                  <a:lnTo>
                    <a:pt x="5809" y="31723"/>
                  </a:lnTo>
                  <a:lnTo>
                    <a:pt x="4779" y="31517"/>
                  </a:lnTo>
                  <a:lnTo>
                    <a:pt x="3749" y="31229"/>
                  </a:lnTo>
                  <a:lnTo>
                    <a:pt x="2760" y="30899"/>
                  </a:lnTo>
                  <a:lnTo>
                    <a:pt x="1813" y="30446"/>
                  </a:lnTo>
                  <a:lnTo>
                    <a:pt x="865" y="29952"/>
                  </a:lnTo>
                  <a:lnTo>
                    <a:pt x="0" y="29416"/>
                  </a:lnTo>
                  <a:lnTo>
                    <a:pt x="0" y="29416"/>
                  </a:lnTo>
                  <a:lnTo>
                    <a:pt x="206" y="29993"/>
                  </a:lnTo>
                  <a:lnTo>
                    <a:pt x="453" y="30529"/>
                  </a:lnTo>
                  <a:lnTo>
                    <a:pt x="824" y="31064"/>
                  </a:lnTo>
                  <a:lnTo>
                    <a:pt x="1236" y="31517"/>
                  </a:lnTo>
                  <a:lnTo>
                    <a:pt x="1236" y="31517"/>
                  </a:lnTo>
                  <a:lnTo>
                    <a:pt x="1236" y="31517"/>
                  </a:lnTo>
                  <a:lnTo>
                    <a:pt x="1236" y="31517"/>
                  </a:lnTo>
                  <a:lnTo>
                    <a:pt x="1236" y="31559"/>
                  </a:lnTo>
                  <a:lnTo>
                    <a:pt x="1236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813" y="31806"/>
                  </a:lnTo>
                  <a:lnTo>
                    <a:pt x="3337" y="32506"/>
                  </a:lnTo>
                  <a:lnTo>
                    <a:pt x="4449" y="32959"/>
                  </a:lnTo>
                  <a:lnTo>
                    <a:pt x="5809" y="33454"/>
                  </a:lnTo>
                  <a:lnTo>
                    <a:pt x="7375" y="33989"/>
                  </a:lnTo>
                  <a:lnTo>
                    <a:pt x="9146" y="34525"/>
                  </a:lnTo>
                  <a:lnTo>
                    <a:pt x="11165" y="35060"/>
                  </a:lnTo>
                  <a:lnTo>
                    <a:pt x="13348" y="35596"/>
                  </a:lnTo>
                  <a:lnTo>
                    <a:pt x="15738" y="36090"/>
                  </a:lnTo>
                  <a:lnTo>
                    <a:pt x="18333" y="36544"/>
                  </a:lnTo>
                  <a:lnTo>
                    <a:pt x="19693" y="36750"/>
                  </a:lnTo>
                  <a:lnTo>
                    <a:pt x="21093" y="36914"/>
                  </a:lnTo>
                  <a:lnTo>
                    <a:pt x="22577" y="37079"/>
                  </a:lnTo>
                  <a:lnTo>
                    <a:pt x="24060" y="37203"/>
                  </a:lnTo>
                  <a:lnTo>
                    <a:pt x="25584" y="37326"/>
                  </a:lnTo>
                  <a:lnTo>
                    <a:pt x="27150" y="37409"/>
                  </a:lnTo>
                  <a:lnTo>
                    <a:pt x="28798" y="37450"/>
                  </a:lnTo>
                  <a:lnTo>
                    <a:pt x="30445" y="37491"/>
                  </a:lnTo>
                  <a:lnTo>
                    <a:pt x="30445" y="37491"/>
                  </a:lnTo>
                  <a:lnTo>
                    <a:pt x="31970" y="37450"/>
                  </a:lnTo>
                  <a:lnTo>
                    <a:pt x="33535" y="37409"/>
                  </a:lnTo>
                  <a:lnTo>
                    <a:pt x="35142" y="37326"/>
                  </a:lnTo>
                  <a:lnTo>
                    <a:pt x="36749" y="37244"/>
                  </a:lnTo>
                  <a:lnTo>
                    <a:pt x="38438" y="37079"/>
                  </a:lnTo>
                  <a:lnTo>
                    <a:pt x="40127" y="36914"/>
                  </a:lnTo>
                  <a:lnTo>
                    <a:pt x="41816" y="36708"/>
                  </a:lnTo>
                  <a:lnTo>
                    <a:pt x="43546" y="36420"/>
                  </a:lnTo>
                  <a:lnTo>
                    <a:pt x="45318" y="36132"/>
                  </a:lnTo>
                  <a:lnTo>
                    <a:pt x="47131" y="35802"/>
                  </a:lnTo>
                  <a:lnTo>
                    <a:pt x="48943" y="35390"/>
                  </a:lnTo>
                  <a:lnTo>
                    <a:pt x="50797" y="34978"/>
                  </a:lnTo>
                  <a:lnTo>
                    <a:pt x="52651" y="34484"/>
                  </a:lnTo>
                  <a:lnTo>
                    <a:pt x="54546" y="33948"/>
                  </a:lnTo>
                  <a:lnTo>
                    <a:pt x="56441" y="33371"/>
                  </a:lnTo>
                  <a:lnTo>
                    <a:pt x="58378" y="32753"/>
                  </a:lnTo>
                  <a:lnTo>
                    <a:pt x="58378" y="32753"/>
                  </a:lnTo>
                  <a:lnTo>
                    <a:pt x="59284" y="32424"/>
                  </a:lnTo>
                  <a:lnTo>
                    <a:pt x="60190" y="32053"/>
                  </a:lnTo>
                  <a:lnTo>
                    <a:pt x="61056" y="31641"/>
                  </a:lnTo>
                  <a:lnTo>
                    <a:pt x="61880" y="31147"/>
                  </a:lnTo>
                  <a:lnTo>
                    <a:pt x="62250" y="30858"/>
                  </a:lnTo>
                  <a:lnTo>
                    <a:pt x="62621" y="30570"/>
                  </a:lnTo>
                  <a:lnTo>
                    <a:pt x="62992" y="30281"/>
                  </a:lnTo>
                  <a:lnTo>
                    <a:pt x="63280" y="29952"/>
                  </a:lnTo>
                  <a:lnTo>
                    <a:pt x="63569" y="29581"/>
                  </a:lnTo>
                  <a:lnTo>
                    <a:pt x="63857" y="29210"/>
                  </a:lnTo>
                  <a:lnTo>
                    <a:pt x="64104" y="28798"/>
                  </a:lnTo>
                  <a:lnTo>
                    <a:pt x="64310" y="28386"/>
                  </a:lnTo>
                  <a:lnTo>
                    <a:pt x="64310" y="28386"/>
                  </a:lnTo>
                  <a:lnTo>
                    <a:pt x="64557" y="27727"/>
                  </a:lnTo>
                  <a:lnTo>
                    <a:pt x="64722" y="27027"/>
                  </a:lnTo>
                  <a:lnTo>
                    <a:pt x="64805" y="26326"/>
                  </a:lnTo>
                  <a:lnTo>
                    <a:pt x="64846" y="25585"/>
                  </a:lnTo>
                  <a:lnTo>
                    <a:pt x="64846" y="25585"/>
                  </a:lnTo>
                  <a:lnTo>
                    <a:pt x="64846" y="25008"/>
                  </a:lnTo>
                  <a:lnTo>
                    <a:pt x="64763" y="24390"/>
                  </a:lnTo>
                  <a:lnTo>
                    <a:pt x="64640" y="23813"/>
                  </a:lnTo>
                  <a:lnTo>
                    <a:pt x="64475" y="23237"/>
                  </a:lnTo>
                  <a:lnTo>
                    <a:pt x="64269" y="22660"/>
                  </a:lnTo>
                  <a:lnTo>
                    <a:pt x="63981" y="22124"/>
                  </a:lnTo>
                  <a:lnTo>
                    <a:pt x="63692" y="21589"/>
                  </a:lnTo>
                  <a:lnTo>
                    <a:pt x="63322" y="21094"/>
                  </a:lnTo>
                  <a:lnTo>
                    <a:pt x="63322" y="21094"/>
                  </a:lnTo>
                  <a:lnTo>
                    <a:pt x="62992" y="20682"/>
                  </a:lnTo>
                  <a:lnTo>
                    <a:pt x="62621" y="20312"/>
                  </a:lnTo>
                  <a:lnTo>
                    <a:pt x="62621" y="20312"/>
                  </a:lnTo>
                  <a:lnTo>
                    <a:pt x="62003" y="19694"/>
                  </a:lnTo>
                  <a:lnTo>
                    <a:pt x="61303" y="19117"/>
                  </a:lnTo>
                  <a:lnTo>
                    <a:pt x="59943" y="18046"/>
                  </a:lnTo>
                  <a:lnTo>
                    <a:pt x="59284" y="17469"/>
                  </a:lnTo>
                  <a:lnTo>
                    <a:pt x="58666" y="16851"/>
                  </a:lnTo>
                  <a:lnTo>
                    <a:pt x="58378" y="16521"/>
                  </a:lnTo>
                  <a:lnTo>
                    <a:pt x="58131" y="16192"/>
                  </a:lnTo>
                  <a:lnTo>
                    <a:pt x="57883" y="15821"/>
                  </a:lnTo>
                  <a:lnTo>
                    <a:pt x="57677" y="15450"/>
                  </a:lnTo>
                  <a:lnTo>
                    <a:pt x="57677" y="15450"/>
                  </a:lnTo>
                  <a:lnTo>
                    <a:pt x="57471" y="14997"/>
                  </a:lnTo>
                  <a:lnTo>
                    <a:pt x="57265" y="14544"/>
                  </a:lnTo>
                  <a:lnTo>
                    <a:pt x="56977" y="13637"/>
                  </a:lnTo>
                  <a:lnTo>
                    <a:pt x="56689" y="12731"/>
                  </a:lnTo>
                  <a:lnTo>
                    <a:pt x="56483" y="12278"/>
                  </a:lnTo>
                  <a:lnTo>
                    <a:pt x="56277" y="11825"/>
                  </a:lnTo>
                  <a:lnTo>
                    <a:pt x="56277" y="11825"/>
                  </a:lnTo>
                  <a:lnTo>
                    <a:pt x="55988" y="11330"/>
                  </a:lnTo>
                  <a:lnTo>
                    <a:pt x="55617" y="10836"/>
                  </a:lnTo>
                  <a:lnTo>
                    <a:pt x="55206" y="10383"/>
                  </a:lnTo>
                  <a:lnTo>
                    <a:pt x="54794" y="9971"/>
                  </a:lnTo>
                  <a:lnTo>
                    <a:pt x="54299" y="9600"/>
                  </a:lnTo>
                  <a:lnTo>
                    <a:pt x="53805" y="9271"/>
                  </a:lnTo>
                  <a:lnTo>
                    <a:pt x="53310" y="8941"/>
                  </a:lnTo>
                  <a:lnTo>
                    <a:pt x="52775" y="8653"/>
                  </a:lnTo>
                  <a:lnTo>
                    <a:pt x="51621" y="8035"/>
                  </a:lnTo>
                  <a:lnTo>
                    <a:pt x="50509" y="7499"/>
                  </a:lnTo>
                  <a:lnTo>
                    <a:pt x="49355" y="6881"/>
                  </a:lnTo>
                  <a:lnTo>
                    <a:pt x="48820" y="6593"/>
                  </a:lnTo>
                  <a:lnTo>
                    <a:pt x="48284" y="6263"/>
                  </a:lnTo>
                  <a:lnTo>
                    <a:pt x="48284" y="6263"/>
                  </a:lnTo>
                  <a:lnTo>
                    <a:pt x="47666" y="5851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089" y="5398"/>
                  </a:lnTo>
                  <a:lnTo>
                    <a:pt x="47089" y="5398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48" y="5357"/>
                  </a:lnTo>
                  <a:lnTo>
                    <a:pt x="47048" y="5357"/>
                  </a:lnTo>
                  <a:lnTo>
                    <a:pt x="47048" y="5357"/>
                  </a:lnTo>
                  <a:lnTo>
                    <a:pt x="47048" y="5357"/>
                  </a:lnTo>
                  <a:lnTo>
                    <a:pt x="47048" y="5315"/>
                  </a:lnTo>
                  <a:lnTo>
                    <a:pt x="47048" y="5315"/>
                  </a:lnTo>
                  <a:lnTo>
                    <a:pt x="47007" y="5315"/>
                  </a:lnTo>
                  <a:lnTo>
                    <a:pt x="47007" y="5315"/>
                  </a:lnTo>
                  <a:lnTo>
                    <a:pt x="47007" y="5315"/>
                  </a:lnTo>
                  <a:lnTo>
                    <a:pt x="47007" y="5315"/>
                  </a:lnTo>
                  <a:lnTo>
                    <a:pt x="46430" y="4739"/>
                  </a:lnTo>
                  <a:lnTo>
                    <a:pt x="45854" y="4080"/>
                  </a:lnTo>
                  <a:lnTo>
                    <a:pt x="45318" y="3420"/>
                  </a:lnTo>
                  <a:lnTo>
                    <a:pt x="44824" y="2720"/>
                  </a:lnTo>
                  <a:lnTo>
                    <a:pt x="43794" y="1319"/>
                  </a:lnTo>
                  <a:lnTo>
                    <a:pt x="43299" y="660"/>
                  </a:lnTo>
                  <a:lnTo>
                    <a:pt x="427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755;p41">
              <a:extLst>
                <a:ext uri="{FF2B5EF4-FFF2-40B4-BE49-F238E27FC236}">
                  <a16:creationId xmlns:a16="http://schemas.microsoft.com/office/drawing/2014/main" id="{A70A620C-AC1D-4836-9EAE-DB8A86C81373}"/>
                </a:ext>
              </a:extLst>
            </p:cNvPr>
            <p:cNvSpPr/>
            <p:nvPr/>
          </p:nvSpPr>
          <p:spPr>
            <a:xfrm>
              <a:off x="5340500" y="4385925"/>
              <a:ext cx="57700" cy="55650"/>
            </a:xfrm>
            <a:custGeom>
              <a:avLst/>
              <a:gdLst/>
              <a:ahLst/>
              <a:cxnLst/>
              <a:rect l="l" t="t" r="r" b="b"/>
              <a:pathLst>
                <a:path w="2308" h="2226" extrusionOk="0">
                  <a:moveTo>
                    <a:pt x="1030" y="1"/>
                  </a:moveTo>
                  <a:lnTo>
                    <a:pt x="866" y="42"/>
                  </a:lnTo>
                  <a:lnTo>
                    <a:pt x="660" y="124"/>
                  </a:lnTo>
                  <a:lnTo>
                    <a:pt x="495" y="207"/>
                  </a:lnTo>
                  <a:lnTo>
                    <a:pt x="330" y="372"/>
                  </a:lnTo>
                  <a:lnTo>
                    <a:pt x="165" y="578"/>
                  </a:lnTo>
                  <a:lnTo>
                    <a:pt x="83" y="784"/>
                  </a:lnTo>
                  <a:lnTo>
                    <a:pt x="0" y="990"/>
                  </a:lnTo>
                  <a:lnTo>
                    <a:pt x="0" y="1196"/>
                  </a:lnTo>
                  <a:lnTo>
                    <a:pt x="42" y="1402"/>
                  </a:lnTo>
                  <a:lnTo>
                    <a:pt x="83" y="1608"/>
                  </a:lnTo>
                  <a:lnTo>
                    <a:pt x="206" y="1814"/>
                  </a:lnTo>
                  <a:lnTo>
                    <a:pt x="371" y="2020"/>
                  </a:lnTo>
                  <a:lnTo>
                    <a:pt x="577" y="2143"/>
                  </a:lnTo>
                  <a:lnTo>
                    <a:pt x="824" y="2226"/>
                  </a:lnTo>
                  <a:lnTo>
                    <a:pt x="1278" y="2226"/>
                  </a:lnTo>
                  <a:lnTo>
                    <a:pt x="1442" y="2184"/>
                  </a:lnTo>
                  <a:lnTo>
                    <a:pt x="1648" y="2102"/>
                  </a:lnTo>
                  <a:lnTo>
                    <a:pt x="1813" y="2020"/>
                  </a:lnTo>
                  <a:lnTo>
                    <a:pt x="1978" y="1855"/>
                  </a:lnTo>
                  <a:lnTo>
                    <a:pt x="2143" y="1649"/>
                  </a:lnTo>
                  <a:lnTo>
                    <a:pt x="2225" y="1443"/>
                  </a:lnTo>
                  <a:lnTo>
                    <a:pt x="2307" y="1237"/>
                  </a:lnTo>
                  <a:lnTo>
                    <a:pt x="2307" y="1031"/>
                  </a:lnTo>
                  <a:lnTo>
                    <a:pt x="2307" y="825"/>
                  </a:lnTo>
                  <a:lnTo>
                    <a:pt x="2225" y="619"/>
                  </a:lnTo>
                  <a:lnTo>
                    <a:pt x="2101" y="413"/>
                  </a:lnTo>
                  <a:lnTo>
                    <a:pt x="1937" y="207"/>
                  </a:lnTo>
                  <a:lnTo>
                    <a:pt x="1731" y="83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756;p41">
              <a:extLst>
                <a:ext uri="{FF2B5EF4-FFF2-40B4-BE49-F238E27FC236}">
                  <a16:creationId xmlns:a16="http://schemas.microsoft.com/office/drawing/2014/main" id="{84042C23-127D-4652-977A-49DE1AF1788B}"/>
                </a:ext>
              </a:extLst>
            </p:cNvPr>
            <p:cNvSpPr/>
            <p:nvPr/>
          </p:nvSpPr>
          <p:spPr>
            <a:xfrm>
              <a:off x="5340500" y="4385925"/>
              <a:ext cx="57700" cy="55650"/>
            </a:xfrm>
            <a:custGeom>
              <a:avLst/>
              <a:gdLst/>
              <a:ahLst/>
              <a:cxnLst/>
              <a:rect l="l" t="t" r="r" b="b"/>
              <a:pathLst>
                <a:path w="2308" h="2226" fill="none" extrusionOk="0">
                  <a:moveTo>
                    <a:pt x="1236" y="1"/>
                  </a:moveTo>
                  <a:lnTo>
                    <a:pt x="1236" y="1"/>
                  </a:lnTo>
                  <a:lnTo>
                    <a:pt x="1030" y="1"/>
                  </a:lnTo>
                  <a:lnTo>
                    <a:pt x="866" y="42"/>
                  </a:lnTo>
                  <a:lnTo>
                    <a:pt x="660" y="124"/>
                  </a:lnTo>
                  <a:lnTo>
                    <a:pt x="495" y="207"/>
                  </a:lnTo>
                  <a:lnTo>
                    <a:pt x="495" y="207"/>
                  </a:lnTo>
                  <a:lnTo>
                    <a:pt x="330" y="372"/>
                  </a:lnTo>
                  <a:lnTo>
                    <a:pt x="165" y="578"/>
                  </a:lnTo>
                  <a:lnTo>
                    <a:pt x="83" y="784"/>
                  </a:lnTo>
                  <a:lnTo>
                    <a:pt x="0" y="990"/>
                  </a:lnTo>
                  <a:lnTo>
                    <a:pt x="0" y="1196"/>
                  </a:lnTo>
                  <a:lnTo>
                    <a:pt x="42" y="1402"/>
                  </a:lnTo>
                  <a:lnTo>
                    <a:pt x="83" y="1608"/>
                  </a:lnTo>
                  <a:lnTo>
                    <a:pt x="206" y="1814"/>
                  </a:lnTo>
                  <a:lnTo>
                    <a:pt x="206" y="1814"/>
                  </a:lnTo>
                  <a:lnTo>
                    <a:pt x="371" y="2020"/>
                  </a:lnTo>
                  <a:lnTo>
                    <a:pt x="577" y="2143"/>
                  </a:lnTo>
                  <a:lnTo>
                    <a:pt x="824" y="2226"/>
                  </a:lnTo>
                  <a:lnTo>
                    <a:pt x="1072" y="2226"/>
                  </a:lnTo>
                  <a:lnTo>
                    <a:pt x="1072" y="2226"/>
                  </a:lnTo>
                  <a:lnTo>
                    <a:pt x="1278" y="2226"/>
                  </a:lnTo>
                  <a:lnTo>
                    <a:pt x="1442" y="2184"/>
                  </a:lnTo>
                  <a:lnTo>
                    <a:pt x="1648" y="2102"/>
                  </a:lnTo>
                  <a:lnTo>
                    <a:pt x="1813" y="2020"/>
                  </a:lnTo>
                  <a:lnTo>
                    <a:pt x="1813" y="2020"/>
                  </a:lnTo>
                  <a:lnTo>
                    <a:pt x="1978" y="1855"/>
                  </a:lnTo>
                  <a:lnTo>
                    <a:pt x="2143" y="1649"/>
                  </a:lnTo>
                  <a:lnTo>
                    <a:pt x="2225" y="1443"/>
                  </a:lnTo>
                  <a:lnTo>
                    <a:pt x="2307" y="1237"/>
                  </a:lnTo>
                  <a:lnTo>
                    <a:pt x="2307" y="1031"/>
                  </a:lnTo>
                  <a:lnTo>
                    <a:pt x="2307" y="825"/>
                  </a:lnTo>
                  <a:lnTo>
                    <a:pt x="2225" y="619"/>
                  </a:lnTo>
                  <a:lnTo>
                    <a:pt x="2101" y="413"/>
                  </a:lnTo>
                  <a:lnTo>
                    <a:pt x="2101" y="413"/>
                  </a:lnTo>
                  <a:lnTo>
                    <a:pt x="1937" y="207"/>
                  </a:lnTo>
                  <a:lnTo>
                    <a:pt x="1731" y="83"/>
                  </a:lnTo>
                  <a:lnTo>
                    <a:pt x="1484" y="1"/>
                  </a:lnTo>
                  <a:lnTo>
                    <a:pt x="12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757;p41">
              <a:extLst>
                <a:ext uri="{FF2B5EF4-FFF2-40B4-BE49-F238E27FC236}">
                  <a16:creationId xmlns:a16="http://schemas.microsoft.com/office/drawing/2014/main" id="{AFE83677-BE63-4726-A9A6-2ADE92CC0CC6}"/>
                </a:ext>
              </a:extLst>
            </p:cNvPr>
            <p:cNvSpPr/>
            <p:nvPr/>
          </p:nvSpPr>
          <p:spPr>
            <a:xfrm>
              <a:off x="5486750" y="4191275"/>
              <a:ext cx="105075" cy="102000"/>
            </a:xfrm>
            <a:custGeom>
              <a:avLst/>
              <a:gdLst/>
              <a:ahLst/>
              <a:cxnLst/>
              <a:rect l="l" t="t" r="r" b="b"/>
              <a:pathLst>
                <a:path w="4203" h="4080" extrusionOk="0">
                  <a:moveTo>
                    <a:pt x="1896" y="0"/>
                  </a:moveTo>
                  <a:lnTo>
                    <a:pt x="1566" y="83"/>
                  </a:lnTo>
                  <a:lnTo>
                    <a:pt x="1236" y="248"/>
                  </a:lnTo>
                  <a:lnTo>
                    <a:pt x="948" y="454"/>
                  </a:lnTo>
                  <a:lnTo>
                    <a:pt x="618" y="742"/>
                  </a:lnTo>
                  <a:lnTo>
                    <a:pt x="330" y="1072"/>
                  </a:lnTo>
                  <a:lnTo>
                    <a:pt x="165" y="1401"/>
                  </a:lnTo>
                  <a:lnTo>
                    <a:pt x="42" y="1813"/>
                  </a:lnTo>
                  <a:lnTo>
                    <a:pt x="1" y="2184"/>
                  </a:lnTo>
                  <a:lnTo>
                    <a:pt x="42" y="2596"/>
                  </a:lnTo>
                  <a:lnTo>
                    <a:pt x="165" y="2967"/>
                  </a:lnTo>
                  <a:lnTo>
                    <a:pt x="371" y="3296"/>
                  </a:lnTo>
                  <a:lnTo>
                    <a:pt x="536" y="3502"/>
                  </a:lnTo>
                  <a:lnTo>
                    <a:pt x="701" y="3667"/>
                  </a:lnTo>
                  <a:lnTo>
                    <a:pt x="866" y="3791"/>
                  </a:lnTo>
                  <a:lnTo>
                    <a:pt x="1072" y="3873"/>
                  </a:lnTo>
                  <a:lnTo>
                    <a:pt x="1278" y="3955"/>
                  </a:lnTo>
                  <a:lnTo>
                    <a:pt x="1525" y="4038"/>
                  </a:lnTo>
                  <a:lnTo>
                    <a:pt x="1731" y="4079"/>
                  </a:lnTo>
                  <a:lnTo>
                    <a:pt x="2308" y="4079"/>
                  </a:lnTo>
                  <a:lnTo>
                    <a:pt x="2637" y="3997"/>
                  </a:lnTo>
                  <a:lnTo>
                    <a:pt x="2967" y="3832"/>
                  </a:lnTo>
                  <a:lnTo>
                    <a:pt x="3296" y="3626"/>
                  </a:lnTo>
                  <a:lnTo>
                    <a:pt x="3626" y="3337"/>
                  </a:lnTo>
                  <a:lnTo>
                    <a:pt x="3873" y="3008"/>
                  </a:lnTo>
                  <a:lnTo>
                    <a:pt x="4038" y="2678"/>
                  </a:lnTo>
                  <a:lnTo>
                    <a:pt x="4162" y="2266"/>
                  </a:lnTo>
                  <a:lnTo>
                    <a:pt x="4203" y="1896"/>
                  </a:lnTo>
                  <a:lnTo>
                    <a:pt x="4162" y="1484"/>
                  </a:lnTo>
                  <a:lnTo>
                    <a:pt x="4038" y="1113"/>
                  </a:lnTo>
                  <a:lnTo>
                    <a:pt x="3832" y="783"/>
                  </a:lnTo>
                  <a:lnTo>
                    <a:pt x="3667" y="577"/>
                  </a:lnTo>
                  <a:lnTo>
                    <a:pt x="3502" y="412"/>
                  </a:lnTo>
                  <a:lnTo>
                    <a:pt x="3338" y="289"/>
                  </a:lnTo>
                  <a:lnTo>
                    <a:pt x="3132" y="206"/>
                  </a:lnTo>
                  <a:lnTo>
                    <a:pt x="2926" y="83"/>
                  </a:lnTo>
                  <a:lnTo>
                    <a:pt x="2720" y="42"/>
                  </a:lnTo>
                  <a:lnTo>
                    <a:pt x="2472" y="0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758;p41">
              <a:extLst>
                <a:ext uri="{FF2B5EF4-FFF2-40B4-BE49-F238E27FC236}">
                  <a16:creationId xmlns:a16="http://schemas.microsoft.com/office/drawing/2014/main" id="{D7748F3B-9231-40A4-A97A-A155C34D5D26}"/>
                </a:ext>
              </a:extLst>
            </p:cNvPr>
            <p:cNvSpPr/>
            <p:nvPr/>
          </p:nvSpPr>
          <p:spPr>
            <a:xfrm>
              <a:off x="5486750" y="4191275"/>
              <a:ext cx="105075" cy="102000"/>
            </a:xfrm>
            <a:custGeom>
              <a:avLst/>
              <a:gdLst/>
              <a:ahLst/>
              <a:cxnLst/>
              <a:rect l="l" t="t" r="r" b="b"/>
              <a:pathLst>
                <a:path w="4203" h="4080" fill="none" extrusionOk="0">
                  <a:moveTo>
                    <a:pt x="2266" y="0"/>
                  </a:moveTo>
                  <a:lnTo>
                    <a:pt x="2266" y="0"/>
                  </a:lnTo>
                  <a:lnTo>
                    <a:pt x="1896" y="0"/>
                  </a:lnTo>
                  <a:lnTo>
                    <a:pt x="1566" y="83"/>
                  </a:lnTo>
                  <a:lnTo>
                    <a:pt x="1236" y="248"/>
                  </a:lnTo>
                  <a:lnTo>
                    <a:pt x="948" y="454"/>
                  </a:lnTo>
                  <a:lnTo>
                    <a:pt x="948" y="454"/>
                  </a:lnTo>
                  <a:lnTo>
                    <a:pt x="618" y="742"/>
                  </a:lnTo>
                  <a:lnTo>
                    <a:pt x="330" y="1072"/>
                  </a:lnTo>
                  <a:lnTo>
                    <a:pt x="165" y="1401"/>
                  </a:lnTo>
                  <a:lnTo>
                    <a:pt x="42" y="1813"/>
                  </a:lnTo>
                  <a:lnTo>
                    <a:pt x="1" y="2184"/>
                  </a:lnTo>
                  <a:lnTo>
                    <a:pt x="42" y="2596"/>
                  </a:lnTo>
                  <a:lnTo>
                    <a:pt x="165" y="2967"/>
                  </a:lnTo>
                  <a:lnTo>
                    <a:pt x="371" y="3296"/>
                  </a:lnTo>
                  <a:lnTo>
                    <a:pt x="371" y="3296"/>
                  </a:lnTo>
                  <a:lnTo>
                    <a:pt x="536" y="3502"/>
                  </a:lnTo>
                  <a:lnTo>
                    <a:pt x="701" y="3667"/>
                  </a:lnTo>
                  <a:lnTo>
                    <a:pt x="866" y="3791"/>
                  </a:lnTo>
                  <a:lnTo>
                    <a:pt x="1072" y="3873"/>
                  </a:lnTo>
                  <a:lnTo>
                    <a:pt x="1278" y="3955"/>
                  </a:lnTo>
                  <a:lnTo>
                    <a:pt x="1525" y="4038"/>
                  </a:lnTo>
                  <a:lnTo>
                    <a:pt x="1731" y="4079"/>
                  </a:lnTo>
                  <a:lnTo>
                    <a:pt x="1978" y="4079"/>
                  </a:lnTo>
                  <a:lnTo>
                    <a:pt x="1978" y="4079"/>
                  </a:lnTo>
                  <a:lnTo>
                    <a:pt x="2308" y="4079"/>
                  </a:lnTo>
                  <a:lnTo>
                    <a:pt x="2637" y="3997"/>
                  </a:lnTo>
                  <a:lnTo>
                    <a:pt x="2967" y="3832"/>
                  </a:lnTo>
                  <a:lnTo>
                    <a:pt x="3296" y="3626"/>
                  </a:lnTo>
                  <a:lnTo>
                    <a:pt x="3296" y="3626"/>
                  </a:lnTo>
                  <a:lnTo>
                    <a:pt x="3626" y="3337"/>
                  </a:lnTo>
                  <a:lnTo>
                    <a:pt x="3873" y="3008"/>
                  </a:lnTo>
                  <a:lnTo>
                    <a:pt x="4038" y="2678"/>
                  </a:lnTo>
                  <a:lnTo>
                    <a:pt x="4162" y="2266"/>
                  </a:lnTo>
                  <a:lnTo>
                    <a:pt x="4203" y="1896"/>
                  </a:lnTo>
                  <a:lnTo>
                    <a:pt x="4162" y="1484"/>
                  </a:lnTo>
                  <a:lnTo>
                    <a:pt x="4038" y="1113"/>
                  </a:lnTo>
                  <a:lnTo>
                    <a:pt x="3832" y="783"/>
                  </a:lnTo>
                  <a:lnTo>
                    <a:pt x="3832" y="783"/>
                  </a:lnTo>
                  <a:lnTo>
                    <a:pt x="3667" y="577"/>
                  </a:lnTo>
                  <a:lnTo>
                    <a:pt x="3502" y="412"/>
                  </a:lnTo>
                  <a:lnTo>
                    <a:pt x="3338" y="289"/>
                  </a:lnTo>
                  <a:lnTo>
                    <a:pt x="3132" y="206"/>
                  </a:lnTo>
                  <a:lnTo>
                    <a:pt x="2926" y="83"/>
                  </a:lnTo>
                  <a:lnTo>
                    <a:pt x="2720" y="42"/>
                  </a:lnTo>
                  <a:lnTo>
                    <a:pt x="2472" y="0"/>
                  </a:lnTo>
                  <a:lnTo>
                    <a:pt x="2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759;p41">
              <a:extLst>
                <a:ext uri="{FF2B5EF4-FFF2-40B4-BE49-F238E27FC236}">
                  <a16:creationId xmlns:a16="http://schemas.microsoft.com/office/drawing/2014/main" id="{8230BFE0-25B7-4ED8-A536-3C604B62C4B7}"/>
                </a:ext>
              </a:extLst>
            </p:cNvPr>
            <p:cNvSpPr/>
            <p:nvPr/>
          </p:nvSpPr>
          <p:spPr>
            <a:xfrm>
              <a:off x="5500150" y="4355025"/>
              <a:ext cx="37100" cy="37125"/>
            </a:xfrm>
            <a:custGeom>
              <a:avLst/>
              <a:gdLst/>
              <a:ahLst/>
              <a:cxnLst/>
              <a:rect l="l" t="t" r="r" b="b"/>
              <a:pathLst>
                <a:path w="1484" h="1485" extrusionOk="0">
                  <a:moveTo>
                    <a:pt x="783" y="1"/>
                  </a:moveTo>
                  <a:lnTo>
                    <a:pt x="536" y="42"/>
                  </a:lnTo>
                  <a:lnTo>
                    <a:pt x="330" y="166"/>
                  </a:lnTo>
                  <a:lnTo>
                    <a:pt x="206" y="248"/>
                  </a:lnTo>
                  <a:lnTo>
                    <a:pt x="124" y="372"/>
                  </a:lnTo>
                  <a:lnTo>
                    <a:pt x="41" y="495"/>
                  </a:lnTo>
                  <a:lnTo>
                    <a:pt x="0" y="660"/>
                  </a:lnTo>
                  <a:lnTo>
                    <a:pt x="0" y="784"/>
                  </a:lnTo>
                  <a:lnTo>
                    <a:pt x="0" y="948"/>
                  </a:lnTo>
                  <a:lnTo>
                    <a:pt x="41" y="1072"/>
                  </a:lnTo>
                  <a:lnTo>
                    <a:pt x="124" y="1196"/>
                  </a:lnTo>
                  <a:lnTo>
                    <a:pt x="247" y="1319"/>
                  </a:lnTo>
                  <a:lnTo>
                    <a:pt x="371" y="1402"/>
                  </a:lnTo>
                  <a:lnTo>
                    <a:pt x="536" y="1443"/>
                  </a:lnTo>
                  <a:lnTo>
                    <a:pt x="700" y="1484"/>
                  </a:lnTo>
                  <a:lnTo>
                    <a:pt x="948" y="1443"/>
                  </a:lnTo>
                  <a:lnTo>
                    <a:pt x="1154" y="1319"/>
                  </a:lnTo>
                  <a:lnTo>
                    <a:pt x="1277" y="1196"/>
                  </a:lnTo>
                  <a:lnTo>
                    <a:pt x="1360" y="1072"/>
                  </a:lnTo>
                  <a:lnTo>
                    <a:pt x="1442" y="948"/>
                  </a:lnTo>
                  <a:lnTo>
                    <a:pt x="1483" y="825"/>
                  </a:lnTo>
                  <a:lnTo>
                    <a:pt x="1483" y="660"/>
                  </a:lnTo>
                  <a:lnTo>
                    <a:pt x="1483" y="536"/>
                  </a:lnTo>
                  <a:lnTo>
                    <a:pt x="1442" y="413"/>
                  </a:lnTo>
                  <a:lnTo>
                    <a:pt x="1360" y="289"/>
                  </a:lnTo>
                  <a:lnTo>
                    <a:pt x="1236" y="166"/>
                  </a:lnTo>
                  <a:lnTo>
                    <a:pt x="1112" y="83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760;p41">
              <a:extLst>
                <a:ext uri="{FF2B5EF4-FFF2-40B4-BE49-F238E27FC236}">
                  <a16:creationId xmlns:a16="http://schemas.microsoft.com/office/drawing/2014/main" id="{166503EF-FE4E-41A6-88EE-9B82C2C6298E}"/>
                </a:ext>
              </a:extLst>
            </p:cNvPr>
            <p:cNvSpPr/>
            <p:nvPr/>
          </p:nvSpPr>
          <p:spPr>
            <a:xfrm>
              <a:off x="5500150" y="4355025"/>
              <a:ext cx="37100" cy="37125"/>
            </a:xfrm>
            <a:custGeom>
              <a:avLst/>
              <a:gdLst/>
              <a:ahLst/>
              <a:cxnLst/>
              <a:rect l="l" t="t" r="r" b="b"/>
              <a:pathLst>
                <a:path w="1484" h="1485" fill="none" extrusionOk="0">
                  <a:moveTo>
                    <a:pt x="783" y="1"/>
                  </a:moveTo>
                  <a:lnTo>
                    <a:pt x="783" y="1"/>
                  </a:lnTo>
                  <a:lnTo>
                    <a:pt x="536" y="42"/>
                  </a:lnTo>
                  <a:lnTo>
                    <a:pt x="330" y="166"/>
                  </a:lnTo>
                  <a:lnTo>
                    <a:pt x="330" y="166"/>
                  </a:lnTo>
                  <a:lnTo>
                    <a:pt x="206" y="248"/>
                  </a:lnTo>
                  <a:lnTo>
                    <a:pt x="124" y="372"/>
                  </a:lnTo>
                  <a:lnTo>
                    <a:pt x="41" y="495"/>
                  </a:lnTo>
                  <a:lnTo>
                    <a:pt x="0" y="660"/>
                  </a:lnTo>
                  <a:lnTo>
                    <a:pt x="0" y="784"/>
                  </a:lnTo>
                  <a:lnTo>
                    <a:pt x="0" y="948"/>
                  </a:lnTo>
                  <a:lnTo>
                    <a:pt x="41" y="1072"/>
                  </a:lnTo>
                  <a:lnTo>
                    <a:pt x="124" y="1196"/>
                  </a:lnTo>
                  <a:lnTo>
                    <a:pt x="124" y="1196"/>
                  </a:lnTo>
                  <a:lnTo>
                    <a:pt x="247" y="1319"/>
                  </a:lnTo>
                  <a:lnTo>
                    <a:pt x="371" y="1402"/>
                  </a:lnTo>
                  <a:lnTo>
                    <a:pt x="536" y="1443"/>
                  </a:lnTo>
                  <a:lnTo>
                    <a:pt x="700" y="1484"/>
                  </a:lnTo>
                  <a:lnTo>
                    <a:pt x="700" y="1484"/>
                  </a:lnTo>
                  <a:lnTo>
                    <a:pt x="948" y="1443"/>
                  </a:lnTo>
                  <a:lnTo>
                    <a:pt x="1154" y="1319"/>
                  </a:lnTo>
                  <a:lnTo>
                    <a:pt x="1154" y="1319"/>
                  </a:lnTo>
                  <a:lnTo>
                    <a:pt x="1277" y="1196"/>
                  </a:lnTo>
                  <a:lnTo>
                    <a:pt x="1360" y="1072"/>
                  </a:lnTo>
                  <a:lnTo>
                    <a:pt x="1442" y="948"/>
                  </a:lnTo>
                  <a:lnTo>
                    <a:pt x="1483" y="825"/>
                  </a:lnTo>
                  <a:lnTo>
                    <a:pt x="1483" y="660"/>
                  </a:lnTo>
                  <a:lnTo>
                    <a:pt x="1483" y="536"/>
                  </a:lnTo>
                  <a:lnTo>
                    <a:pt x="1442" y="413"/>
                  </a:lnTo>
                  <a:lnTo>
                    <a:pt x="1360" y="289"/>
                  </a:lnTo>
                  <a:lnTo>
                    <a:pt x="1360" y="289"/>
                  </a:lnTo>
                  <a:lnTo>
                    <a:pt x="1236" y="166"/>
                  </a:lnTo>
                  <a:lnTo>
                    <a:pt x="1112" y="83"/>
                  </a:lnTo>
                  <a:lnTo>
                    <a:pt x="948" y="1"/>
                  </a:lnTo>
                  <a:lnTo>
                    <a:pt x="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761;p41">
              <a:extLst>
                <a:ext uri="{FF2B5EF4-FFF2-40B4-BE49-F238E27FC236}">
                  <a16:creationId xmlns:a16="http://schemas.microsoft.com/office/drawing/2014/main" id="{9923EF44-CC0B-4D1D-A5C9-662C9D18DF13}"/>
                </a:ext>
              </a:extLst>
            </p:cNvPr>
            <p:cNvSpPr/>
            <p:nvPr/>
          </p:nvSpPr>
          <p:spPr>
            <a:xfrm>
              <a:off x="5730850" y="4098575"/>
              <a:ext cx="57700" cy="56675"/>
            </a:xfrm>
            <a:custGeom>
              <a:avLst/>
              <a:gdLst/>
              <a:ahLst/>
              <a:cxnLst/>
              <a:rect l="l" t="t" r="r" b="b"/>
              <a:pathLst>
                <a:path w="2308" h="2267" extrusionOk="0">
                  <a:moveTo>
                    <a:pt x="1030" y="1"/>
                  </a:moveTo>
                  <a:lnTo>
                    <a:pt x="824" y="83"/>
                  </a:lnTo>
                  <a:lnTo>
                    <a:pt x="660" y="124"/>
                  </a:lnTo>
                  <a:lnTo>
                    <a:pt x="495" y="248"/>
                  </a:lnTo>
                  <a:lnTo>
                    <a:pt x="289" y="413"/>
                  </a:lnTo>
                  <a:lnTo>
                    <a:pt x="165" y="577"/>
                  </a:lnTo>
                  <a:lnTo>
                    <a:pt x="83" y="783"/>
                  </a:lnTo>
                  <a:lnTo>
                    <a:pt x="0" y="989"/>
                  </a:lnTo>
                  <a:lnTo>
                    <a:pt x="0" y="1237"/>
                  </a:lnTo>
                  <a:lnTo>
                    <a:pt x="0" y="1443"/>
                  </a:lnTo>
                  <a:lnTo>
                    <a:pt x="83" y="1649"/>
                  </a:lnTo>
                  <a:lnTo>
                    <a:pt x="165" y="1855"/>
                  </a:lnTo>
                  <a:lnTo>
                    <a:pt x="371" y="2019"/>
                  </a:lnTo>
                  <a:lnTo>
                    <a:pt x="577" y="2143"/>
                  </a:lnTo>
                  <a:lnTo>
                    <a:pt x="824" y="2225"/>
                  </a:lnTo>
                  <a:lnTo>
                    <a:pt x="1072" y="2266"/>
                  </a:lnTo>
                  <a:lnTo>
                    <a:pt x="1236" y="2266"/>
                  </a:lnTo>
                  <a:lnTo>
                    <a:pt x="1442" y="2225"/>
                  </a:lnTo>
                  <a:lnTo>
                    <a:pt x="1607" y="2143"/>
                  </a:lnTo>
                  <a:lnTo>
                    <a:pt x="1772" y="2019"/>
                  </a:lnTo>
                  <a:lnTo>
                    <a:pt x="1978" y="1855"/>
                  </a:lnTo>
                  <a:lnTo>
                    <a:pt x="2102" y="1690"/>
                  </a:lnTo>
                  <a:lnTo>
                    <a:pt x="2225" y="1484"/>
                  </a:lnTo>
                  <a:lnTo>
                    <a:pt x="2266" y="1278"/>
                  </a:lnTo>
                  <a:lnTo>
                    <a:pt x="2308" y="1031"/>
                  </a:lnTo>
                  <a:lnTo>
                    <a:pt x="2266" y="825"/>
                  </a:lnTo>
                  <a:lnTo>
                    <a:pt x="2184" y="619"/>
                  </a:lnTo>
                  <a:lnTo>
                    <a:pt x="2102" y="413"/>
                  </a:lnTo>
                  <a:lnTo>
                    <a:pt x="1896" y="248"/>
                  </a:lnTo>
                  <a:lnTo>
                    <a:pt x="1690" y="124"/>
                  </a:lnTo>
                  <a:lnTo>
                    <a:pt x="1484" y="42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762;p41">
              <a:extLst>
                <a:ext uri="{FF2B5EF4-FFF2-40B4-BE49-F238E27FC236}">
                  <a16:creationId xmlns:a16="http://schemas.microsoft.com/office/drawing/2014/main" id="{74A1893F-6785-4C4C-8BA2-BE3D9DD20C30}"/>
                </a:ext>
              </a:extLst>
            </p:cNvPr>
            <p:cNvSpPr/>
            <p:nvPr/>
          </p:nvSpPr>
          <p:spPr>
            <a:xfrm>
              <a:off x="5730850" y="4098575"/>
              <a:ext cx="57700" cy="56675"/>
            </a:xfrm>
            <a:custGeom>
              <a:avLst/>
              <a:gdLst/>
              <a:ahLst/>
              <a:cxnLst/>
              <a:rect l="l" t="t" r="r" b="b"/>
              <a:pathLst>
                <a:path w="2308" h="2267" fill="none" extrusionOk="0">
                  <a:moveTo>
                    <a:pt x="1236" y="1"/>
                  </a:moveTo>
                  <a:lnTo>
                    <a:pt x="1236" y="1"/>
                  </a:lnTo>
                  <a:lnTo>
                    <a:pt x="1030" y="1"/>
                  </a:lnTo>
                  <a:lnTo>
                    <a:pt x="824" y="83"/>
                  </a:lnTo>
                  <a:lnTo>
                    <a:pt x="660" y="124"/>
                  </a:lnTo>
                  <a:lnTo>
                    <a:pt x="495" y="248"/>
                  </a:lnTo>
                  <a:lnTo>
                    <a:pt x="495" y="248"/>
                  </a:lnTo>
                  <a:lnTo>
                    <a:pt x="289" y="413"/>
                  </a:lnTo>
                  <a:lnTo>
                    <a:pt x="165" y="577"/>
                  </a:lnTo>
                  <a:lnTo>
                    <a:pt x="83" y="783"/>
                  </a:lnTo>
                  <a:lnTo>
                    <a:pt x="0" y="989"/>
                  </a:lnTo>
                  <a:lnTo>
                    <a:pt x="0" y="1237"/>
                  </a:lnTo>
                  <a:lnTo>
                    <a:pt x="0" y="1443"/>
                  </a:lnTo>
                  <a:lnTo>
                    <a:pt x="83" y="1649"/>
                  </a:lnTo>
                  <a:lnTo>
                    <a:pt x="165" y="1855"/>
                  </a:lnTo>
                  <a:lnTo>
                    <a:pt x="165" y="1855"/>
                  </a:lnTo>
                  <a:lnTo>
                    <a:pt x="371" y="2019"/>
                  </a:lnTo>
                  <a:lnTo>
                    <a:pt x="577" y="2143"/>
                  </a:lnTo>
                  <a:lnTo>
                    <a:pt x="824" y="2225"/>
                  </a:lnTo>
                  <a:lnTo>
                    <a:pt x="1072" y="2266"/>
                  </a:lnTo>
                  <a:lnTo>
                    <a:pt x="1072" y="2266"/>
                  </a:lnTo>
                  <a:lnTo>
                    <a:pt x="1236" y="2266"/>
                  </a:lnTo>
                  <a:lnTo>
                    <a:pt x="1442" y="2225"/>
                  </a:lnTo>
                  <a:lnTo>
                    <a:pt x="1607" y="2143"/>
                  </a:lnTo>
                  <a:lnTo>
                    <a:pt x="1772" y="2019"/>
                  </a:lnTo>
                  <a:lnTo>
                    <a:pt x="1772" y="2019"/>
                  </a:lnTo>
                  <a:lnTo>
                    <a:pt x="1978" y="1855"/>
                  </a:lnTo>
                  <a:lnTo>
                    <a:pt x="2102" y="1690"/>
                  </a:lnTo>
                  <a:lnTo>
                    <a:pt x="2225" y="1484"/>
                  </a:lnTo>
                  <a:lnTo>
                    <a:pt x="2266" y="1278"/>
                  </a:lnTo>
                  <a:lnTo>
                    <a:pt x="2308" y="1031"/>
                  </a:lnTo>
                  <a:lnTo>
                    <a:pt x="2266" y="825"/>
                  </a:lnTo>
                  <a:lnTo>
                    <a:pt x="2184" y="619"/>
                  </a:lnTo>
                  <a:lnTo>
                    <a:pt x="2102" y="413"/>
                  </a:lnTo>
                  <a:lnTo>
                    <a:pt x="2102" y="413"/>
                  </a:lnTo>
                  <a:lnTo>
                    <a:pt x="1896" y="248"/>
                  </a:lnTo>
                  <a:lnTo>
                    <a:pt x="1690" y="124"/>
                  </a:lnTo>
                  <a:lnTo>
                    <a:pt x="1484" y="42"/>
                  </a:lnTo>
                  <a:lnTo>
                    <a:pt x="12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763;p41">
              <a:extLst>
                <a:ext uri="{FF2B5EF4-FFF2-40B4-BE49-F238E27FC236}">
                  <a16:creationId xmlns:a16="http://schemas.microsoft.com/office/drawing/2014/main" id="{0A00D088-42BF-4082-94BE-367C0711E667}"/>
                </a:ext>
              </a:extLst>
            </p:cNvPr>
            <p:cNvSpPr/>
            <p:nvPr/>
          </p:nvSpPr>
          <p:spPr>
            <a:xfrm>
              <a:off x="5673175" y="401720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824" y="1"/>
                  </a:moveTo>
                  <a:lnTo>
                    <a:pt x="577" y="42"/>
                  </a:lnTo>
                  <a:lnTo>
                    <a:pt x="330" y="166"/>
                  </a:lnTo>
                  <a:lnTo>
                    <a:pt x="206" y="289"/>
                  </a:lnTo>
                  <a:lnTo>
                    <a:pt x="124" y="413"/>
                  </a:lnTo>
                  <a:lnTo>
                    <a:pt x="42" y="537"/>
                  </a:lnTo>
                  <a:lnTo>
                    <a:pt x="0" y="701"/>
                  </a:lnTo>
                  <a:lnTo>
                    <a:pt x="0" y="825"/>
                  </a:lnTo>
                  <a:lnTo>
                    <a:pt x="0" y="990"/>
                  </a:lnTo>
                  <a:lnTo>
                    <a:pt x="83" y="1113"/>
                  </a:lnTo>
                  <a:lnTo>
                    <a:pt x="124" y="1237"/>
                  </a:lnTo>
                  <a:lnTo>
                    <a:pt x="248" y="1402"/>
                  </a:lnTo>
                  <a:lnTo>
                    <a:pt x="412" y="1484"/>
                  </a:lnTo>
                  <a:lnTo>
                    <a:pt x="577" y="1525"/>
                  </a:lnTo>
                  <a:lnTo>
                    <a:pt x="742" y="1566"/>
                  </a:lnTo>
                  <a:lnTo>
                    <a:pt x="989" y="1525"/>
                  </a:lnTo>
                  <a:lnTo>
                    <a:pt x="1236" y="1360"/>
                  </a:lnTo>
                  <a:lnTo>
                    <a:pt x="1360" y="1278"/>
                  </a:lnTo>
                  <a:lnTo>
                    <a:pt x="1442" y="1155"/>
                  </a:lnTo>
                  <a:lnTo>
                    <a:pt x="1525" y="1031"/>
                  </a:lnTo>
                  <a:lnTo>
                    <a:pt x="1566" y="866"/>
                  </a:lnTo>
                  <a:lnTo>
                    <a:pt x="1566" y="701"/>
                  </a:lnTo>
                  <a:lnTo>
                    <a:pt x="1566" y="578"/>
                  </a:lnTo>
                  <a:lnTo>
                    <a:pt x="1525" y="454"/>
                  </a:lnTo>
                  <a:lnTo>
                    <a:pt x="1442" y="289"/>
                  </a:lnTo>
                  <a:lnTo>
                    <a:pt x="1319" y="166"/>
                  </a:lnTo>
                  <a:lnTo>
                    <a:pt x="1154" y="83"/>
                  </a:lnTo>
                  <a:lnTo>
                    <a:pt x="1030" y="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764;p41">
              <a:extLst>
                <a:ext uri="{FF2B5EF4-FFF2-40B4-BE49-F238E27FC236}">
                  <a16:creationId xmlns:a16="http://schemas.microsoft.com/office/drawing/2014/main" id="{A420B58F-CA90-4516-91E7-5C3932A3BA92}"/>
                </a:ext>
              </a:extLst>
            </p:cNvPr>
            <p:cNvSpPr/>
            <p:nvPr/>
          </p:nvSpPr>
          <p:spPr>
            <a:xfrm>
              <a:off x="5673175" y="401720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fill="none" extrusionOk="0">
                  <a:moveTo>
                    <a:pt x="824" y="1"/>
                  </a:moveTo>
                  <a:lnTo>
                    <a:pt x="824" y="1"/>
                  </a:lnTo>
                  <a:lnTo>
                    <a:pt x="577" y="42"/>
                  </a:lnTo>
                  <a:lnTo>
                    <a:pt x="330" y="166"/>
                  </a:lnTo>
                  <a:lnTo>
                    <a:pt x="330" y="166"/>
                  </a:lnTo>
                  <a:lnTo>
                    <a:pt x="206" y="289"/>
                  </a:lnTo>
                  <a:lnTo>
                    <a:pt x="124" y="413"/>
                  </a:lnTo>
                  <a:lnTo>
                    <a:pt x="42" y="537"/>
                  </a:lnTo>
                  <a:lnTo>
                    <a:pt x="0" y="701"/>
                  </a:lnTo>
                  <a:lnTo>
                    <a:pt x="0" y="825"/>
                  </a:lnTo>
                  <a:lnTo>
                    <a:pt x="0" y="990"/>
                  </a:lnTo>
                  <a:lnTo>
                    <a:pt x="83" y="1113"/>
                  </a:lnTo>
                  <a:lnTo>
                    <a:pt x="124" y="1237"/>
                  </a:lnTo>
                  <a:lnTo>
                    <a:pt x="124" y="1237"/>
                  </a:lnTo>
                  <a:lnTo>
                    <a:pt x="248" y="1402"/>
                  </a:lnTo>
                  <a:lnTo>
                    <a:pt x="412" y="1484"/>
                  </a:lnTo>
                  <a:lnTo>
                    <a:pt x="577" y="1525"/>
                  </a:lnTo>
                  <a:lnTo>
                    <a:pt x="742" y="1566"/>
                  </a:lnTo>
                  <a:lnTo>
                    <a:pt x="742" y="1566"/>
                  </a:lnTo>
                  <a:lnTo>
                    <a:pt x="989" y="1525"/>
                  </a:lnTo>
                  <a:lnTo>
                    <a:pt x="1236" y="1360"/>
                  </a:lnTo>
                  <a:lnTo>
                    <a:pt x="1236" y="1360"/>
                  </a:lnTo>
                  <a:lnTo>
                    <a:pt x="1360" y="1278"/>
                  </a:lnTo>
                  <a:lnTo>
                    <a:pt x="1442" y="1155"/>
                  </a:lnTo>
                  <a:lnTo>
                    <a:pt x="1525" y="1031"/>
                  </a:lnTo>
                  <a:lnTo>
                    <a:pt x="1566" y="866"/>
                  </a:lnTo>
                  <a:lnTo>
                    <a:pt x="1566" y="701"/>
                  </a:lnTo>
                  <a:lnTo>
                    <a:pt x="1566" y="578"/>
                  </a:lnTo>
                  <a:lnTo>
                    <a:pt x="1525" y="454"/>
                  </a:lnTo>
                  <a:lnTo>
                    <a:pt x="1442" y="289"/>
                  </a:lnTo>
                  <a:lnTo>
                    <a:pt x="1442" y="289"/>
                  </a:lnTo>
                  <a:lnTo>
                    <a:pt x="1319" y="166"/>
                  </a:lnTo>
                  <a:lnTo>
                    <a:pt x="1154" y="83"/>
                  </a:lnTo>
                  <a:lnTo>
                    <a:pt x="1030" y="42"/>
                  </a:lnTo>
                  <a:lnTo>
                    <a:pt x="8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765;p41">
              <a:extLst>
                <a:ext uri="{FF2B5EF4-FFF2-40B4-BE49-F238E27FC236}">
                  <a16:creationId xmlns:a16="http://schemas.microsoft.com/office/drawing/2014/main" id="{326E3F39-E9CA-41B3-A4B6-0ED5BAFE9A64}"/>
                </a:ext>
              </a:extLst>
            </p:cNvPr>
            <p:cNvSpPr/>
            <p:nvPr/>
          </p:nvSpPr>
          <p:spPr>
            <a:xfrm>
              <a:off x="5636100" y="4251000"/>
              <a:ext cx="27825" cy="26825"/>
            </a:xfrm>
            <a:custGeom>
              <a:avLst/>
              <a:gdLst/>
              <a:ahLst/>
              <a:cxnLst/>
              <a:rect l="l" t="t" r="r" b="b"/>
              <a:pathLst>
                <a:path w="1113" h="1073" extrusionOk="0">
                  <a:moveTo>
                    <a:pt x="412" y="1"/>
                  </a:moveTo>
                  <a:lnTo>
                    <a:pt x="206" y="124"/>
                  </a:lnTo>
                  <a:lnTo>
                    <a:pt x="83" y="289"/>
                  </a:lnTo>
                  <a:lnTo>
                    <a:pt x="0" y="495"/>
                  </a:lnTo>
                  <a:lnTo>
                    <a:pt x="0" y="701"/>
                  </a:lnTo>
                  <a:lnTo>
                    <a:pt x="83" y="866"/>
                  </a:lnTo>
                  <a:lnTo>
                    <a:pt x="165" y="990"/>
                  </a:lnTo>
                  <a:lnTo>
                    <a:pt x="247" y="1031"/>
                  </a:lnTo>
                  <a:lnTo>
                    <a:pt x="371" y="1072"/>
                  </a:lnTo>
                  <a:lnTo>
                    <a:pt x="701" y="1072"/>
                  </a:lnTo>
                  <a:lnTo>
                    <a:pt x="865" y="990"/>
                  </a:lnTo>
                  <a:lnTo>
                    <a:pt x="1030" y="825"/>
                  </a:lnTo>
                  <a:lnTo>
                    <a:pt x="1113" y="619"/>
                  </a:lnTo>
                  <a:lnTo>
                    <a:pt x="1113" y="413"/>
                  </a:lnTo>
                  <a:lnTo>
                    <a:pt x="989" y="207"/>
                  </a:lnTo>
                  <a:lnTo>
                    <a:pt x="907" y="124"/>
                  </a:lnTo>
                  <a:lnTo>
                    <a:pt x="824" y="4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766;p41">
              <a:extLst>
                <a:ext uri="{FF2B5EF4-FFF2-40B4-BE49-F238E27FC236}">
                  <a16:creationId xmlns:a16="http://schemas.microsoft.com/office/drawing/2014/main" id="{6B23B56E-2879-4E83-B415-3CC0B8B7B739}"/>
                </a:ext>
              </a:extLst>
            </p:cNvPr>
            <p:cNvSpPr/>
            <p:nvPr/>
          </p:nvSpPr>
          <p:spPr>
            <a:xfrm>
              <a:off x="5636100" y="4251000"/>
              <a:ext cx="27825" cy="26825"/>
            </a:xfrm>
            <a:custGeom>
              <a:avLst/>
              <a:gdLst/>
              <a:ahLst/>
              <a:cxnLst/>
              <a:rect l="l" t="t" r="r" b="b"/>
              <a:pathLst>
                <a:path w="1113" h="1073" fill="none" extrusionOk="0">
                  <a:moveTo>
                    <a:pt x="577" y="1"/>
                  </a:moveTo>
                  <a:lnTo>
                    <a:pt x="577" y="1"/>
                  </a:lnTo>
                  <a:lnTo>
                    <a:pt x="412" y="1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83" y="289"/>
                  </a:lnTo>
                  <a:lnTo>
                    <a:pt x="0" y="495"/>
                  </a:lnTo>
                  <a:lnTo>
                    <a:pt x="0" y="701"/>
                  </a:lnTo>
                  <a:lnTo>
                    <a:pt x="83" y="866"/>
                  </a:lnTo>
                  <a:lnTo>
                    <a:pt x="83" y="866"/>
                  </a:lnTo>
                  <a:lnTo>
                    <a:pt x="165" y="990"/>
                  </a:lnTo>
                  <a:lnTo>
                    <a:pt x="247" y="1031"/>
                  </a:lnTo>
                  <a:lnTo>
                    <a:pt x="371" y="1072"/>
                  </a:lnTo>
                  <a:lnTo>
                    <a:pt x="495" y="1072"/>
                  </a:lnTo>
                  <a:lnTo>
                    <a:pt x="495" y="1072"/>
                  </a:lnTo>
                  <a:lnTo>
                    <a:pt x="701" y="1072"/>
                  </a:lnTo>
                  <a:lnTo>
                    <a:pt x="865" y="990"/>
                  </a:lnTo>
                  <a:lnTo>
                    <a:pt x="865" y="990"/>
                  </a:lnTo>
                  <a:lnTo>
                    <a:pt x="1030" y="825"/>
                  </a:lnTo>
                  <a:lnTo>
                    <a:pt x="1113" y="619"/>
                  </a:lnTo>
                  <a:lnTo>
                    <a:pt x="1113" y="413"/>
                  </a:lnTo>
                  <a:lnTo>
                    <a:pt x="989" y="207"/>
                  </a:lnTo>
                  <a:lnTo>
                    <a:pt x="989" y="207"/>
                  </a:lnTo>
                  <a:lnTo>
                    <a:pt x="907" y="124"/>
                  </a:lnTo>
                  <a:lnTo>
                    <a:pt x="824" y="42"/>
                  </a:lnTo>
                  <a:lnTo>
                    <a:pt x="701" y="1"/>
                  </a:lnTo>
                  <a:lnTo>
                    <a:pt x="5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767;p41">
              <a:extLst>
                <a:ext uri="{FF2B5EF4-FFF2-40B4-BE49-F238E27FC236}">
                  <a16:creationId xmlns:a16="http://schemas.microsoft.com/office/drawing/2014/main" id="{08F7AF76-7E6E-412D-AF57-84E8ACF109A8}"/>
                </a:ext>
              </a:extLst>
            </p:cNvPr>
            <p:cNvSpPr/>
            <p:nvPr/>
          </p:nvSpPr>
          <p:spPr>
            <a:xfrm>
              <a:off x="5897700" y="3990425"/>
              <a:ext cx="77275" cy="75225"/>
            </a:xfrm>
            <a:custGeom>
              <a:avLst/>
              <a:gdLst/>
              <a:ahLst/>
              <a:cxnLst/>
              <a:rect l="l" t="t" r="r" b="b"/>
              <a:pathLst>
                <a:path w="3091" h="3009" extrusionOk="0">
                  <a:moveTo>
                    <a:pt x="1648" y="1"/>
                  </a:moveTo>
                  <a:lnTo>
                    <a:pt x="1401" y="42"/>
                  </a:lnTo>
                  <a:lnTo>
                    <a:pt x="1154" y="83"/>
                  </a:lnTo>
                  <a:lnTo>
                    <a:pt x="907" y="207"/>
                  </a:lnTo>
                  <a:lnTo>
                    <a:pt x="660" y="330"/>
                  </a:lnTo>
                  <a:lnTo>
                    <a:pt x="413" y="536"/>
                  </a:lnTo>
                  <a:lnTo>
                    <a:pt x="248" y="784"/>
                  </a:lnTo>
                  <a:lnTo>
                    <a:pt x="124" y="1072"/>
                  </a:lnTo>
                  <a:lnTo>
                    <a:pt x="42" y="1319"/>
                  </a:lnTo>
                  <a:lnTo>
                    <a:pt x="1" y="1608"/>
                  </a:lnTo>
                  <a:lnTo>
                    <a:pt x="42" y="1896"/>
                  </a:lnTo>
                  <a:lnTo>
                    <a:pt x="124" y="2184"/>
                  </a:lnTo>
                  <a:lnTo>
                    <a:pt x="248" y="2431"/>
                  </a:lnTo>
                  <a:lnTo>
                    <a:pt x="495" y="2679"/>
                  </a:lnTo>
                  <a:lnTo>
                    <a:pt x="783" y="2885"/>
                  </a:lnTo>
                  <a:lnTo>
                    <a:pt x="1113" y="2967"/>
                  </a:lnTo>
                  <a:lnTo>
                    <a:pt x="1442" y="3008"/>
                  </a:lnTo>
                  <a:lnTo>
                    <a:pt x="1690" y="3008"/>
                  </a:lnTo>
                  <a:lnTo>
                    <a:pt x="1937" y="2926"/>
                  </a:lnTo>
                  <a:lnTo>
                    <a:pt x="2184" y="2843"/>
                  </a:lnTo>
                  <a:lnTo>
                    <a:pt x="2390" y="2679"/>
                  </a:lnTo>
                  <a:lnTo>
                    <a:pt x="2637" y="2473"/>
                  </a:lnTo>
                  <a:lnTo>
                    <a:pt x="2843" y="2226"/>
                  </a:lnTo>
                  <a:lnTo>
                    <a:pt x="2967" y="1978"/>
                  </a:lnTo>
                  <a:lnTo>
                    <a:pt x="3049" y="1690"/>
                  </a:lnTo>
                  <a:lnTo>
                    <a:pt x="3090" y="1402"/>
                  </a:lnTo>
                  <a:lnTo>
                    <a:pt x="3049" y="1113"/>
                  </a:lnTo>
                  <a:lnTo>
                    <a:pt x="2967" y="825"/>
                  </a:lnTo>
                  <a:lnTo>
                    <a:pt x="2802" y="578"/>
                  </a:lnTo>
                  <a:lnTo>
                    <a:pt x="2555" y="330"/>
                  </a:lnTo>
                  <a:lnTo>
                    <a:pt x="2308" y="166"/>
                  </a:lnTo>
                  <a:lnTo>
                    <a:pt x="1978" y="42"/>
                  </a:lnTo>
                  <a:lnTo>
                    <a:pt x="1648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768;p41">
              <a:extLst>
                <a:ext uri="{FF2B5EF4-FFF2-40B4-BE49-F238E27FC236}">
                  <a16:creationId xmlns:a16="http://schemas.microsoft.com/office/drawing/2014/main" id="{C0FFF567-086F-431A-BFCC-417B9AFE111F}"/>
                </a:ext>
              </a:extLst>
            </p:cNvPr>
            <p:cNvSpPr/>
            <p:nvPr/>
          </p:nvSpPr>
          <p:spPr>
            <a:xfrm>
              <a:off x="5897700" y="3990425"/>
              <a:ext cx="77275" cy="75225"/>
            </a:xfrm>
            <a:custGeom>
              <a:avLst/>
              <a:gdLst/>
              <a:ahLst/>
              <a:cxnLst/>
              <a:rect l="l" t="t" r="r" b="b"/>
              <a:pathLst>
                <a:path w="3091" h="3009" fill="none" extrusionOk="0">
                  <a:moveTo>
                    <a:pt x="1648" y="1"/>
                  </a:moveTo>
                  <a:lnTo>
                    <a:pt x="1648" y="1"/>
                  </a:lnTo>
                  <a:lnTo>
                    <a:pt x="1401" y="42"/>
                  </a:lnTo>
                  <a:lnTo>
                    <a:pt x="1154" y="83"/>
                  </a:lnTo>
                  <a:lnTo>
                    <a:pt x="907" y="207"/>
                  </a:lnTo>
                  <a:lnTo>
                    <a:pt x="660" y="330"/>
                  </a:lnTo>
                  <a:lnTo>
                    <a:pt x="660" y="330"/>
                  </a:lnTo>
                  <a:lnTo>
                    <a:pt x="413" y="536"/>
                  </a:lnTo>
                  <a:lnTo>
                    <a:pt x="248" y="784"/>
                  </a:lnTo>
                  <a:lnTo>
                    <a:pt x="124" y="1072"/>
                  </a:lnTo>
                  <a:lnTo>
                    <a:pt x="42" y="1319"/>
                  </a:lnTo>
                  <a:lnTo>
                    <a:pt x="1" y="1608"/>
                  </a:lnTo>
                  <a:lnTo>
                    <a:pt x="42" y="1896"/>
                  </a:lnTo>
                  <a:lnTo>
                    <a:pt x="124" y="2184"/>
                  </a:lnTo>
                  <a:lnTo>
                    <a:pt x="248" y="2431"/>
                  </a:lnTo>
                  <a:lnTo>
                    <a:pt x="248" y="2431"/>
                  </a:lnTo>
                  <a:lnTo>
                    <a:pt x="495" y="2679"/>
                  </a:lnTo>
                  <a:lnTo>
                    <a:pt x="783" y="2885"/>
                  </a:lnTo>
                  <a:lnTo>
                    <a:pt x="1113" y="2967"/>
                  </a:lnTo>
                  <a:lnTo>
                    <a:pt x="1442" y="3008"/>
                  </a:lnTo>
                  <a:lnTo>
                    <a:pt x="1442" y="3008"/>
                  </a:lnTo>
                  <a:lnTo>
                    <a:pt x="1690" y="3008"/>
                  </a:lnTo>
                  <a:lnTo>
                    <a:pt x="1937" y="2926"/>
                  </a:lnTo>
                  <a:lnTo>
                    <a:pt x="2184" y="2843"/>
                  </a:lnTo>
                  <a:lnTo>
                    <a:pt x="2390" y="2679"/>
                  </a:lnTo>
                  <a:lnTo>
                    <a:pt x="2390" y="2679"/>
                  </a:lnTo>
                  <a:lnTo>
                    <a:pt x="2637" y="2473"/>
                  </a:lnTo>
                  <a:lnTo>
                    <a:pt x="2843" y="2226"/>
                  </a:lnTo>
                  <a:lnTo>
                    <a:pt x="2967" y="1978"/>
                  </a:lnTo>
                  <a:lnTo>
                    <a:pt x="3049" y="1690"/>
                  </a:lnTo>
                  <a:lnTo>
                    <a:pt x="3090" y="1402"/>
                  </a:lnTo>
                  <a:lnTo>
                    <a:pt x="3049" y="1113"/>
                  </a:lnTo>
                  <a:lnTo>
                    <a:pt x="2967" y="825"/>
                  </a:lnTo>
                  <a:lnTo>
                    <a:pt x="2802" y="578"/>
                  </a:lnTo>
                  <a:lnTo>
                    <a:pt x="2802" y="578"/>
                  </a:lnTo>
                  <a:lnTo>
                    <a:pt x="2555" y="330"/>
                  </a:lnTo>
                  <a:lnTo>
                    <a:pt x="2308" y="166"/>
                  </a:lnTo>
                  <a:lnTo>
                    <a:pt x="1978" y="42"/>
                  </a:lnTo>
                  <a:lnTo>
                    <a:pt x="16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769;p41">
              <a:extLst>
                <a:ext uri="{FF2B5EF4-FFF2-40B4-BE49-F238E27FC236}">
                  <a16:creationId xmlns:a16="http://schemas.microsoft.com/office/drawing/2014/main" id="{37F90F13-B3BA-461C-B93F-9C96DBB27711}"/>
                </a:ext>
              </a:extLst>
            </p:cNvPr>
            <p:cNvSpPr/>
            <p:nvPr/>
          </p:nvSpPr>
          <p:spPr>
            <a:xfrm>
              <a:off x="5826625" y="4176850"/>
              <a:ext cx="44325" cy="43275"/>
            </a:xfrm>
            <a:custGeom>
              <a:avLst/>
              <a:gdLst/>
              <a:ahLst/>
              <a:cxnLst/>
              <a:rect l="l" t="t" r="r" b="b"/>
              <a:pathLst>
                <a:path w="1773" h="1731" extrusionOk="0">
                  <a:moveTo>
                    <a:pt x="948" y="1"/>
                  </a:moveTo>
                  <a:lnTo>
                    <a:pt x="660" y="42"/>
                  </a:lnTo>
                  <a:lnTo>
                    <a:pt x="495" y="83"/>
                  </a:lnTo>
                  <a:lnTo>
                    <a:pt x="372" y="165"/>
                  </a:lnTo>
                  <a:lnTo>
                    <a:pt x="248" y="289"/>
                  </a:lnTo>
                  <a:lnTo>
                    <a:pt x="124" y="454"/>
                  </a:lnTo>
                  <a:lnTo>
                    <a:pt x="42" y="577"/>
                  </a:lnTo>
                  <a:lnTo>
                    <a:pt x="1" y="742"/>
                  </a:lnTo>
                  <a:lnTo>
                    <a:pt x="1" y="907"/>
                  </a:lnTo>
                  <a:lnTo>
                    <a:pt x="1" y="1072"/>
                  </a:lnTo>
                  <a:lnTo>
                    <a:pt x="42" y="1237"/>
                  </a:lnTo>
                  <a:lnTo>
                    <a:pt x="166" y="1401"/>
                  </a:lnTo>
                  <a:lnTo>
                    <a:pt x="289" y="1525"/>
                  </a:lnTo>
                  <a:lnTo>
                    <a:pt x="454" y="1649"/>
                  </a:lnTo>
                  <a:lnTo>
                    <a:pt x="619" y="1690"/>
                  </a:lnTo>
                  <a:lnTo>
                    <a:pt x="825" y="1731"/>
                  </a:lnTo>
                  <a:lnTo>
                    <a:pt x="1113" y="1690"/>
                  </a:lnTo>
                  <a:lnTo>
                    <a:pt x="1237" y="1607"/>
                  </a:lnTo>
                  <a:lnTo>
                    <a:pt x="1360" y="1525"/>
                  </a:lnTo>
                  <a:lnTo>
                    <a:pt x="1525" y="1401"/>
                  </a:lnTo>
                  <a:lnTo>
                    <a:pt x="1608" y="1278"/>
                  </a:lnTo>
                  <a:lnTo>
                    <a:pt x="1690" y="1113"/>
                  </a:lnTo>
                  <a:lnTo>
                    <a:pt x="1731" y="948"/>
                  </a:lnTo>
                  <a:lnTo>
                    <a:pt x="1772" y="783"/>
                  </a:lnTo>
                  <a:lnTo>
                    <a:pt x="1731" y="619"/>
                  </a:lnTo>
                  <a:lnTo>
                    <a:pt x="1690" y="454"/>
                  </a:lnTo>
                  <a:lnTo>
                    <a:pt x="1608" y="330"/>
                  </a:lnTo>
                  <a:lnTo>
                    <a:pt x="1484" y="165"/>
                  </a:lnTo>
                  <a:lnTo>
                    <a:pt x="1319" y="83"/>
                  </a:lnTo>
                  <a:lnTo>
                    <a:pt x="1113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770;p41">
              <a:extLst>
                <a:ext uri="{FF2B5EF4-FFF2-40B4-BE49-F238E27FC236}">
                  <a16:creationId xmlns:a16="http://schemas.microsoft.com/office/drawing/2014/main" id="{9702CFC0-E751-42D2-9220-2955598EC5D6}"/>
                </a:ext>
              </a:extLst>
            </p:cNvPr>
            <p:cNvSpPr/>
            <p:nvPr/>
          </p:nvSpPr>
          <p:spPr>
            <a:xfrm>
              <a:off x="5826625" y="4176850"/>
              <a:ext cx="44325" cy="43275"/>
            </a:xfrm>
            <a:custGeom>
              <a:avLst/>
              <a:gdLst/>
              <a:ahLst/>
              <a:cxnLst/>
              <a:rect l="l" t="t" r="r" b="b"/>
              <a:pathLst>
                <a:path w="1773" h="1731" fill="none" extrusionOk="0">
                  <a:moveTo>
                    <a:pt x="948" y="1"/>
                  </a:moveTo>
                  <a:lnTo>
                    <a:pt x="948" y="1"/>
                  </a:lnTo>
                  <a:lnTo>
                    <a:pt x="660" y="42"/>
                  </a:lnTo>
                  <a:lnTo>
                    <a:pt x="495" y="83"/>
                  </a:lnTo>
                  <a:lnTo>
                    <a:pt x="372" y="165"/>
                  </a:lnTo>
                  <a:lnTo>
                    <a:pt x="372" y="165"/>
                  </a:lnTo>
                  <a:lnTo>
                    <a:pt x="248" y="289"/>
                  </a:lnTo>
                  <a:lnTo>
                    <a:pt x="124" y="454"/>
                  </a:lnTo>
                  <a:lnTo>
                    <a:pt x="42" y="577"/>
                  </a:lnTo>
                  <a:lnTo>
                    <a:pt x="1" y="742"/>
                  </a:lnTo>
                  <a:lnTo>
                    <a:pt x="1" y="907"/>
                  </a:lnTo>
                  <a:lnTo>
                    <a:pt x="1" y="1072"/>
                  </a:lnTo>
                  <a:lnTo>
                    <a:pt x="42" y="1237"/>
                  </a:lnTo>
                  <a:lnTo>
                    <a:pt x="166" y="1401"/>
                  </a:lnTo>
                  <a:lnTo>
                    <a:pt x="166" y="1401"/>
                  </a:lnTo>
                  <a:lnTo>
                    <a:pt x="289" y="1525"/>
                  </a:lnTo>
                  <a:lnTo>
                    <a:pt x="454" y="1649"/>
                  </a:lnTo>
                  <a:lnTo>
                    <a:pt x="619" y="1690"/>
                  </a:lnTo>
                  <a:lnTo>
                    <a:pt x="825" y="1731"/>
                  </a:lnTo>
                  <a:lnTo>
                    <a:pt x="825" y="1731"/>
                  </a:lnTo>
                  <a:lnTo>
                    <a:pt x="1113" y="1690"/>
                  </a:lnTo>
                  <a:lnTo>
                    <a:pt x="1237" y="1607"/>
                  </a:lnTo>
                  <a:lnTo>
                    <a:pt x="1360" y="1525"/>
                  </a:lnTo>
                  <a:lnTo>
                    <a:pt x="1360" y="1525"/>
                  </a:lnTo>
                  <a:lnTo>
                    <a:pt x="1525" y="1401"/>
                  </a:lnTo>
                  <a:lnTo>
                    <a:pt x="1608" y="1278"/>
                  </a:lnTo>
                  <a:lnTo>
                    <a:pt x="1690" y="1113"/>
                  </a:lnTo>
                  <a:lnTo>
                    <a:pt x="1731" y="948"/>
                  </a:lnTo>
                  <a:lnTo>
                    <a:pt x="1772" y="783"/>
                  </a:lnTo>
                  <a:lnTo>
                    <a:pt x="1731" y="619"/>
                  </a:lnTo>
                  <a:lnTo>
                    <a:pt x="1690" y="454"/>
                  </a:lnTo>
                  <a:lnTo>
                    <a:pt x="1608" y="330"/>
                  </a:lnTo>
                  <a:lnTo>
                    <a:pt x="1608" y="330"/>
                  </a:lnTo>
                  <a:lnTo>
                    <a:pt x="1484" y="165"/>
                  </a:lnTo>
                  <a:lnTo>
                    <a:pt x="1319" y="83"/>
                  </a:lnTo>
                  <a:lnTo>
                    <a:pt x="1113" y="1"/>
                  </a:lnTo>
                  <a:lnTo>
                    <a:pt x="9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771;p41">
              <a:extLst>
                <a:ext uri="{FF2B5EF4-FFF2-40B4-BE49-F238E27FC236}">
                  <a16:creationId xmlns:a16="http://schemas.microsoft.com/office/drawing/2014/main" id="{3EE80D12-BD70-4A91-898B-F3CC547D5F8C}"/>
                </a:ext>
              </a:extLst>
            </p:cNvPr>
            <p:cNvSpPr/>
            <p:nvPr/>
          </p:nvSpPr>
          <p:spPr>
            <a:xfrm>
              <a:off x="5706125" y="4291175"/>
              <a:ext cx="25775" cy="25775"/>
            </a:xfrm>
            <a:custGeom>
              <a:avLst/>
              <a:gdLst/>
              <a:ahLst/>
              <a:cxnLst/>
              <a:rect l="l" t="t" r="r" b="b"/>
              <a:pathLst>
                <a:path w="1031" h="1031" extrusionOk="0">
                  <a:moveTo>
                    <a:pt x="536" y="1"/>
                  </a:moveTo>
                  <a:lnTo>
                    <a:pt x="371" y="42"/>
                  </a:lnTo>
                  <a:lnTo>
                    <a:pt x="207" y="124"/>
                  </a:lnTo>
                  <a:lnTo>
                    <a:pt x="83" y="248"/>
                  </a:lnTo>
                  <a:lnTo>
                    <a:pt x="1" y="454"/>
                  </a:lnTo>
                  <a:lnTo>
                    <a:pt x="1" y="660"/>
                  </a:lnTo>
                  <a:lnTo>
                    <a:pt x="83" y="825"/>
                  </a:lnTo>
                  <a:lnTo>
                    <a:pt x="165" y="907"/>
                  </a:lnTo>
                  <a:lnTo>
                    <a:pt x="248" y="989"/>
                  </a:lnTo>
                  <a:lnTo>
                    <a:pt x="371" y="1031"/>
                  </a:lnTo>
                  <a:lnTo>
                    <a:pt x="495" y="1031"/>
                  </a:lnTo>
                  <a:lnTo>
                    <a:pt x="660" y="989"/>
                  </a:lnTo>
                  <a:lnTo>
                    <a:pt x="825" y="907"/>
                  </a:lnTo>
                  <a:lnTo>
                    <a:pt x="948" y="783"/>
                  </a:lnTo>
                  <a:lnTo>
                    <a:pt x="1031" y="577"/>
                  </a:lnTo>
                  <a:lnTo>
                    <a:pt x="1031" y="371"/>
                  </a:lnTo>
                  <a:lnTo>
                    <a:pt x="948" y="207"/>
                  </a:lnTo>
                  <a:lnTo>
                    <a:pt x="866" y="124"/>
                  </a:lnTo>
                  <a:lnTo>
                    <a:pt x="783" y="42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772;p41">
              <a:extLst>
                <a:ext uri="{FF2B5EF4-FFF2-40B4-BE49-F238E27FC236}">
                  <a16:creationId xmlns:a16="http://schemas.microsoft.com/office/drawing/2014/main" id="{29D108D4-2462-4A12-947D-225A4AE0D481}"/>
                </a:ext>
              </a:extLst>
            </p:cNvPr>
            <p:cNvSpPr/>
            <p:nvPr/>
          </p:nvSpPr>
          <p:spPr>
            <a:xfrm>
              <a:off x="5706125" y="4291175"/>
              <a:ext cx="25775" cy="25775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536" y="1"/>
                  </a:moveTo>
                  <a:lnTo>
                    <a:pt x="536" y="1"/>
                  </a:lnTo>
                  <a:lnTo>
                    <a:pt x="371" y="42"/>
                  </a:lnTo>
                  <a:lnTo>
                    <a:pt x="207" y="124"/>
                  </a:lnTo>
                  <a:lnTo>
                    <a:pt x="207" y="124"/>
                  </a:lnTo>
                  <a:lnTo>
                    <a:pt x="83" y="248"/>
                  </a:lnTo>
                  <a:lnTo>
                    <a:pt x="1" y="454"/>
                  </a:lnTo>
                  <a:lnTo>
                    <a:pt x="1" y="660"/>
                  </a:lnTo>
                  <a:lnTo>
                    <a:pt x="83" y="825"/>
                  </a:lnTo>
                  <a:lnTo>
                    <a:pt x="83" y="825"/>
                  </a:lnTo>
                  <a:lnTo>
                    <a:pt x="165" y="907"/>
                  </a:lnTo>
                  <a:lnTo>
                    <a:pt x="248" y="989"/>
                  </a:lnTo>
                  <a:lnTo>
                    <a:pt x="371" y="1031"/>
                  </a:lnTo>
                  <a:lnTo>
                    <a:pt x="495" y="1031"/>
                  </a:lnTo>
                  <a:lnTo>
                    <a:pt x="495" y="1031"/>
                  </a:lnTo>
                  <a:lnTo>
                    <a:pt x="660" y="989"/>
                  </a:lnTo>
                  <a:lnTo>
                    <a:pt x="825" y="907"/>
                  </a:lnTo>
                  <a:lnTo>
                    <a:pt x="825" y="907"/>
                  </a:lnTo>
                  <a:lnTo>
                    <a:pt x="948" y="783"/>
                  </a:lnTo>
                  <a:lnTo>
                    <a:pt x="1031" y="577"/>
                  </a:lnTo>
                  <a:lnTo>
                    <a:pt x="1031" y="371"/>
                  </a:lnTo>
                  <a:lnTo>
                    <a:pt x="948" y="207"/>
                  </a:lnTo>
                  <a:lnTo>
                    <a:pt x="948" y="207"/>
                  </a:lnTo>
                  <a:lnTo>
                    <a:pt x="866" y="124"/>
                  </a:lnTo>
                  <a:lnTo>
                    <a:pt x="783" y="42"/>
                  </a:lnTo>
                  <a:lnTo>
                    <a:pt x="660" y="1"/>
                  </a:lnTo>
                  <a:lnTo>
                    <a:pt x="5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1578;p41">
            <a:extLst>
              <a:ext uri="{FF2B5EF4-FFF2-40B4-BE49-F238E27FC236}">
                <a16:creationId xmlns:a16="http://schemas.microsoft.com/office/drawing/2014/main" id="{4E950EBB-423C-4FF3-B798-9816335BDB76}"/>
              </a:ext>
            </a:extLst>
          </p:cNvPr>
          <p:cNvSpPr/>
          <p:nvPr/>
        </p:nvSpPr>
        <p:spPr>
          <a:xfrm>
            <a:off x="8171700" y="1636748"/>
            <a:ext cx="2670742" cy="1015614"/>
          </a:xfrm>
          <a:custGeom>
            <a:avLst/>
            <a:gdLst/>
            <a:ahLst/>
            <a:cxnLst/>
            <a:rect l="l" t="t" r="r" b="b"/>
            <a:pathLst>
              <a:path w="285750" h="160195" extrusionOk="0">
                <a:moveTo>
                  <a:pt x="121555" y="0"/>
                </a:moveTo>
                <a:lnTo>
                  <a:pt x="121555" y="0"/>
                </a:lnTo>
                <a:lnTo>
                  <a:pt x="117894" y="225"/>
                </a:lnTo>
                <a:lnTo>
                  <a:pt x="114120" y="507"/>
                </a:lnTo>
                <a:lnTo>
                  <a:pt x="110289" y="1014"/>
                </a:lnTo>
                <a:lnTo>
                  <a:pt x="106403" y="1577"/>
                </a:lnTo>
                <a:lnTo>
                  <a:pt x="102404" y="2309"/>
                </a:lnTo>
                <a:lnTo>
                  <a:pt x="98404" y="3154"/>
                </a:lnTo>
                <a:lnTo>
                  <a:pt x="94292" y="4112"/>
                </a:lnTo>
                <a:lnTo>
                  <a:pt x="90237" y="5182"/>
                </a:lnTo>
                <a:lnTo>
                  <a:pt x="86069" y="6365"/>
                </a:lnTo>
                <a:lnTo>
                  <a:pt x="81957" y="7661"/>
                </a:lnTo>
                <a:lnTo>
                  <a:pt x="77788" y="9125"/>
                </a:lnTo>
                <a:lnTo>
                  <a:pt x="73677" y="10646"/>
                </a:lnTo>
                <a:lnTo>
                  <a:pt x="69508" y="12279"/>
                </a:lnTo>
                <a:lnTo>
                  <a:pt x="65396" y="14026"/>
                </a:lnTo>
                <a:lnTo>
                  <a:pt x="61341" y="15828"/>
                </a:lnTo>
                <a:lnTo>
                  <a:pt x="57342" y="17799"/>
                </a:lnTo>
                <a:lnTo>
                  <a:pt x="53342" y="19827"/>
                </a:lnTo>
                <a:lnTo>
                  <a:pt x="49456" y="21968"/>
                </a:lnTo>
                <a:lnTo>
                  <a:pt x="45625" y="24164"/>
                </a:lnTo>
                <a:lnTo>
                  <a:pt x="41851" y="26530"/>
                </a:lnTo>
                <a:lnTo>
                  <a:pt x="38190" y="28896"/>
                </a:lnTo>
                <a:lnTo>
                  <a:pt x="34641" y="31374"/>
                </a:lnTo>
                <a:lnTo>
                  <a:pt x="31206" y="33965"/>
                </a:lnTo>
                <a:lnTo>
                  <a:pt x="29516" y="35261"/>
                </a:lnTo>
                <a:lnTo>
                  <a:pt x="27882" y="36613"/>
                </a:lnTo>
                <a:lnTo>
                  <a:pt x="26249" y="37965"/>
                </a:lnTo>
                <a:lnTo>
                  <a:pt x="24671" y="39316"/>
                </a:lnTo>
                <a:lnTo>
                  <a:pt x="23094" y="40725"/>
                </a:lnTo>
                <a:lnTo>
                  <a:pt x="21630" y="42133"/>
                </a:lnTo>
                <a:lnTo>
                  <a:pt x="20109" y="43597"/>
                </a:lnTo>
                <a:lnTo>
                  <a:pt x="18701" y="45006"/>
                </a:lnTo>
                <a:lnTo>
                  <a:pt x="17293" y="46470"/>
                </a:lnTo>
                <a:lnTo>
                  <a:pt x="15941" y="47991"/>
                </a:lnTo>
                <a:lnTo>
                  <a:pt x="14645" y="49455"/>
                </a:lnTo>
                <a:lnTo>
                  <a:pt x="13406" y="50976"/>
                </a:lnTo>
                <a:lnTo>
                  <a:pt x="12167" y="52497"/>
                </a:lnTo>
                <a:lnTo>
                  <a:pt x="10984" y="54074"/>
                </a:lnTo>
                <a:lnTo>
                  <a:pt x="9857" y="55595"/>
                </a:lnTo>
                <a:lnTo>
                  <a:pt x="8787" y="57172"/>
                </a:lnTo>
                <a:lnTo>
                  <a:pt x="7717" y="58806"/>
                </a:lnTo>
                <a:lnTo>
                  <a:pt x="6759" y="60383"/>
                </a:lnTo>
                <a:lnTo>
                  <a:pt x="6759" y="60383"/>
                </a:lnTo>
                <a:lnTo>
                  <a:pt x="5802" y="62129"/>
                </a:lnTo>
                <a:lnTo>
                  <a:pt x="4901" y="63819"/>
                </a:lnTo>
                <a:lnTo>
                  <a:pt x="4056" y="65509"/>
                </a:lnTo>
                <a:lnTo>
                  <a:pt x="3323" y="67199"/>
                </a:lnTo>
                <a:lnTo>
                  <a:pt x="2704" y="68888"/>
                </a:lnTo>
                <a:lnTo>
                  <a:pt x="2084" y="70578"/>
                </a:lnTo>
                <a:lnTo>
                  <a:pt x="1577" y="72268"/>
                </a:lnTo>
                <a:lnTo>
                  <a:pt x="1127" y="73901"/>
                </a:lnTo>
                <a:lnTo>
                  <a:pt x="789" y="75535"/>
                </a:lnTo>
                <a:lnTo>
                  <a:pt x="507" y="77168"/>
                </a:lnTo>
                <a:lnTo>
                  <a:pt x="282" y="78802"/>
                </a:lnTo>
                <a:lnTo>
                  <a:pt x="113" y="80379"/>
                </a:lnTo>
                <a:lnTo>
                  <a:pt x="56" y="82013"/>
                </a:lnTo>
                <a:lnTo>
                  <a:pt x="0" y="83590"/>
                </a:lnTo>
                <a:lnTo>
                  <a:pt x="56" y="85167"/>
                </a:lnTo>
                <a:lnTo>
                  <a:pt x="169" y="86688"/>
                </a:lnTo>
                <a:lnTo>
                  <a:pt x="338" y="88265"/>
                </a:lnTo>
                <a:lnTo>
                  <a:pt x="563" y="89786"/>
                </a:lnTo>
                <a:lnTo>
                  <a:pt x="845" y="91307"/>
                </a:lnTo>
                <a:lnTo>
                  <a:pt x="1183" y="92827"/>
                </a:lnTo>
                <a:lnTo>
                  <a:pt x="1577" y="94292"/>
                </a:lnTo>
                <a:lnTo>
                  <a:pt x="2028" y="95757"/>
                </a:lnTo>
                <a:lnTo>
                  <a:pt x="2535" y="97221"/>
                </a:lnTo>
                <a:lnTo>
                  <a:pt x="3098" y="98686"/>
                </a:lnTo>
                <a:lnTo>
                  <a:pt x="3718" y="100094"/>
                </a:lnTo>
                <a:lnTo>
                  <a:pt x="4394" y="101502"/>
                </a:lnTo>
                <a:lnTo>
                  <a:pt x="5069" y="102910"/>
                </a:lnTo>
                <a:lnTo>
                  <a:pt x="5858" y="104318"/>
                </a:lnTo>
                <a:lnTo>
                  <a:pt x="6647" y="105670"/>
                </a:lnTo>
                <a:lnTo>
                  <a:pt x="7492" y="107022"/>
                </a:lnTo>
                <a:lnTo>
                  <a:pt x="8393" y="108374"/>
                </a:lnTo>
                <a:lnTo>
                  <a:pt x="9294" y="109669"/>
                </a:lnTo>
                <a:lnTo>
                  <a:pt x="10252" y="110965"/>
                </a:lnTo>
                <a:lnTo>
                  <a:pt x="11266" y="112260"/>
                </a:lnTo>
                <a:lnTo>
                  <a:pt x="12279" y="113500"/>
                </a:lnTo>
                <a:lnTo>
                  <a:pt x="13350" y="114739"/>
                </a:lnTo>
                <a:lnTo>
                  <a:pt x="14476" y="115978"/>
                </a:lnTo>
                <a:lnTo>
                  <a:pt x="15603" y="117161"/>
                </a:lnTo>
                <a:lnTo>
                  <a:pt x="16786" y="118344"/>
                </a:lnTo>
                <a:lnTo>
                  <a:pt x="17969" y="119527"/>
                </a:lnTo>
                <a:lnTo>
                  <a:pt x="20447" y="121780"/>
                </a:lnTo>
                <a:lnTo>
                  <a:pt x="23038" y="123977"/>
                </a:lnTo>
                <a:lnTo>
                  <a:pt x="25742" y="126117"/>
                </a:lnTo>
                <a:lnTo>
                  <a:pt x="28502" y="128145"/>
                </a:lnTo>
                <a:lnTo>
                  <a:pt x="31318" y="130060"/>
                </a:lnTo>
                <a:lnTo>
                  <a:pt x="34247" y="131919"/>
                </a:lnTo>
                <a:lnTo>
                  <a:pt x="37176" y="133665"/>
                </a:lnTo>
                <a:lnTo>
                  <a:pt x="40162" y="135355"/>
                </a:lnTo>
                <a:lnTo>
                  <a:pt x="43147" y="136875"/>
                </a:lnTo>
                <a:lnTo>
                  <a:pt x="46132" y="138340"/>
                </a:lnTo>
                <a:lnTo>
                  <a:pt x="49174" y="139748"/>
                </a:lnTo>
                <a:lnTo>
                  <a:pt x="52216" y="140987"/>
                </a:lnTo>
                <a:lnTo>
                  <a:pt x="52216" y="140987"/>
                </a:lnTo>
                <a:lnTo>
                  <a:pt x="56666" y="142734"/>
                </a:lnTo>
                <a:lnTo>
                  <a:pt x="61284" y="144423"/>
                </a:lnTo>
                <a:lnTo>
                  <a:pt x="65903" y="146057"/>
                </a:lnTo>
                <a:lnTo>
                  <a:pt x="70635" y="147578"/>
                </a:lnTo>
                <a:lnTo>
                  <a:pt x="75366" y="149042"/>
                </a:lnTo>
                <a:lnTo>
                  <a:pt x="80211" y="150450"/>
                </a:lnTo>
                <a:lnTo>
                  <a:pt x="85111" y="151746"/>
                </a:lnTo>
                <a:lnTo>
                  <a:pt x="90068" y="152929"/>
                </a:lnTo>
                <a:lnTo>
                  <a:pt x="95025" y="154112"/>
                </a:lnTo>
                <a:lnTo>
                  <a:pt x="100038" y="155126"/>
                </a:lnTo>
                <a:lnTo>
                  <a:pt x="105107" y="156083"/>
                </a:lnTo>
                <a:lnTo>
                  <a:pt x="110177" y="156928"/>
                </a:lnTo>
                <a:lnTo>
                  <a:pt x="115246" y="157717"/>
                </a:lnTo>
                <a:lnTo>
                  <a:pt x="120372" y="158393"/>
                </a:lnTo>
                <a:lnTo>
                  <a:pt x="125498" y="158956"/>
                </a:lnTo>
                <a:lnTo>
                  <a:pt x="130680" y="159406"/>
                </a:lnTo>
                <a:lnTo>
                  <a:pt x="135806" y="159744"/>
                </a:lnTo>
                <a:lnTo>
                  <a:pt x="140932" y="160026"/>
                </a:lnTo>
                <a:lnTo>
                  <a:pt x="146114" y="160139"/>
                </a:lnTo>
                <a:lnTo>
                  <a:pt x="151240" y="160195"/>
                </a:lnTo>
                <a:lnTo>
                  <a:pt x="156365" y="160082"/>
                </a:lnTo>
                <a:lnTo>
                  <a:pt x="161435" y="159913"/>
                </a:lnTo>
                <a:lnTo>
                  <a:pt x="166504" y="159575"/>
                </a:lnTo>
                <a:lnTo>
                  <a:pt x="171574" y="159181"/>
                </a:lnTo>
                <a:lnTo>
                  <a:pt x="176587" y="158618"/>
                </a:lnTo>
                <a:lnTo>
                  <a:pt x="181544" y="157886"/>
                </a:lnTo>
                <a:lnTo>
                  <a:pt x="184022" y="157491"/>
                </a:lnTo>
                <a:lnTo>
                  <a:pt x="186501" y="157097"/>
                </a:lnTo>
                <a:lnTo>
                  <a:pt x="188923" y="156646"/>
                </a:lnTo>
                <a:lnTo>
                  <a:pt x="191345" y="156139"/>
                </a:lnTo>
                <a:lnTo>
                  <a:pt x="193767" y="155632"/>
                </a:lnTo>
                <a:lnTo>
                  <a:pt x="196189" y="155069"/>
                </a:lnTo>
                <a:lnTo>
                  <a:pt x="198555" y="154506"/>
                </a:lnTo>
                <a:lnTo>
                  <a:pt x="200977" y="153830"/>
                </a:lnTo>
                <a:lnTo>
                  <a:pt x="203343" y="153210"/>
                </a:lnTo>
                <a:lnTo>
                  <a:pt x="205652" y="152478"/>
                </a:lnTo>
                <a:lnTo>
                  <a:pt x="208018" y="151802"/>
                </a:lnTo>
                <a:lnTo>
                  <a:pt x="210327" y="151014"/>
                </a:lnTo>
                <a:lnTo>
                  <a:pt x="210327" y="151014"/>
                </a:lnTo>
                <a:lnTo>
                  <a:pt x="213651" y="149831"/>
                </a:lnTo>
                <a:lnTo>
                  <a:pt x="217143" y="148592"/>
                </a:lnTo>
                <a:lnTo>
                  <a:pt x="220748" y="147296"/>
                </a:lnTo>
                <a:lnTo>
                  <a:pt x="224409" y="145888"/>
                </a:lnTo>
                <a:lnTo>
                  <a:pt x="228127" y="144423"/>
                </a:lnTo>
                <a:lnTo>
                  <a:pt x="231844" y="142903"/>
                </a:lnTo>
                <a:lnTo>
                  <a:pt x="235618" y="141269"/>
                </a:lnTo>
                <a:lnTo>
                  <a:pt x="239392" y="139523"/>
                </a:lnTo>
                <a:lnTo>
                  <a:pt x="243110" y="137720"/>
                </a:lnTo>
                <a:lnTo>
                  <a:pt x="246828" y="135862"/>
                </a:lnTo>
                <a:lnTo>
                  <a:pt x="250489" y="133890"/>
                </a:lnTo>
                <a:lnTo>
                  <a:pt x="254038" y="131806"/>
                </a:lnTo>
                <a:lnTo>
                  <a:pt x="257530" y="129666"/>
                </a:lnTo>
                <a:lnTo>
                  <a:pt x="259220" y="128539"/>
                </a:lnTo>
                <a:lnTo>
                  <a:pt x="260853" y="127412"/>
                </a:lnTo>
                <a:lnTo>
                  <a:pt x="262487" y="126230"/>
                </a:lnTo>
                <a:lnTo>
                  <a:pt x="264120" y="125047"/>
                </a:lnTo>
                <a:lnTo>
                  <a:pt x="265641" y="123864"/>
                </a:lnTo>
                <a:lnTo>
                  <a:pt x="267162" y="122625"/>
                </a:lnTo>
                <a:lnTo>
                  <a:pt x="268683" y="121385"/>
                </a:lnTo>
                <a:lnTo>
                  <a:pt x="270091" y="120090"/>
                </a:lnTo>
                <a:lnTo>
                  <a:pt x="271499" y="118794"/>
                </a:lnTo>
                <a:lnTo>
                  <a:pt x="272795" y="117443"/>
                </a:lnTo>
                <a:lnTo>
                  <a:pt x="274090" y="116091"/>
                </a:lnTo>
                <a:lnTo>
                  <a:pt x="275329" y="114739"/>
                </a:lnTo>
                <a:lnTo>
                  <a:pt x="276512" y="113331"/>
                </a:lnTo>
                <a:lnTo>
                  <a:pt x="277639" y="111866"/>
                </a:lnTo>
                <a:lnTo>
                  <a:pt x="278653" y="110402"/>
                </a:lnTo>
                <a:lnTo>
                  <a:pt x="279667" y="108937"/>
                </a:lnTo>
                <a:lnTo>
                  <a:pt x="280624" y="107416"/>
                </a:lnTo>
                <a:lnTo>
                  <a:pt x="281469" y="105895"/>
                </a:lnTo>
                <a:lnTo>
                  <a:pt x="282258" y="104318"/>
                </a:lnTo>
                <a:lnTo>
                  <a:pt x="282934" y="102741"/>
                </a:lnTo>
                <a:lnTo>
                  <a:pt x="283610" y="101164"/>
                </a:lnTo>
                <a:lnTo>
                  <a:pt x="284173" y="99474"/>
                </a:lnTo>
                <a:lnTo>
                  <a:pt x="284623" y="97841"/>
                </a:lnTo>
                <a:lnTo>
                  <a:pt x="285018" y="96151"/>
                </a:lnTo>
                <a:lnTo>
                  <a:pt x="285356" y="94405"/>
                </a:lnTo>
                <a:lnTo>
                  <a:pt x="285581" y="92659"/>
                </a:lnTo>
                <a:lnTo>
                  <a:pt x="285750" y="90856"/>
                </a:lnTo>
                <a:lnTo>
                  <a:pt x="285750" y="89054"/>
                </a:lnTo>
                <a:lnTo>
                  <a:pt x="285750" y="87251"/>
                </a:lnTo>
                <a:lnTo>
                  <a:pt x="285581" y="85392"/>
                </a:lnTo>
                <a:lnTo>
                  <a:pt x="285356" y="83477"/>
                </a:lnTo>
                <a:lnTo>
                  <a:pt x="285018" y="81562"/>
                </a:lnTo>
                <a:lnTo>
                  <a:pt x="284567" y="79591"/>
                </a:lnTo>
                <a:lnTo>
                  <a:pt x="284004" y="77619"/>
                </a:lnTo>
                <a:lnTo>
                  <a:pt x="283384" y="75648"/>
                </a:lnTo>
                <a:lnTo>
                  <a:pt x="282596" y="73620"/>
                </a:lnTo>
                <a:lnTo>
                  <a:pt x="281751" y="71536"/>
                </a:lnTo>
                <a:lnTo>
                  <a:pt x="280737" y="69452"/>
                </a:lnTo>
                <a:lnTo>
                  <a:pt x="280737" y="69452"/>
                </a:lnTo>
                <a:lnTo>
                  <a:pt x="279554" y="67142"/>
                </a:lnTo>
                <a:lnTo>
                  <a:pt x="278258" y="64889"/>
                </a:lnTo>
                <a:lnTo>
                  <a:pt x="276907" y="62692"/>
                </a:lnTo>
                <a:lnTo>
                  <a:pt x="275442" y="60496"/>
                </a:lnTo>
                <a:lnTo>
                  <a:pt x="273921" y="58355"/>
                </a:lnTo>
                <a:lnTo>
                  <a:pt x="272288" y="56271"/>
                </a:lnTo>
                <a:lnTo>
                  <a:pt x="270654" y="54243"/>
                </a:lnTo>
                <a:lnTo>
                  <a:pt x="268908" y="52215"/>
                </a:lnTo>
                <a:lnTo>
                  <a:pt x="267049" y="50244"/>
                </a:lnTo>
                <a:lnTo>
                  <a:pt x="265190" y="48329"/>
                </a:lnTo>
                <a:lnTo>
                  <a:pt x="263219" y="46470"/>
                </a:lnTo>
                <a:lnTo>
                  <a:pt x="261191" y="44611"/>
                </a:lnTo>
                <a:lnTo>
                  <a:pt x="259107" y="42809"/>
                </a:lnTo>
                <a:lnTo>
                  <a:pt x="256967" y="41063"/>
                </a:lnTo>
                <a:lnTo>
                  <a:pt x="254770" y="39316"/>
                </a:lnTo>
                <a:lnTo>
                  <a:pt x="252517" y="37627"/>
                </a:lnTo>
                <a:lnTo>
                  <a:pt x="250207" y="35993"/>
                </a:lnTo>
                <a:lnTo>
                  <a:pt x="247842" y="34416"/>
                </a:lnTo>
                <a:lnTo>
                  <a:pt x="245476" y="32839"/>
                </a:lnTo>
                <a:lnTo>
                  <a:pt x="242997" y="31318"/>
                </a:lnTo>
                <a:lnTo>
                  <a:pt x="240519" y="29797"/>
                </a:lnTo>
                <a:lnTo>
                  <a:pt x="237984" y="28389"/>
                </a:lnTo>
                <a:lnTo>
                  <a:pt x="235393" y="26981"/>
                </a:lnTo>
                <a:lnTo>
                  <a:pt x="232746" y="25573"/>
                </a:lnTo>
                <a:lnTo>
                  <a:pt x="230098" y="24221"/>
                </a:lnTo>
                <a:lnTo>
                  <a:pt x="227395" y="22925"/>
                </a:lnTo>
                <a:lnTo>
                  <a:pt x="224691" y="21686"/>
                </a:lnTo>
                <a:lnTo>
                  <a:pt x="221931" y="20447"/>
                </a:lnTo>
                <a:lnTo>
                  <a:pt x="219171" y="19264"/>
                </a:lnTo>
                <a:lnTo>
                  <a:pt x="216354" y="18137"/>
                </a:lnTo>
                <a:lnTo>
                  <a:pt x="213538" y="17011"/>
                </a:lnTo>
                <a:lnTo>
                  <a:pt x="210722" y="15941"/>
                </a:lnTo>
                <a:lnTo>
                  <a:pt x="207849" y="14927"/>
                </a:lnTo>
                <a:lnTo>
                  <a:pt x="204920" y="13913"/>
                </a:lnTo>
                <a:lnTo>
                  <a:pt x="202047" y="12955"/>
                </a:lnTo>
                <a:lnTo>
                  <a:pt x="199118" y="11998"/>
                </a:lnTo>
                <a:lnTo>
                  <a:pt x="196245" y="11096"/>
                </a:lnTo>
                <a:lnTo>
                  <a:pt x="193316" y="10252"/>
                </a:lnTo>
                <a:lnTo>
                  <a:pt x="190387" y="9463"/>
                </a:lnTo>
                <a:lnTo>
                  <a:pt x="187458" y="8674"/>
                </a:lnTo>
                <a:lnTo>
                  <a:pt x="184473" y="7886"/>
                </a:lnTo>
                <a:lnTo>
                  <a:pt x="181544" y="7210"/>
                </a:lnTo>
                <a:lnTo>
                  <a:pt x="175686" y="5858"/>
                </a:lnTo>
                <a:lnTo>
                  <a:pt x="169884" y="4675"/>
                </a:lnTo>
                <a:lnTo>
                  <a:pt x="164082" y="3605"/>
                </a:lnTo>
                <a:lnTo>
                  <a:pt x="158393" y="2704"/>
                </a:lnTo>
                <a:lnTo>
                  <a:pt x="152704" y="1915"/>
                </a:lnTo>
                <a:lnTo>
                  <a:pt x="147184" y="1296"/>
                </a:lnTo>
                <a:lnTo>
                  <a:pt x="141777" y="789"/>
                </a:lnTo>
                <a:lnTo>
                  <a:pt x="136482" y="394"/>
                </a:lnTo>
                <a:lnTo>
                  <a:pt x="131300" y="113"/>
                </a:lnTo>
                <a:lnTo>
                  <a:pt x="126343" y="0"/>
                </a:lnTo>
                <a:lnTo>
                  <a:pt x="121555" y="0"/>
                </a:lnTo>
                <a:lnTo>
                  <a:pt x="1215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8" name="Google Shape;1680;p41">
            <a:extLst>
              <a:ext uri="{FF2B5EF4-FFF2-40B4-BE49-F238E27FC236}">
                <a16:creationId xmlns:a16="http://schemas.microsoft.com/office/drawing/2014/main" id="{6641ADD7-E24F-44E6-921F-3AB6AFD27C70}"/>
              </a:ext>
            </a:extLst>
          </p:cNvPr>
          <p:cNvGrpSpPr/>
          <p:nvPr/>
        </p:nvGrpSpPr>
        <p:grpSpPr>
          <a:xfrm>
            <a:off x="8305804" y="546470"/>
            <a:ext cx="2253466" cy="1941310"/>
            <a:chOff x="4942925" y="3524900"/>
            <a:chExt cx="1866300" cy="1607775"/>
          </a:xfrm>
        </p:grpSpPr>
        <p:sp>
          <p:nvSpPr>
            <p:cNvPr id="629" name="Google Shape;1681;p41">
              <a:extLst>
                <a:ext uri="{FF2B5EF4-FFF2-40B4-BE49-F238E27FC236}">
                  <a16:creationId xmlns:a16="http://schemas.microsoft.com/office/drawing/2014/main" id="{33ADDCB3-4769-4E66-AA21-3B80F15D83EB}"/>
                </a:ext>
              </a:extLst>
            </p:cNvPr>
            <p:cNvSpPr/>
            <p:nvPr/>
          </p:nvSpPr>
          <p:spPr>
            <a:xfrm>
              <a:off x="6149000" y="3524900"/>
              <a:ext cx="304900" cy="404800"/>
            </a:xfrm>
            <a:custGeom>
              <a:avLst/>
              <a:gdLst/>
              <a:ahLst/>
              <a:cxnLst/>
              <a:rect l="l" t="t" r="r" b="b"/>
              <a:pathLst>
                <a:path w="12196" h="16192" extrusionOk="0">
                  <a:moveTo>
                    <a:pt x="12113" y="0"/>
                  </a:moveTo>
                  <a:lnTo>
                    <a:pt x="10960" y="289"/>
                  </a:lnTo>
                  <a:lnTo>
                    <a:pt x="9888" y="659"/>
                  </a:lnTo>
                  <a:lnTo>
                    <a:pt x="8858" y="1071"/>
                  </a:lnTo>
                  <a:lnTo>
                    <a:pt x="7952" y="1525"/>
                  </a:lnTo>
                  <a:lnTo>
                    <a:pt x="7087" y="2060"/>
                  </a:lnTo>
                  <a:lnTo>
                    <a:pt x="6263" y="2596"/>
                  </a:lnTo>
                  <a:lnTo>
                    <a:pt x="5521" y="3173"/>
                  </a:lnTo>
                  <a:lnTo>
                    <a:pt x="4862" y="3791"/>
                  </a:lnTo>
                  <a:lnTo>
                    <a:pt x="4203" y="4408"/>
                  </a:lnTo>
                  <a:lnTo>
                    <a:pt x="3668" y="5068"/>
                  </a:lnTo>
                  <a:lnTo>
                    <a:pt x="3132" y="5727"/>
                  </a:lnTo>
                  <a:lnTo>
                    <a:pt x="2679" y="6427"/>
                  </a:lnTo>
                  <a:lnTo>
                    <a:pt x="2267" y="7128"/>
                  </a:lnTo>
                  <a:lnTo>
                    <a:pt x="1896" y="7828"/>
                  </a:lnTo>
                  <a:lnTo>
                    <a:pt x="1566" y="8528"/>
                  </a:lnTo>
                  <a:lnTo>
                    <a:pt x="1278" y="9187"/>
                  </a:lnTo>
                  <a:lnTo>
                    <a:pt x="1031" y="9888"/>
                  </a:lnTo>
                  <a:lnTo>
                    <a:pt x="825" y="10547"/>
                  </a:lnTo>
                  <a:lnTo>
                    <a:pt x="454" y="11824"/>
                  </a:lnTo>
                  <a:lnTo>
                    <a:pt x="248" y="13019"/>
                  </a:lnTo>
                  <a:lnTo>
                    <a:pt x="83" y="14049"/>
                  </a:lnTo>
                  <a:lnTo>
                    <a:pt x="1" y="14955"/>
                  </a:lnTo>
                  <a:lnTo>
                    <a:pt x="1" y="15614"/>
                  </a:lnTo>
                  <a:lnTo>
                    <a:pt x="1" y="16191"/>
                  </a:lnTo>
                  <a:lnTo>
                    <a:pt x="1237" y="15820"/>
                  </a:lnTo>
                  <a:lnTo>
                    <a:pt x="2432" y="15408"/>
                  </a:lnTo>
                  <a:lnTo>
                    <a:pt x="3503" y="14955"/>
                  </a:lnTo>
                  <a:lnTo>
                    <a:pt x="4491" y="14461"/>
                  </a:lnTo>
                  <a:lnTo>
                    <a:pt x="5398" y="13925"/>
                  </a:lnTo>
                  <a:lnTo>
                    <a:pt x="6263" y="13348"/>
                  </a:lnTo>
                  <a:lnTo>
                    <a:pt x="7046" y="12730"/>
                  </a:lnTo>
                  <a:lnTo>
                    <a:pt x="7746" y="12113"/>
                  </a:lnTo>
                  <a:lnTo>
                    <a:pt x="8364" y="11495"/>
                  </a:lnTo>
                  <a:lnTo>
                    <a:pt x="8941" y="10835"/>
                  </a:lnTo>
                  <a:lnTo>
                    <a:pt x="9476" y="10135"/>
                  </a:lnTo>
                  <a:lnTo>
                    <a:pt x="9930" y="9476"/>
                  </a:lnTo>
                  <a:lnTo>
                    <a:pt x="10342" y="8775"/>
                  </a:lnTo>
                  <a:lnTo>
                    <a:pt x="10671" y="8075"/>
                  </a:lnTo>
                  <a:lnTo>
                    <a:pt x="11001" y="7416"/>
                  </a:lnTo>
                  <a:lnTo>
                    <a:pt x="11248" y="6716"/>
                  </a:lnTo>
                  <a:lnTo>
                    <a:pt x="11495" y="6056"/>
                  </a:lnTo>
                  <a:lnTo>
                    <a:pt x="11660" y="5397"/>
                  </a:lnTo>
                  <a:lnTo>
                    <a:pt x="11825" y="4779"/>
                  </a:lnTo>
                  <a:lnTo>
                    <a:pt x="11948" y="4161"/>
                  </a:lnTo>
                  <a:lnTo>
                    <a:pt x="12113" y="3008"/>
                  </a:lnTo>
                  <a:lnTo>
                    <a:pt x="12154" y="2019"/>
                  </a:lnTo>
                  <a:lnTo>
                    <a:pt x="12196" y="1154"/>
                  </a:lnTo>
                  <a:lnTo>
                    <a:pt x="12154" y="536"/>
                  </a:lnTo>
                  <a:lnTo>
                    <a:pt x="12113" y="0"/>
                  </a:lnTo>
                  <a:close/>
                </a:path>
              </a:pathLst>
            </a:custGeom>
            <a:solidFill>
              <a:srgbClr val="649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682;p41">
              <a:extLst>
                <a:ext uri="{FF2B5EF4-FFF2-40B4-BE49-F238E27FC236}">
                  <a16:creationId xmlns:a16="http://schemas.microsoft.com/office/drawing/2014/main" id="{B725AFC9-0341-4153-B9ED-7B7579BEC1EB}"/>
                </a:ext>
              </a:extLst>
            </p:cNvPr>
            <p:cNvSpPr/>
            <p:nvPr/>
          </p:nvSpPr>
          <p:spPr>
            <a:xfrm>
              <a:off x="6149000" y="3524900"/>
              <a:ext cx="304900" cy="404800"/>
            </a:xfrm>
            <a:custGeom>
              <a:avLst/>
              <a:gdLst/>
              <a:ahLst/>
              <a:cxnLst/>
              <a:rect l="l" t="t" r="r" b="b"/>
              <a:pathLst>
                <a:path w="12196" h="16192" fill="none" extrusionOk="0">
                  <a:moveTo>
                    <a:pt x="1" y="16191"/>
                  </a:moveTo>
                  <a:lnTo>
                    <a:pt x="1" y="16191"/>
                  </a:lnTo>
                  <a:lnTo>
                    <a:pt x="1" y="15614"/>
                  </a:lnTo>
                  <a:lnTo>
                    <a:pt x="1" y="14955"/>
                  </a:lnTo>
                  <a:lnTo>
                    <a:pt x="83" y="14049"/>
                  </a:lnTo>
                  <a:lnTo>
                    <a:pt x="248" y="13019"/>
                  </a:lnTo>
                  <a:lnTo>
                    <a:pt x="454" y="11824"/>
                  </a:lnTo>
                  <a:lnTo>
                    <a:pt x="825" y="10547"/>
                  </a:lnTo>
                  <a:lnTo>
                    <a:pt x="1031" y="9888"/>
                  </a:lnTo>
                  <a:lnTo>
                    <a:pt x="1278" y="9187"/>
                  </a:lnTo>
                  <a:lnTo>
                    <a:pt x="1566" y="8528"/>
                  </a:lnTo>
                  <a:lnTo>
                    <a:pt x="1896" y="7828"/>
                  </a:lnTo>
                  <a:lnTo>
                    <a:pt x="2267" y="7128"/>
                  </a:lnTo>
                  <a:lnTo>
                    <a:pt x="2679" y="6427"/>
                  </a:lnTo>
                  <a:lnTo>
                    <a:pt x="3132" y="5727"/>
                  </a:lnTo>
                  <a:lnTo>
                    <a:pt x="3668" y="5068"/>
                  </a:lnTo>
                  <a:lnTo>
                    <a:pt x="4203" y="4408"/>
                  </a:lnTo>
                  <a:lnTo>
                    <a:pt x="4862" y="3791"/>
                  </a:lnTo>
                  <a:lnTo>
                    <a:pt x="5521" y="3173"/>
                  </a:lnTo>
                  <a:lnTo>
                    <a:pt x="6263" y="2596"/>
                  </a:lnTo>
                  <a:lnTo>
                    <a:pt x="7087" y="2060"/>
                  </a:lnTo>
                  <a:lnTo>
                    <a:pt x="7952" y="1525"/>
                  </a:lnTo>
                  <a:lnTo>
                    <a:pt x="8858" y="1071"/>
                  </a:lnTo>
                  <a:lnTo>
                    <a:pt x="9888" y="659"/>
                  </a:lnTo>
                  <a:lnTo>
                    <a:pt x="10960" y="289"/>
                  </a:lnTo>
                  <a:lnTo>
                    <a:pt x="12113" y="0"/>
                  </a:lnTo>
                  <a:lnTo>
                    <a:pt x="12113" y="0"/>
                  </a:lnTo>
                  <a:lnTo>
                    <a:pt x="12154" y="536"/>
                  </a:lnTo>
                  <a:lnTo>
                    <a:pt x="12196" y="1154"/>
                  </a:lnTo>
                  <a:lnTo>
                    <a:pt x="12154" y="2019"/>
                  </a:lnTo>
                  <a:lnTo>
                    <a:pt x="12113" y="3008"/>
                  </a:lnTo>
                  <a:lnTo>
                    <a:pt x="11948" y="4161"/>
                  </a:lnTo>
                  <a:lnTo>
                    <a:pt x="11825" y="4779"/>
                  </a:lnTo>
                  <a:lnTo>
                    <a:pt x="11660" y="5397"/>
                  </a:lnTo>
                  <a:lnTo>
                    <a:pt x="11495" y="6056"/>
                  </a:lnTo>
                  <a:lnTo>
                    <a:pt x="11248" y="6716"/>
                  </a:lnTo>
                  <a:lnTo>
                    <a:pt x="11001" y="7416"/>
                  </a:lnTo>
                  <a:lnTo>
                    <a:pt x="10671" y="8075"/>
                  </a:lnTo>
                  <a:lnTo>
                    <a:pt x="10342" y="8775"/>
                  </a:lnTo>
                  <a:lnTo>
                    <a:pt x="9930" y="9476"/>
                  </a:lnTo>
                  <a:lnTo>
                    <a:pt x="9476" y="10135"/>
                  </a:lnTo>
                  <a:lnTo>
                    <a:pt x="8941" y="10835"/>
                  </a:lnTo>
                  <a:lnTo>
                    <a:pt x="8364" y="11495"/>
                  </a:lnTo>
                  <a:lnTo>
                    <a:pt x="7746" y="12113"/>
                  </a:lnTo>
                  <a:lnTo>
                    <a:pt x="7046" y="12730"/>
                  </a:lnTo>
                  <a:lnTo>
                    <a:pt x="6263" y="13348"/>
                  </a:lnTo>
                  <a:lnTo>
                    <a:pt x="5398" y="13925"/>
                  </a:lnTo>
                  <a:lnTo>
                    <a:pt x="4491" y="14461"/>
                  </a:lnTo>
                  <a:lnTo>
                    <a:pt x="3503" y="14955"/>
                  </a:lnTo>
                  <a:lnTo>
                    <a:pt x="2432" y="15408"/>
                  </a:lnTo>
                  <a:lnTo>
                    <a:pt x="1237" y="15820"/>
                  </a:lnTo>
                  <a:lnTo>
                    <a:pt x="1" y="161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683;p41">
              <a:extLst>
                <a:ext uri="{FF2B5EF4-FFF2-40B4-BE49-F238E27FC236}">
                  <a16:creationId xmlns:a16="http://schemas.microsoft.com/office/drawing/2014/main" id="{87BA7C2C-BDFF-42B4-95C6-90E6A5E39438}"/>
                </a:ext>
              </a:extLst>
            </p:cNvPr>
            <p:cNvSpPr/>
            <p:nvPr/>
          </p:nvSpPr>
          <p:spPr>
            <a:xfrm>
              <a:off x="6190200" y="3555800"/>
              <a:ext cx="240000" cy="313125"/>
            </a:xfrm>
            <a:custGeom>
              <a:avLst/>
              <a:gdLst/>
              <a:ahLst/>
              <a:cxnLst/>
              <a:rect l="l" t="t" r="r" b="b"/>
              <a:pathLst>
                <a:path w="9600" h="12525" extrusionOk="0">
                  <a:moveTo>
                    <a:pt x="9394" y="0"/>
                  </a:moveTo>
                  <a:lnTo>
                    <a:pt x="9353" y="41"/>
                  </a:lnTo>
                  <a:lnTo>
                    <a:pt x="9270" y="83"/>
                  </a:lnTo>
                  <a:lnTo>
                    <a:pt x="5975" y="4408"/>
                  </a:lnTo>
                  <a:lnTo>
                    <a:pt x="5727" y="2184"/>
                  </a:lnTo>
                  <a:lnTo>
                    <a:pt x="5686" y="1813"/>
                  </a:lnTo>
                  <a:lnTo>
                    <a:pt x="5645" y="1731"/>
                  </a:lnTo>
                  <a:lnTo>
                    <a:pt x="5604" y="1689"/>
                  </a:lnTo>
                  <a:lnTo>
                    <a:pt x="5480" y="1648"/>
                  </a:lnTo>
                  <a:lnTo>
                    <a:pt x="5398" y="1689"/>
                  </a:lnTo>
                  <a:lnTo>
                    <a:pt x="5357" y="1731"/>
                  </a:lnTo>
                  <a:lnTo>
                    <a:pt x="5357" y="1813"/>
                  </a:lnTo>
                  <a:lnTo>
                    <a:pt x="5686" y="4408"/>
                  </a:lnTo>
                  <a:lnTo>
                    <a:pt x="5727" y="4738"/>
                  </a:lnTo>
                  <a:lnTo>
                    <a:pt x="3091" y="8199"/>
                  </a:lnTo>
                  <a:lnTo>
                    <a:pt x="2802" y="4408"/>
                  </a:lnTo>
                  <a:lnTo>
                    <a:pt x="2802" y="4326"/>
                  </a:lnTo>
                  <a:lnTo>
                    <a:pt x="2761" y="4285"/>
                  </a:lnTo>
                  <a:lnTo>
                    <a:pt x="2637" y="4244"/>
                  </a:lnTo>
                  <a:lnTo>
                    <a:pt x="2514" y="4285"/>
                  </a:lnTo>
                  <a:lnTo>
                    <a:pt x="2514" y="4326"/>
                  </a:lnTo>
                  <a:lnTo>
                    <a:pt x="2473" y="4408"/>
                  </a:lnTo>
                  <a:lnTo>
                    <a:pt x="2802" y="8569"/>
                  </a:lnTo>
                  <a:lnTo>
                    <a:pt x="372" y="11783"/>
                  </a:lnTo>
                  <a:lnTo>
                    <a:pt x="372" y="8034"/>
                  </a:lnTo>
                  <a:lnTo>
                    <a:pt x="330" y="7993"/>
                  </a:lnTo>
                  <a:lnTo>
                    <a:pt x="289" y="7910"/>
                  </a:lnTo>
                  <a:lnTo>
                    <a:pt x="207" y="7869"/>
                  </a:lnTo>
                  <a:lnTo>
                    <a:pt x="83" y="7910"/>
                  </a:lnTo>
                  <a:lnTo>
                    <a:pt x="42" y="7993"/>
                  </a:lnTo>
                  <a:lnTo>
                    <a:pt x="42" y="8034"/>
                  </a:lnTo>
                  <a:lnTo>
                    <a:pt x="42" y="11989"/>
                  </a:lnTo>
                  <a:lnTo>
                    <a:pt x="42" y="12071"/>
                  </a:lnTo>
                  <a:lnTo>
                    <a:pt x="83" y="12112"/>
                  </a:lnTo>
                  <a:lnTo>
                    <a:pt x="1" y="12236"/>
                  </a:lnTo>
                  <a:lnTo>
                    <a:pt x="207" y="12524"/>
                  </a:lnTo>
                  <a:lnTo>
                    <a:pt x="536" y="12071"/>
                  </a:lnTo>
                  <a:lnTo>
                    <a:pt x="2473" y="11577"/>
                  </a:lnTo>
                  <a:lnTo>
                    <a:pt x="3338" y="11041"/>
                  </a:lnTo>
                  <a:lnTo>
                    <a:pt x="825" y="11659"/>
                  </a:lnTo>
                  <a:lnTo>
                    <a:pt x="2679" y="9229"/>
                  </a:lnTo>
                  <a:lnTo>
                    <a:pt x="3049" y="8775"/>
                  </a:lnTo>
                  <a:lnTo>
                    <a:pt x="7293" y="7951"/>
                  </a:lnTo>
                  <a:lnTo>
                    <a:pt x="7911" y="7828"/>
                  </a:lnTo>
                  <a:lnTo>
                    <a:pt x="7993" y="7787"/>
                  </a:lnTo>
                  <a:lnTo>
                    <a:pt x="8034" y="7745"/>
                  </a:lnTo>
                  <a:lnTo>
                    <a:pt x="8034" y="7663"/>
                  </a:lnTo>
                  <a:lnTo>
                    <a:pt x="7993" y="7539"/>
                  </a:lnTo>
                  <a:lnTo>
                    <a:pt x="7870" y="7498"/>
                  </a:lnTo>
                  <a:lnTo>
                    <a:pt x="7828" y="7498"/>
                  </a:lnTo>
                  <a:lnTo>
                    <a:pt x="3544" y="8363"/>
                  </a:lnTo>
                  <a:lnTo>
                    <a:pt x="3338" y="8405"/>
                  </a:lnTo>
                  <a:lnTo>
                    <a:pt x="5975" y="4944"/>
                  </a:lnTo>
                  <a:lnTo>
                    <a:pt x="8446" y="4161"/>
                  </a:lnTo>
                  <a:lnTo>
                    <a:pt x="8776" y="4038"/>
                  </a:lnTo>
                  <a:lnTo>
                    <a:pt x="8858" y="3996"/>
                  </a:lnTo>
                  <a:lnTo>
                    <a:pt x="8900" y="3955"/>
                  </a:lnTo>
                  <a:lnTo>
                    <a:pt x="8900" y="3873"/>
                  </a:lnTo>
                  <a:lnTo>
                    <a:pt x="8858" y="3790"/>
                  </a:lnTo>
                  <a:lnTo>
                    <a:pt x="8776" y="3708"/>
                  </a:lnTo>
                  <a:lnTo>
                    <a:pt x="8694" y="3749"/>
                  </a:lnTo>
                  <a:lnTo>
                    <a:pt x="6304" y="4491"/>
                  </a:lnTo>
                  <a:lnTo>
                    <a:pt x="8282" y="1937"/>
                  </a:lnTo>
                  <a:lnTo>
                    <a:pt x="9559" y="247"/>
                  </a:lnTo>
                  <a:lnTo>
                    <a:pt x="9600" y="165"/>
                  </a:lnTo>
                  <a:lnTo>
                    <a:pt x="9559" y="83"/>
                  </a:lnTo>
                  <a:lnTo>
                    <a:pt x="9476" y="41"/>
                  </a:lnTo>
                  <a:lnTo>
                    <a:pt x="9394" y="0"/>
                  </a:lnTo>
                  <a:close/>
                </a:path>
              </a:pathLst>
            </a:custGeom>
            <a:solidFill>
              <a:srgbClr val="ABC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684;p41">
              <a:extLst>
                <a:ext uri="{FF2B5EF4-FFF2-40B4-BE49-F238E27FC236}">
                  <a16:creationId xmlns:a16="http://schemas.microsoft.com/office/drawing/2014/main" id="{FC6B9244-E316-4F52-970C-3138E34E0D57}"/>
                </a:ext>
              </a:extLst>
            </p:cNvPr>
            <p:cNvSpPr/>
            <p:nvPr/>
          </p:nvSpPr>
          <p:spPr>
            <a:xfrm>
              <a:off x="6190200" y="3555800"/>
              <a:ext cx="240000" cy="313125"/>
            </a:xfrm>
            <a:custGeom>
              <a:avLst/>
              <a:gdLst/>
              <a:ahLst/>
              <a:cxnLst/>
              <a:rect l="l" t="t" r="r" b="b"/>
              <a:pathLst>
                <a:path w="9600" h="12525" fill="none" extrusionOk="0">
                  <a:moveTo>
                    <a:pt x="9394" y="0"/>
                  </a:moveTo>
                  <a:lnTo>
                    <a:pt x="9394" y="0"/>
                  </a:lnTo>
                  <a:lnTo>
                    <a:pt x="9353" y="41"/>
                  </a:lnTo>
                  <a:lnTo>
                    <a:pt x="9270" y="83"/>
                  </a:lnTo>
                  <a:lnTo>
                    <a:pt x="9270" y="83"/>
                  </a:lnTo>
                  <a:lnTo>
                    <a:pt x="5975" y="4408"/>
                  </a:lnTo>
                  <a:lnTo>
                    <a:pt x="5975" y="4408"/>
                  </a:lnTo>
                  <a:lnTo>
                    <a:pt x="5727" y="2184"/>
                  </a:lnTo>
                  <a:lnTo>
                    <a:pt x="5727" y="2184"/>
                  </a:lnTo>
                  <a:lnTo>
                    <a:pt x="5686" y="1813"/>
                  </a:lnTo>
                  <a:lnTo>
                    <a:pt x="5686" y="1813"/>
                  </a:lnTo>
                  <a:lnTo>
                    <a:pt x="5645" y="1731"/>
                  </a:lnTo>
                  <a:lnTo>
                    <a:pt x="5604" y="1689"/>
                  </a:lnTo>
                  <a:lnTo>
                    <a:pt x="5480" y="1648"/>
                  </a:lnTo>
                  <a:lnTo>
                    <a:pt x="5480" y="1648"/>
                  </a:lnTo>
                  <a:lnTo>
                    <a:pt x="5398" y="1689"/>
                  </a:lnTo>
                  <a:lnTo>
                    <a:pt x="5357" y="1731"/>
                  </a:lnTo>
                  <a:lnTo>
                    <a:pt x="5357" y="1813"/>
                  </a:lnTo>
                  <a:lnTo>
                    <a:pt x="5357" y="1813"/>
                  </a:lnTo>
                  <a:lnTo>
                    <a:pt x="5686" y="4408"/>
                  </a:lnTo>
                  <a:lnTo>
                    <a:pt x="5686" y="4408"/>
                  </a:lnTo>
                  <a:lnTo>
                    <a:pt x="5727" y="4738"/>
                  </a:lnTo>
                  <a:lnTo>
                    <a:pt x="5727" y="4738"/>
                  </a:lnTo>
                  <a:lnTo>
                    <a:pt x="3091" y="8199"/>
                  </a:lnTo>
                  <a:lnTo>
                    <a:pt x="3091" y="8199"/>
                  </a:lnTo>
                  <a:lnTo>
                    <a:pt x="2802" y="4408"/>
                  </a:lnTo>
                  <a:lnTo>
                    <a:pt x="2802" y="4408"/>
                  </a:lnTo>
                  <a:lnTo>
                    <a:pt x="2802" y="4326"/>
                  </a:lnTo>
                  <a:lnTo>
                    <a:pt x="2761" y="4285"/>
                  </a:lnTo>
                  <a:lnTo>
                    <a:pt x="2637" y="4244"/>
                  </a:lnTo>
                  <a:lnTo>
                    <a:pt x="2637" y="4244"/>
                  </a:lnTo>
                  <a:lnTo>
                    <a:pt x="2514" y="4285"/>
                  </a:lnTo>
                  <a:lnTo>
                    <a:pt x="2514" y="4326"/>
                  </a:lnTo>
                  <a:lnTo>
                    <a:pt x="2473" y="4408"/>
                  </a:lnTo>
                  <a:lnTo>
                    <a:pt x="2473" y="4408"/>
                  </a:lnTo>
                  <a:lnTo>
                    <a:pt x="2802" y="8569"/>
                  </a:lnTo>
                  <a:lnTo>
                    <a:pt x="2802" y="8569"/>
                  </a:lnTo>
                  <a:lnTo>
                    <a:pt x="372" y="11783"/>
                  </a:lnTo>
                  <a:lnTo>
                    <a:pt x="372" y="11783"/>
                  </a:lnTo>
                  <a:lnTo>
                    <a:pt x="372" y="8034"/>
                  </a:lnTo>
                  <a:lnTo>
                    <a:pt x="372" y="8034"/>
                  </a:lnTo>
                  <a:lnTo>
                    <a:pt x="330" y="7993"/>
                  </a:lnTo>
                  <a:lnTo>
                    <a:pt x="289" y="7910"/>
                  </a:lnTo>
                  <a:lnTo>
                    <a:pt x="207" y="7869"/>
                  </a:lnTo>
                  <a:lnTo>
                    <a:pt x="207" y="7869"/>
                  </a:lnTo>
                  <a:lnTo>
                    <a:pt x="83" y="7910"/>
                  </a:lnTo>
                  <a:lnTo>
                    <a:pt x="42" y="7993"/>
                  </a:lnTo>
                  <a:lnTo>
                    <a:pt x="42" y="8034"/>
                  </a:lnTo>
                  <a:lnTo>
                    <a:pt x="42" y="8034"/>
                  </a:lnTo>
                  <a:lnTo>
                    <a:pt x="42" y="11989"/>
                  </a:lnTo>
                  <a:lnTo>
                    <a:pt x="42" y="11989"/>
                  </a:lnTo>
                  <a:lnTo>
                    <a:pt x="42" y="12071"/>
                  </a:lnTo>
                  <a:lnTo>
                    <a:pt x="83" y="12112"/>
                  </a:lnTo>
                  <a:lnTo>
                    <a:pt x="83" y="12112"/>
                  </a:lnTo>
                  <a:lnTo>
                    <a:pt x="1" y="12236"/>
                  </a:lnTo>
                  <a:lnTo>
                    <a:pt x="1" y="12236"/>
                  </a:lnTo>
                  <a:lnTo>
                    <a:pt x="207" y="12524"/>
                  </a:lnTo>
                  <a:lnTo>
                    <a:pt x="207" y="12524"/>
                  </a:lnTo>
                  <a:lnTo>
                    <a:pt x="536" y="12071"/>
                  </a:lnTo>
                  <a:lnTo>
                    <a:pt x="536" y="12071"/>
                  </a:lnTo>
                  <a:lnTo>
                    <a:pt x="2473" y="11577"/>
                  </a:lnTo>
                  <a:lnTo>
                    <a:pt x="2473" y="11577"/>
                  </a:lnTo>
                  <a:lnTo>
                    <a:pt x="3338" y="11041"/>
                  </a:lnTo>
                  <a:lnTo>
                    <a:pt x="3338" y="11041"/>
                  </a:lnTo>
                  <a:lnTo>
                    <a:pt x="825" y="11659"/>
                  </a:lnTo>
                  <a:lnTo>
                    <a:pt x="825" y="11659"/>
                  </a:lnTo>
                  <a:lnTo>
                    <a:pt x="2679" y="9229"/>
                  </a:lnTo>
                  <a:lnTo>
                    <a:pt x="2679" y="9229"/>
                  </a:lnTo>
                  <a:lnTo>
                    <a:pt x="3049" y="8775"/>
                  </a:lnTo>
                  <a:lnTo>
                    <a:pt x="3049" y="8775"/>
                  </a:lnTo>
                  <a:lnTo>
                    <a:pt x="7293" y="7951"/>
                  </a:lnTo>
                  <a:lnTo>
                    <a:pt x="7293" y="7951"/>
                  </a:lnTo>
                  <a:lnTo>
                    <a:pt x="7911" y="7828"/>
                  </a:lnTo>
                  <a:lnTo>
                    <a:pt x="7911" y="7828"/>
                  </a:lnTo>
                  <a:lnTo>
                    <a:pt x="7993" y="7787"/>
                  </a:lnTo>
                  <a:lnTo>
                    <a:pt x="8034" y="7745"/>
                  </a:lnTo>
                  <a:lnTo>
                    <a:pt x="8034" y="7663"/>
                  </a:lnTo>
                  <a:lnTo>
                    <a:pt x="7993" y="7539"/>
                  </a:lnTo>
                  <a:lnTo>
                    <a:pt x="7870" y="7498"/>
                  </a:lnTo>
                  <a:lnTo>
                    <a:pt x="7870" y="7498"/>
                  </a:lnTo>
                  <a:lnTo>
                    <a:pt x="7828" y="7498"/>
                  </a:lnTo>
                  <a:lnTo>
                    <a:pt x="7828" y="7498"/>
                  </a:lnTo>
                  <a:lnTo>
                    <a:pt x="3544" y="8363"/>
                  </a:lnTo>
                  <a:lnTo>
                    <a:pt x="3544" y="8363"/>
                  </a:lnTo>
                  <a:lnTo>
                    <a:pt x="3338" y="8405"/>
                  </a:lnTo>
                  <a:lnTo>
                    <a:pt x="3338" y="8405"/>
                  </a:lnTo>
                  <a:lnTo>
                    <a:pt x="5975" y="4944"/>
                  </a:lnTo>
                  <a:lnTo>
                    <a:pt x="5975" y="4944"/>
                  </a:lnTo>
                  <a:lnTo>
                    <a:pt x="8446" y="4161"/>
                  </a:lnTo>
                  <a:lnTo>
                    <a:pt x="8446" y="4161"/>
                  </a:lnTo>
                  <a:lnTo>
                    <a:pt x="8776" y="4038"/>
                  </a:lnTo>
                  <a:lnTo>
                    <a:pt x="8776" y="4038"/>
                  </a:lnTo>
                  <a:lnTo>
                    <a:pt x="8858" y="3996"/>
                  </a:lnTo>
                  <a:lnTo>
                    <a:pt x="8900" y="3955"/>
                  </a:lnTo>
                  <a:lnTo>
                    <a:pt x="8900" y="3873"/>
                  </a:lnTo>
                  <a:lnTo>
                    <a:pt x="8858" y="3790"/>
                  </a:lnTo>
                  <a:lnTo>
                    <a:pt x="8776" y="3708"/>
                  </a:lnTo>
                  <a:lnTo>
                    <a:pt x="8776" y="3708"/>
                  </a:lnTo>
                  <a:lnTo>
                    <a:pt x="8694" y="3749"/>
                  </a:lnTo>
                  <a:lnTo>
                    <a:pt x="8694" y="3749"/>
                  </a:lnTo>
                  <a:lnTo>
                    <a:pt x="6304" y="4491"/>
                  </a:lnTo>
                  <a:lnTo>
                    <a:pt x="6304" y="4491"/>
                  </a:lnTo>
                  <a:lnTo>
                    <a:pt x="8282" y="1937"/>
                  </a:lnTo>
                  <a:lnTo>
                    <a:pt x="8282" y="1937"/>
                  </a:lnTo>
                  <a:lnTo>
                    <a:pt x="9559" y="247"/>
                  </a:lnTo>
                  <a:lnTo>
                    <a:pt x="9559" y="247"/>
                  </a:lnTo>
                  <a:lnTo>
                    <a:pt x="9600" y="165"/>
                  </a:lnTo>
                  <a:lnTo>
                    <a:pt x="9559" y="83"/>
                  </a:lnTo>
                  <a:lnTo>
                    <a:pt x="9476" y="41"/>
                  </a:lnTo>
                  <a:lnTo>
                    <a:pt x="93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685;p41">
              <a:extLst>
                <a:ext uri="{FF2B5EF4-FFF2-40B4-BE49-F238E27FC236}">
                  <a16:creationId xmlns:a16="http://schemas.microsoft.com/office/drawing/2014/main" id="{1EC2DE5B-3434-4DDF-893F-AB4241ECF219}"/>
                </a:ext>
              </a:extLst>
            </p:cNvPr>
            <p:cNvSpPr/>
            <p:nvPr/>
          </p:nvSpPr>
          <p:spPr>
            <a:xfrm>
              <a:off x="6162400" y="3775175"/>
              <a:ext cx="496450" cy="203950"/>
            </a:xfrm>
            <a:custGeom>
              <a:avLst/>
              <a:gdLst/>
              <a:ahLst/>
              <a:cxnLst/>
              <a:rect l="l" t="t" r="r" b="b"/>
              <a:pathLst>
                <a:path w="19858" h="8158" extrusionOk="0">
                  <a:moveTo>
                    <a:pt x="11948" y="0"/>
                  </a:moveTo>
                  <a:lnTo>
                    <a:pt x="11042" y="83"/>
                  </a:lnTo>
                  <a:lnTo>
                    <a:pt x="10218" y="165"/>
                  </a:lnTo>
                  <a:lnTo>
                    <a:pt x="9352" y="330"/>
                  </a:lnTo>
                  <a:lnTo>
                    <a:pt x="8570" y="536"/>
                  </a:lnTo>
                  <a:lnTo>
                    <a:pt x="7787" y="742"/>
                  </a:lnTo>
                  <a:lnTo>
                    <a:pt x="7045" y="1030"/>
                  </a:lnTo>
                  <a:lnTo>
                    <a:pt x="6345" y="1319"/>
                  </a:lnTo>
                  <a:lnTo>
                    <a:pt x="5645" y="1607"/>
                  </a:lnTo>
                  <a:lnTo>
                    <a:pt x="4985" y="1978"/>
                  </a:lnTo>
                  <a:lnTo>
                    <a:pt x="4409" y="2308"/>
                  </a:lnTo>
                  <a:lnTo>
                    <a:pt x="3255" y="3049"/>
                  </a:lnTo>
                  <a:lnTo>
                    <a:pt x="2308" y="3749"/>
                  </a:lnTo>
                  <a:lnTo>
                    <a:pt x="1484" y="4450"/>
                  </a:lnTo>
                  <a:lnTo>
                    <a:pt x="866" y="5027"/>
                  </a:lnTo>
                  <a:lnTo>
                    <a:pt x="371" y="5480"/>
                  </a:lnTo>
                  <a:lnTo>
                    <a:pt x="0" y="5933"/>
                  </a:lnTo>
                  <a:lnTo>
                    <a:pt x="1195" y="6510"/>
                  </a:lnTo>
                  <a:lnTo>
                    <a:pt x="2308" y="6963"/>
                  </a:lnTo>
                  <a:lnTo>
                    <a:pt x="3420" y="7375"/>
                  </a:lnTo>
                  <a:lnTo>
                    <a:pt x="4491" y="7663"/>
                  </a:lnTo>
                  <a:lnTo>
                    <a:pt x="5521" y="7910"/>
                  </a:lnTo>
                  <a:lnTo>
                    <a:pt x="6551" y="8034"/>
                  </a:lnTo>
                  <a:lnTo>
                    <a:pt x="7540" y="8116"/>
                  </a:lnTo>
                  <a:lnTo>
                    <a:pt x="8446" y="8158"/>
                  </a:lnTo>
                  <a:lnTo>
                    <a:pt x="9352" y="8116"/>
                  </a:lnTo>
                  <a:lnTo>
                    <a:pt x="10218" y="7993"/>
                  </a:lnTo>
                  <a:lnTo>
                    <a:pt x="11083" y="7828"/>
                  </a:lnTo>
                  <a:lnTo>
                    <a:pt x="11866" y="7663"/>
                  </a:lnTo>
                  <a:lnTo>
                    <a:pt x="12648" y="7416"/>
                  </a:lnTo>
                  <a:lnTo>
                    <a:pt x="13349" y="7128"/>
                  </a:lnTo>
                  <a:lnTo>
                    <a:pt x="14049" y="6839"/>
                  </a:lnTo>
                  <a:lnTo>
                    <a:pt x="14708" y="6510"/>
                  </a:lnTo>
                  <a:lnTo>
                    <a:pt x="15326" y="6180"/>
                  </a:lnTo>
                  <a:lnTo>
                    <a:pt x="15903" y="5809"/>
                  </a:lnTo>
                  <a:lnTo>
                    <a:pt x="16439" y="5439"/>
                  </a:lnTo>
                  <a:lnTo>
                    <a:pt x="16933" y="5068"/>
                  </a:lnTo>
                  <a:lnTo>
                    <a:pt x="17839" y="4326"/>
                  </a:lnTo>
                  <a:lnTo>
                    <a:pt x="18540" y="3626"/>
                  </a:lnTo>
                  <a:lnTo>
                    <a:pt x="19116" y="3049"/>
                  </a:lnTo>
                  <a:lnTo>
                    <a:pt x="19528" y="2555"/>
                  </a:lnTo>
                  <a:lnTo>
                    <a:pt x="19858" y="2102"/>
                  </a:lnTo>
                  <a:lnTo>
                    <a:pt x="18828" y="1566"/>
                  </a:lnTo>
                  <a:lnTo>
                    <a:pt x="17757" y="1113"/>
                  </a:lnTo>
                  <a:lnTo>
                    <a:pt x="16727" y="742"/>
                  </a:lnTo>
                  <a:lnTo>
                    <a:pt x="15738" y="454"/>
                  </a:lnTo>
                  <a:lnTo>
                    <a:pt x="14749" y="248"/>
                  </a:lnTo>
                  <a:lnTo>
                    <a:pt x="13802" y="83"/>
                  </a:lnTo>
                  <a:lnTo>
                    <a:pt x="12854" y="42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rgbClr val="5A84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686;p41">
              <a:extLst>
                <a:ext uri="{FF2B5EF4-FFF2-40B4-BE49-F238E27FC236}">
                  <a16:creationId xmlns:a16="http://schemas.microsoft.com/office/drawing/2014/main" id="{E69F2CB5-58BD-4E0B-B054-788AB982DE52}"/>
                </a:ext>
              </a:extLst>
            </p:cNvPr>
            <p:cNvSpPr/>
            <p:nvPr/>
          </p:nvSpPr>
          <p:spPr>
            <a:xfrm>
              <a:off x="6162400" y="3775175"/>
              <a:ext cx="496450" cy="203950"/>
            </a:xfrm>
            <a:custGeom>
              <a:avLst/>
              <a:gdLst/>
              <a:ahLst/>
              <a:cxnLst/>
              <a:rect l="l" t="t" r="r" b="b"/>
              <a:pathLst>
                <a:path w="19858" h="8158" fill="none" extrusionOk="0">
                  <a:moveTo>
                    <a:pt x="0" y="5933"/>
                  </a:moveTo>
                  <a:lnTo>
                    <a:pt x="0" y="5933"/>
                  </a:lnTo>
                  <a:lnTo>
                    <a:pt x="371" y="5480"/>
                  </a:lnTo>
                  <a:lnTo>
                    <a:pt x="866" y="5027"/>
                  </a:lnTo>
                  <a:lnTo>
                    <a:pt x="1484" y="4450"/>
                  </a:lnTo>
                  <a:lnTo>
                    <a:pt x="2308" y="3749"/>
                  </a:lnTo>
                  <a:lnTo>
                    <a:pt x="3255" y="3049"/>
                  </a:lnTo>
                  <a:lnTo>
                    <a:pt x="4409" y="2308"/>
                  </a:lnTo>
                  <a:lnTo>
                    <a:pt x="4985" y="1978"/>
                  </a:lnTo>
                  <a:lnTo>
                    <a:pt x="5645" y="1607"/>
                  </a:lnTo>
                  <a:lnTo>
                    <a:pt x="6345" y="1319"/>
                  </a:lnTo>
                  <a:lnTo>
                    <a:pt x="7045" y="1030"/>
                  </a:lnTo>
                  <a:lnTo>
                    <a:pt x="7787" y="742"/>
                  </a:lnTo>
                  <a:lnTo>
                    <a:pt x="8570" y="536"/>
                  </a:lnTo>
                  <a:lnTo>
                    <a:pt x="9352" y="330"/>
                  </a:lnTo>
                  <a:lnTo>
                    <a:pt x="10218" y="165"/>
                  </a:lnTo>
                  <a:lnTo>
                    <a:pt x="11042" y="83"/>
                  </a:lnTo>
                  <a:lnTo>
                    <a:pt x="11948" y="0"/>
                  </a:lnTo>
                  <a:lnTo>
                    <a:pt x="12854" y="42"/>
                  </a:lnTo>
                  <a:lnTo>
                    <a:pt x="13802" y="83"/>
                  </a:lnTo>
                  <a:lnTo>
                    <a:pt x="14749" y="248"/>
                  </a:lnTo>
                  <a:lnTo>
                    <a:pt x="15738" y="454"/>
                  </a:lnTo>
                  <a:lnTo>
                    <a:pt x="16727" y="742"/>
                  </a:lnTo>
                  <a:lnTo>
                    <a:pt x="17757" y="1113"/>
                  </a:lnTo>
                  <a:lnTo>
                    <a:pt x="18828" y="1566"/>
                  </a:lnTo>
                  <a:lnTo>
                    <a:pt x="19858" y="2102"/>
                  </a:lnTo>
                  <a:lnTo>
                    <a:pt x="19858" y="2102"/>
                  </a:lnTo>
                  <a:lnTo>
                    <a:pt x="19528" y="2555"/>
                  </a:lnTo>
                  <a:lnTo>
                    <a:pt x="19116" y="3049"/>
                  </a:lnTo>
                  <a:lnTo>
                    <a:pt x="18540" y="3626"/>
                  </a:lnTo>
                  <a:lnTo>
                    <a:pt x="17839" y="4326"/>
                  </a:lnTo>
                  <a:lnTo>
                    <a:pt x="16933" y="5068"/>
                  </a:lnTo>
                  <a:lnTo>
                    <a:pt x="16439" y="5439"/>
                  </a:lnTo>
                  <a:lnTo>
                    <a:pt x="15903" y="5809"/>
                  </a:lnTo>
                  <a:lnTo>
                    <a:pt x="15326" y="6180"/>
                  </a:lnTo>
                  <a:lnTo>
                    <a:pt x="14708" y="6510"/>
                  </a:lnTo>
                  <a:lnTo>
                    <a:pt x="14049" y="6839"/>
                  </a:lnTo>
                  <a:lnTo>
                    <a:pt x="13349" y="7128"/>
                  </a:lnTo>
                  <a:lnTo>
                    <a:pt x="12648" y="7416"/>
                  </a:lnTo>
                  <a:lnTo>
                    <a:pt x="11866" y="7663"/>
                  </a:lnTo>
                  <a:lnTo>
                    <a:pt x="11083" y="7828"/>
                  </a:lnTo>
                  <a:lnTo>
                    <a:pt x="10218" y="7993"/>
                  </a:lnTo>
                  <a:lnTo>
                    <a:pt x="9352" y="8116"/>
                  </a:lnTo>
                  <a:lnTo>
                    <a:pt x="8446" y="8158"/>
                  </a:lnTo>
                  <a:lnTo>
                    <a:pt x="7540" y="8116"/>
                  </a:lnTo>
                  <a:lnTo>
                    <a:pt x="6551" y="8034"/>
                  </a:lnTo>
                  <a:lnTo>
                    <a:pt x="5521" y="7910"/>
                  </a:lnTo>
                  <a:lnTo>
                    <a:pt x="4491" y="7663"/>
                  </a:lnTo>
                  <a:lnTo>
                    <a:pt x="3420" y="7375"/>
                  </a:lnTo>
                  <a:lnTo>
                    <a:pt x="2308" y="6963"/>
                  </a:lnTo>
                  <a:lnTo>
                    <a:pt x="1195" y="6510"/>
                  </a:lnTo>
                  <a:lnTo>
                    <a:pt x="0" y="59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687;p41">
              <a:extLst>
                <a:ext uri="{FF2B5EF4-FFF2-40B4-BE49-F238E27FC236}">
                  <a16:creationId xmlns:a16="http://schemas.microsoft.com/office/drawing/2014/main" id="{AD563443-3290-4FD5-A755-49420009E448}"/>
                </a:ext>
              </a:extLst>
            </p:cNvPr>
            <p:cNvSpPr/>
            <p:nvPr/>
          </p:nvSpPr>
          <p:spPr>
            <a:xfrm>
              <a:off x="6221100" y="3796800"/>
              <a:ext cx="398625" cy="166875"/>
            </a:xfrm>
            <a:custGeom>
              <a:avLst/>
              <a:gdLst/>
              <a:ahLst/>
              <a:cxnLst/>
              <a:rect l="l" t="t" r="r" b="b"/>
              <a:pathLst>
                <a:path w="15945" h="6675" extrusionOk="0">
                  <a:moveTo>
                    <a:pt x="7870" y="1"/>
                  </a:moveTo>
                  <a:lnTo>
                    <a:pt x="7828" y="42"/>
                  </a:lnTo>
                  <a:lnTo>
                    <a:pt x="5233" y="3338"/>
                  </a:lnTo>
                  <a:lnTo>
                    <a:pt x="1278" y="4079"/>
                  </a:lnTo>
                  <a:lnTo>
                    <a:pt x="3791" y="1319"/>
                  </a:lnTo>
                  <a:lnTo>
                    <a:pt x="3832" y="1237"/>
                  </a:lnTo>
                  <a:lnTo>
                    <a:pt x="3791" y="1154"/>
                  </a:lnTo>
                  <a:lnTo>
                    <a:pt x="3750" y="1072"/>
                  </a:lnTo>
                  <a:lnTo>
                    <a:pt x="3667" y="1031"/>
                  </a:lnTo>
                  <a:lnTo>
                    <a:pt x="3626" y="1072"/>
                  </a:lnTo>
                  <a:lnTo>
                    <a:pt x="3544" y="1113"/>
                  </a:lnTo>
                  <a:lnTo>
                    <a:pt x="907" y="3997"/>
                  </a:lnTo>
                  <a:lnTo>
                    <a:pt x="866" y="4079"/>
                  </a:lnTo>
                  <a:lnTo>
                    <a:pt x="866" y="4162"/>
                  </a:lnTo>
                  <a:lnTo>
                    <a:pt x="1" y="4326"/>
                  </a:lnTo>
                  <a:lnTo>
                    <a:pt x="207" y="4574"/>
                  </a:lnTo>
                  <a:lnTo>
                    <a:pt x="1195" y="4409"/>
                  </a:lnTo>
                  <a:lnTo>
                    <a:pt x="4821" y="6386"/>
                  </a:lnTo>
                  <a:lnTo>
                    <a:pt x="5398" y="6675"/>
                  </a:lnTo>
                  <a:lnTo>
                    <a:pt x="5562" y="6675"/>
                  </a:lnTo>
                  <a:lnTo>
                    <a:pt x="5604" y="6592"/>
                  </a:lnTo>
                  <a:lnTo>
                    <a:pt x="5604" y="6469"/>
                  </a:lnTo>
                  <a:lnTo>
                    <a:pt x="5521" y="6386"/>
                  </a:lnTo>
                  <a:lnTo>
                    <a:pt x="1690" y="4326"/>
                  </a:lnTo>
                  <a:lnTo>
                    <a:pt x="4739" y="3750"/>
                  </a:lnTo>
                  <a:lnTo>
                    <a:pt x="5274" y="3667"/>
                  </a:lnTo>
                  <a:lnTo>
                    <a:pt x="8982" y="5933"/>
                  </a:lnTo>
                  <a:lnTo>
                    <a:pt x="9518" y="6263"/>
                  </a:lnTo>
                  <a:lnTo>
                    <a:pt x="9600" y="6263"/>
                  </a:lnTo>
                  <a:lnTo>
                    <a:pt x="9682" y="6221"/>
                  </a:lnTo>
                  <a:lnTo>
                    <a:pt x="9765" y="6139"/>
                  </a:lnTo>
                  <a:lnTo>
                    <a:pt x="9765" y="6057"/>
                  </a:lnTo>
                  <a:lnTo>
                    <a:pt x="9682" y="5974"/>
                  </a:lnTo>
                  <a:lnTo>
                    <a:pt x="5933" y="3667"/>
                  </a:lnTo>
                  <a:lnTo>
                    <a:pt x="5768" y="3585"/>
                  </a:lnTo>
                  <a:lnTo>
                    <a:pt x="10053" y="2802"/>
                  </a:lnTo>
                  <a:lnTo>
                    <a:pt x="12360" y="3873"/>
                  </a:lnTo>
                  <a:lnTo>
                    <a:pt x="12731" y="4038"/>
                  </a:lnTo>
                  <a:lnTo>
                    <a:pt x="12772" y="4038"/>
                  </a:lnTo>
                  <a:lnTo>
                    <a:pt x="12896" y="3997"/>
                  </a:lnTo>
                  <a:lnTo>
                    <a:pt x="12937" y="3914"/>
                  </a:lnTo>
                  <a:lnTo>
                    <a:pt x="12937" y="3832"/>
                  </a:lnTo>
                  <a:lnTo>
                    <a:pt x="12855" y="3750"/>
                  </a:lnTo>
                  <a:lnTo>
                    <a:pt x="10589" y="2678"/>
                  </a:lnTo>
                  <a:lnTo>
                    <a:pt x="13761" y="2102"/>
                  </a:lnTo>
                  <a:lnTo>
                    <a:pt x="15821" y="1731"/>
                  </a:lnTo>
                  <a:lnTo>
                    <a:pt x="15903" y="1731"/>
                  </a:lnTo>
                  <a:lnTo>
                    <a:pt x="15944" y="1690"/>
                  </a:lnTo>
                  <a:lnTo>
                    <a:pt x="15944" y="1566"/>
                  </a:lnTo>
                  <a:lnTo>
                    <a:pt x="15903" y="1484"/>
                  </a:lnTo>
                  <a:lnTo>
                    <a:pt x="15780" y="1443"/>
                  </a:lnTo>
                  <a:lnTo>
                    <a:pt x="15738" y="1443"/>
                  </a:lnTo>
                  <a:lnTo>
                    <a:pt x="10424" y="2390"/>
                  </a:lnTo>
                  <a:lnTo>
                    <a:pt x="10424" y="2390"/>
                  </a:lnTo>
                  <a:lnTo>
                    <a:pt x="11701" y="577"/>
                  </a:lnTo>
                  <a:lnTo>
                    <a:pt x="11907" y="289"/>
                  </a:lnTo>
                  <a:lnTo>
                    <a:pt x="11948" y="207"/>
                  </a:lnTo>
                  <a:lnTo>
                    <a:pt x="11907" y="83"/>
                  </a:lnTo>
                  <a:lnTo>
                    <a:pt x="11866" y="42"/>
                  </a:lnTo>
                  <a:lnTo>
                    <a:pt x="11783" y="1"/>
                  </a:lnTo>
                  <a:lnTo>
                    <a:pt x="11742" y="42"/>
                  </a:lnTo>
                  <a:lnTo>
                    <a:pt x="11660" y="83"/>
                  </a:lnTo>
                  <a:lnTo>
                    <a:pt x="10177" y="2225"/>
                  </a:lnTo>
                  <a:lnTo>
                    <a:pt x="9971" y="2472"/>
                  </a:lnTo>
                  <a:lnTo>
                    <a:pt x="5686" y="3255"/>
                  </a:lnTo>
                  <a:lnTo>
                    <a:pt x="8076" y="248"/>
                  </a:lnTo>
                  <a:lnTo>
                    <a:pt x="8117" y="165"/>
                  </a:lnTo>
                  <a:lnTo>
                    <a:pt x="8076" y="83"/>
                  </a:lnTo>
                  <a:lnTo>
                    <a:pt x="8034" y="1"/>
                  </a:lnTo>
                  <a:close/>
                </a:path>
              </a:pathLst>
            </a:custGeom>
            <a:solidFill>
              <a:srgbClr val="A6BC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688;p41">
              <a:extLst>
                <a:ext uri="{FF2B5EF4-FFF2-40B4-BE49-F238E27FC236}">
                  <a16:creationId xmlns:a16="http://schemas.microsoft.com/office/drawing/2014/main" id="{815BADF0-D728-492E-84A2-A308068F464D}"/>
                </a:ext>
              </a:extLst>
            </p:cNvPr>
            <p:cNvSpPr/>
            <p:nvPr/>
          </p:nvSpPr>
          <p:spPr>
            <a:xfrm>
              <a:off x="6221100" y="3796800"/>
              <a:ext cx="398625" cy="166875"/>
            </a:xfrm>
            <a:custGeom>
              <a:avLst/>
              <a:gdLst/>
              <a:ahLst/>
              <a:cxnLst/>
              <a:rect l="l" t="t" r="r" b="b"/>
              <a:pathLst>
                <a:path w="15945" h="6675" fill="none" extrusionOk="0">
                  <a:moveTo>
                    <a:pt x="7952" y="1"/>
                  </a:moveTo>
                  <a:lnTo>
                    <a:pt x="7952" y="1"/>
                  </a:lnTo>
                  <a:lnTo>
                    <a:pt x="7870" y="1"/>
                  </a:lnTo>
                  <a:lnTo>
                    <a:pt x="7828" y="42"/>
                  </a:lnTo>
                  <a:lnTo>
                    <a:pt x="7828" y="42"/>
                  </a:lnTo>
                  <a:lnTo>
                    <a:pt x="5233" y="3338"/>
                  </a:lnTo>
                  <a:lnTo>
                    <a:pt x="5233" y="3338"/>
                  </a:lnTo>
                  <a:lnTo>
                    <a:pt x="1278" y="4079"/>
                  </a:lnTo>
                  <a:lnTo>
                    <a:pt x="1278" y="4079"/>
                  </a:lnTo>
                  <a:lnTo>
                    <a:pt x="3791" y="1319"/>
                  </a:lnTo>
                  <a:lnTo>
                    <a:pt x="3791" y="1319"/>
                  </a:lnTo>
                  <a:lnTo>
                    <a:pt x="3832" y="1237"/>
                  </a:lnTo>
                  <a:lnTo>
                    <a:pt x="3791" y="1154"/>
                  </a:lnTo>
                  <a:lnTo>
                    <a:pt x="3750" y="1072"/>
                  </a:lnTo>
                  <a:lnTo>
                    <a:pt x="3667" y="1031"/>
                  </a:lnTo>
                  <a:lnTo>
                    <a:pt x="3667" y="1031"/>
                  </a:lnTo>
                  <a:lnTo>
                    <a:pt x="3626" y="1072"/>
                  </a:lnTo>
                  <a:lnTo>
                    <a:pt x="3544" y="1113"/>
                  </a:lnTo>
                  <a:lnTo>
                    <a:pt x="3544" y="1113"/>
                  </a:lnTo>
                  <a:lnTo>
                    <a:pt x="907" y="3997"/>
                  </a:lnTo>
                  <a:lnTo>
                    <a:pt x="907" y="3997"/>
                  </a:lnTo>
                  <a:lnTo>
                    <a:pt x="866" y="4079"/>
                  </a:lnTo>
                  <a:lnTo>
                    <a:pt x="866" y="4162"/>
                  </a:lnTo>
                  <a:lnTo>
                    <a:pt x="866" y="4162"/>
                  </a:lnTo>
                  <a:lnTo>
                    <a:pt x="1" y="4326"/>
                  </a:lnTo>
                  <a:lnTo>
                    <a:pt x="1" y="4326"/>
                  </a:lnTo>
                  <a:lnTo>
                    <a:pt x="207" y="4574"/>
                  </a:lnTo>
                  <a:lnTo>
                    <a:pt x="207" y="4574"/>
                  </a:lnTo>
                  <a:lnTo>
                    <a:pt x="1195" y="4409"/>
                  </a:lnTo>
                  <a:lnTo>
                    <a:pt x="1195" y="4409"/>
                  </a:lnTo>
                  <a:lnTo>
                    <a:pt x="4821" y="6386"/>
                  </a:lnTo>
                  <a:lnTo>
                    <a:pt x="4821" y="6386"/>
                  </a:lnTo>
                  <a:lnTo>
                    <a:pt x="5398" y="6675"/>
                  </a:lnTo>
                  <a:lnTo>
                    <a:pt x="5398" y="6675"/>
                  </a:lnTo>
                  <a:lnTo>
                    <a:pt x="5439" y="6675"/>
                  </a:lnTo>
                  <a:lnTo>
                    <a:pt x="5439" y="6675"/>
                  </a:lnTo>
                  <a:lnTo>
                    <a:pt x="5562" y="6675"/>
                  </a:lnTo>
                  <a:lnTo>
                    <a:pt x="5604" y="6592"/>
                  </a:lnTo>
                  <a:lnTo>
                    <a:pt x="5604" y="6469"/>
                  </a:lnTo>
                  <a:lnTo>
                    <a:pt x="5521" y="6386"/>
                  </a:lnTo>
                  <a:lnTo>
                    <a:pt x="5521" y="6386"/>
                  </a:lnTo>
                  <a:lnTo>
                    <a:pt x="1690" y="4326"/>
                  </a:lnTo>
                  <a:lnTo>
                    <a:pt x="1690" y="4326"/>
                  </a:lnTo>
                  <a:lnTo>
                    <a:pt x="4739" y="3750"/>
                  </a:lnTo>
                  <a:lnTo>
                    <a:pt x="4739" y="3750"/>
                  </a:lnTo>
                  <a:lnTo>
                    <a:pt x="5274" y="3667"/>
                  </a:lnTo>
                  <a:lnTo>
                    <a:pt x="5274" y="3667"/>
                  </a:lnTo>
                  <a:lnTo>
                    <a:pt x="8982" y="5933"/>
                  </a:lnTo>
                  <a:lnTo>
                    <a:pt x="8982" y="5933"/>
                  </a:lnTo>
                  <a:lnTo>
                    <a:pt x="9518" y="6263"/>
                  </a:lnTo>
                  <a:lnTo>
                    <a:pt x="9518" y="6263"/>
                  </a:lnTo>
                  <a:lnTo>
                    <a:pt x="9600" y="6263"/>
                  </a:lnTo>
                  <a:lnTo>
                    <a:pt x="9600" y="6263"/>
                  </a:lnTo>
                  <a:lnTo>
                    <a:pt x="9682" y="6221"/>
                  </a:lnTo>
                  <a:lnTo>
                    <a:pt x="9765" y="6139"/>
                  </a:lnTo>
                  <a:lnTo>
                    <a:pt x="9765" y="6057"/>
                  </a:lnTo>
                  <a:lnTo>
                    <a:pt x="9682" y="5974"/>
                  </a:lnTo>
                  <a:lnTo>
                    <a:pt x="9682" y="5974"/>
                  </a:lnTo>
                  <a:lnTo>
                    <a:pt x="5933" y="3667"/>
                  </a:lnTo>
                  <a:lnTo>
                    <a:pt x="5933" y="3667"/>
                  </a:lnTo>
                  <a:lnTo>
                    <a:pt x="5768" y="3585"/>
                  </a:lnTo>
                  <a:lnTo>
                    <a:pt x="5768" y="3585"/>
                  </a:lnTo>
                  <a:lnTo>
                    <a:pt x="10053" y="2802"/>
                  </a:lnTo>
                  <a:lnTo>
                    <a:pt x="10053" y="2802"/>
                  </a:lnTo>
                  <a:lnTo>
                    <a:pt x="12360" y="3873"/>
                  </a:lnTo>
                  <a:lnTo>
                    <a:pt x="12360" y="3873"/>
                  </a:lnTo>
                  <a:lnTo>
                    <a:pt x="12731" y="4038"/>
                  </a:lnTo>
                  <a:lnTo>
                    <a:pt x="12731" y="4038"/>
                  </a:lnTo>
                  <a:lnTo>
                    <a:pt x="12772" y="4038"/>
                  </a:lnTo>
                  <a:lnTo>
                    <a:pt x="12772" y="4038"/>
                  </a:lnTo>
                  <a:lnTo>
                    <a:pt x="12896" y="3997"/>
                  </a:lnTo>
                  <a:lnTo>
                    <a:pt x="12937" y="3914"/>
                  </a:lnTo>
                  <a:lnTo>
                    <a:pt x="12937" y="3832"/>
                  </a:lnTo>
                  <a:lnTo>
                    <a:pt x="12855" y="3750"/>
                  </a:lnTo>
                  <a:lnTo>
                    <a:pt x="12855" y="3750"/>
                  </a:lnTo>
                  <a:lnTo>
                    <a:pt x="10589" y="2678"/>
                  </a:lnTo>
                  <a:lnTo>
                    <a:pt x="10589" y="2678"/>
                  </a:lnTo>
                  <a:lnTo>
                    <a:pt x="13761" y="2102"/>
                  </a:lnTo>
                  <a:lnTo>
                    <a:pt x="13761" y="2102"/>
                  </a:lnTo>
                  <a:lnTo>
                    <a:pt x="15821" y="1731"/>
                  </a:lnTo>
                  <a:lnTo>
                    <a:pt x="15821" y="1731"/>
                  </a:lnTo>
                  <a:lnTo>
                    <a:pt x="15903" y="1731"/>
                  </a:lnTo>
                  <a:lnTo>
                    <a:pt x="15944" y="1690"/>
                  </a:lnTo>
                  <a:lnTo>
                    <a:pt x="15944" y="1566"/>
                  </a:lnTo>
                  <a:lnTo>
                    <a:pt x="15903" y="1484"/>
                  </a:lnTo>
                  <a:lnTo>
                    <a:pt x="15780" y="1443"/>
                  </a:lnTo>
                  <a:lnTo>
                    <a:pt x="15780" y="1443"/>
                  </a:lnTo>
                  <a:lnTo>
                    <a:pt x="15738" y="1443"/>
                  </a:lnTo>
                  <a:lnTo>
                    <a:pt x="15738" y="1443"/>
                  </a:lnTo>
                  <a:lnTo>
                    <a:pt x="10424" y="2390"/>
                  </a:lnTo>
                  <a:lnTo>
                    <a:pt x="10424" y="2390"/>
                  </a:lnTo>
                  <a:lnTo>
                    <a:pt x="11701" y="577"/>
                  </a:lnTo>
                  <a:lnTo>
                    <a:pt x="11701" y="577"/>
                  </a:lnTo>
                  <a:lnTo>
                    <a:pt x="11907" y="289"/>
                  </a:lnTo>
                  <a:lnTo>
                    <a:pt x="11907" y="289"/>
                  </a:lnTo>
                  <a:lnTo>
                    <a:pt x="11948" y="207"/>
                  </a:lnTo>
                  <a:lnTo>
                    <a:pt x="11907" y="83"/>
                  </a:lnTo>
                  <a:lnTo>
                    <a:pt x="11866" y="42"/>
                  </a:lnTo>
                  <a:lnTo>
                    <a:pt x="11783" y="1"/>
                  </a:lnTo>
                  <a:lnTo>
                    <a:pt x="11783" y="1"/>
                  </a:lnTo>
                  <a:lnTo>
                    <a:pt x="11742" y="42"/>
                  </a:lnTo>
                  <a:lnTo>
                    <a:pt x="11660" y="83"/>
                  </a:lnTo>
                  <a:lnTo>
                    <a:pt x="11660" y="83"/>
                  </a:lnTo>
                  <a:lnTo>
                    <a:pt x="10177" y="2225"/>
                  </a:lnTo>
                  <a:lnTo>
                    <a:pt x="10177" y="2225"/>
                  </a:lnTo>
                  <a:lnTo>
                    <a:pt x="9971" y="2472"/>
                  </a:lnTo>
                  <a:lnTo>
                    <a:pt x="9971" y="2472"/>
                  </a:lnTo>
                  <a:lnTo>
                    <a:pt x="5686" y="3255"/>
                  </a:lnTo>
                  <a:lnTo>
                    <a:pt x="5686" y="3255"/>
                  </a:lnTo>
                  <a:lnTo>
                    <a:pt x="8076" y="248"/>
                  </a:lnTo>
                  <a:lnTo>
                    <a:pt x="8076" y="248"/>
                  </a:lnTo>
                  <a:lnTo>
                    <a:pt x="8117" y="165"/>
                  </a:lnTo>
                  <a:lnTo>
                    <a:pt x="8076" y="83"/>
                  </a:lnTo>
                  <a:lnTo>
                    <a:pt x="8034" y="1"/>
                  </a:lnTo>
                  <a:lnTo>
                    <a:pt x="79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689;p41">
              <a:extLst>
                <a:ext uri="{FF2B5EF4-FFF2-40B4-BE49-F238E27FC236}">
                  <a16:creationId xmlns:a16="http://schemas.microsoft.com/office/drawing/2014/main" id="{70392267-AF7B-4B3E-A468-1B030771AB17}"/>
                </a:ext>
              </a:extLst>
            </p:cNvPr>
            <p:cNvSpPr/>
            <p:nvPr/>
          </p:nvSpPr>
          <p:spPr>
            <a:xfrm>
              <a:off x="4942925" y="4210850"/>
              <a:ext cx="1866300" cy="503650"/>
            </a:xfrm>
            <a:custGeom>
              <a:avLst/>
              <a:gdLst/>
              <a:ahLst/>
              <a:cxnLst/>
              <a:rect l="l" t="t" r="r" b="b"/>
              <a:pathLst>
                <a:path w="74652" h="20146" extrusionOk="0">
                  <a:moveTo>
                    <a:pt x="35390" y="0"/>
                  </a:moveTo>
                  <a:lnTo>
                    <a:pt x="33495" y="41"/>
                  </a:lnTo>
                  <a:lnTo>
                    <a:pt x="31641" y="124"/>
                  </a:lnTo>
                  <a:lnTo>
                    <a:pt x="29787" y="206"/>
                  </a:lnTo>
                  <a:lnTo>
                    <a:pt x="28016" y="289"/>
                  </a:lnTo>
                  <a:lnTo>
                    <a:pt x="26244" y="453"/>
                  </a:lnTo>
                  <a:lnTo>
                    <a:pt x="24473" y="618"/>
                  </a:lnTo>
                  <a:lnTo>
                    <a:pt x="22783" y="783"/>
                  </a:lnTo>
                  <a:lnTo>
                    <a:pt x="21136" y="989"/>
                  </a:lnTo>
                  <a:lnTo>
                    <a:pt x="19529" y="1195"/>
                  </a:lnTo>
                  <a:lnTo>
                    <a:pt x="17963" y="1442"/>
                  </a:lnTo>
                  <a:lnTo>
                    <a:pt x="16439" y="1730"/>
                  </a:lnTo>
                  <a:lnTo>
                    <a:pt x="14997" y="1978"/>
                  </a:lnTo>
                  <a:lnTo>
                    <a:pt x="13596" y="2307"/>
                  </a:lnTo>
                  <a:lnTo>
                    <a:pt x="12237" y="2596"/>
                  </a:lnTo>
                  <a:lnTo>
                    <a:pt x="10918" y="2925"/>
                  </a:lnTo>
                  <a:lnTo>
                    <a:pt x="9682" y="3296"/>
                  </a:lnTo>
                  <a:lnTo>
                    <a:pt x="8529" y="3667"/>
                  </a:lnTo>
                  <a:lnTo>
                    <a:pt x="7417" y="4038"/>
                  </a:lnTo>
                  <a:lnTo>
                    <a:pt x="6387" y="4450"/>
                  </a:lnTo>
                  <a:lnTo>
                    <a:pt x="5398" y="4862"/>
                  </a:lnTo>
                  <a:lnTo>
                    <a:pt x="4492" y="5274"/>
                  </a:lnTo>
                  <a:lnTo>
                    <a:pt x="3668" y="5686"/>
                  </a:lnTo>
                  <a:lnTo>
                    <a:pt x="2926" y="6139"/>
                  </a:lnTo>
                  <a:lnTo>
                    <a:pt x="2267" y="6592"/>
                  </a:lnTo>
                  <a:lnTo>
                    <a:pt x="1690" y="7086"/>
                  </a:lnTo>
                  <a:lnTo>
                    <a:pt x="1196" y="7539"/>
                  </a:lnTo>
                  <a:lnTo>
                    <a:pt x="742" y="8034"/>
                  </a:lnTo>
                  <a:lnTo>
                    <a:pt x="413" y="8528"/>
                  </a:lnTo>
                  <a:lnTo>
                    <a:pt x="207" y="9023"/>
                  </a:lnTo>
                  <a:lnTo>
                    <a:pt x="42" y="9558"/>
                  </a:lnTo>
                  <a:lnTo>
                    <a:pt x="1" y="10052"/>
                  </a:lnTo>
                  <a:lnTo>
                    <a:pt x="83" y="10423"/>
                  </a:lnTo>
                  <a:lnTo>
                    <a:pt x="330" y="11412"/>
                  </a:lnTo>
                  <a:lnTo>
                    <a:pt x="619" y="11865"/>
                  </a:lnTo>
                  <a:lnTo>
                    <a:pt x="948" y="12318"/>
                  </a:lnTo>
                  <a:lnTo>
                    <a:pt x="1360" y="12772"/>
                  </a:lnTo>
                  <a:lnTo>
                    <a:pt x="1855" y="13225"/>
                  </a:lnTo>
                  <a:lnTo>
                    <a:pt x="2432" y="13637"/>
                  </a:lnTo>
                  <a:lnTo>
                    <a:pt x="3050" y="14049"/>
                  </a:lnTo>
                  <a:lnTo>
                    <a:pt x="3750" y="14461"/>
                  </a:lnTo>
                  <a:lnTo>
                    <a:pt x="4492" y="14873"/>
                  </a:lnTo>
                  <a:lnTo>
                    <a:pt x="5315" y="15243"/>
                  </a:lnTo>
                  <a:lnTo>
                    <a:pt x="6181" y="15614"/>
                  </a:lnTo>
                  <a:lnTo>
                    <a:pt x="7128" y="15985"/>
                  </a:lnTo>
                  <a:lnTo>
                    <a:pt x="8117" y="16356"/>
                  </a:lnTo>
                  <a:lnTo>
                    <a:pt x="9188" y="16685"/>
                  </a:lnTo>
                  <a:lnTo>
                    <a:pt x="10300" y="17015"/>
                  </a:lnTo>
                  <a:lnTo>
                    <a:pt x="11454" y="17345"/>
                  </a:lnTo>
                  <a:lnTo>
                    <a:pt x="12649" y="17633"/>
                  </a:lnTo>
                  <a:lnTo>
                    <a:pt x="15203" y="18169"/>
                  </a:lnTo>
                  <a:lnTo>
                    <a:pt x="17963" y="18704"/>
                  </a:lnTo>
                  <a:lnTo>
                    <a:pt x="20847" y="19116"/>
                  </a:lnTo>
                  <a:lnTo>
                    <a:pt x="23896" y="19487"/>
                  </a:lnTo>
                  <a:lnTo>
                    <a:pt x="27109" y="19775"/>
                  </a:lnTo>
                  <a:lnTo>
                    <a:pt x="30405" y="19981"/>
                  </a:lnTo>
                  <a:lnTo>
                    <a:pt x="33825" y="20105"/>
                  </a:lnTo>
                  <a:lnTo>
                    <a:pt x="37326" y="20146"/>
                  </a:lnTo>
                  <a:lnTo>
                    <a:pt x="40952" y="20105"/>
                  </a:lnTo>
                  <a:lnTo>
                    <a:pt x="44495" y="19940"/>
                  </a:lnTo>
                  <a:lnTo>
                    <a:pt x="47955" y="19734"/>
                  </a:lnTo>
                  <a:lnTo>
                    <a:pt x="51210" y="19404"/>
                  </a:lnTo>
                  <a:lnTo>
                    <a:pt x="54382" y="19034"/>
                  </a:lnTo>
                  <a:lnTo>
                    <a:pt x="57349" y="18580"/>
                  </a:lnTo>
                  <a:lnTo>
                    <a:pt x="58791" y="18333"/>
                  </a:lnTo>
                  <a:lnTo>
                    <a:pt x="60150" y="18045"/>
                  </a:lnTo>
                  <a:lnTo>
                    <a:pt x="61468" y="17757"/>
                  </a:lnTo>
                  <a:lnTo>
                    <a:pt x="62746" y="17427"/>
                  </a:lnTo>
                  <a:lnTo>
                    <a:pt x="63982" y="17139"/>
                  </a:lnTo>
                  <a:lnTo>
                    <a:pt x="65135" y="16768"/>
                  </a:lnTo>
                  <a:lnTo>
                    <a:pt x="66247" y="16438"/>
                  </a:lnTo>
                  <a:lnTo>
                    <a:pt x="67319" y="16067"/>
                  </a:lnTo>
                  <a:lnTo>
                    <a:pt x="68307" y="15697"/>
                  </a:lnTo>
                  <a:lnTo>
                    <a:pt x="69214" y="15285"/>
                  </a:lnTo>
                  <a:lnTo>
                    <a:pt x="70079" y="14914"/>
                  </a:lnTo>
                  <a:lnTo>
                    <a:pt x="70862" y="14502"/>
                  </a:lnTo>
                  <a:lnTo>
                    <a:pt x="71603" y="14049"/>
                  </a:lnTo>
                  <a:lnTo>
                    <a:pt x="72262" y="13637"/>
                  </a:lnTo>
                  <a:lnTo>
                    <a:pt x="72839" y="13184"/>
                  </a:lnTo>
                  <a:lnTo>
                    <a:pt x="73334" y="12730"/>
                  </a:lnTo>
                  <a:lnTo>
                    <a:pt x="73746" y="12277"/>
                  </a:lnTo>
                  <a:lnTo>
                    <a:pt x="74075" y="11783"/>
                  </a:lnTo>
                  <a:lnTo>
                    <a:pt x="74363" y="11330"/>
                  </a:lnTo>
                  <a:lnTo>
                    <a:pt x="74528" y="10835"/>
                  </a:lnTo>
                  <a:lnTo>
                    <a:pt x="74652" y="10052"/>
                  </a:lnTo>
                  <a:lnTo>
                    <a:pt x="74611" y="9558"/>
                  </a:lnTo>
                  <a:lnTo>
                    <a:pt x="74446" y="9023"/>
                  </a:lnTo>
                  <a:lnTo>
                    <a:pt x="74199" y="8528"/>
                  </a:lnTo>
                  <a:lnTo>
                    <a:pt x="73869" y="8034"/>
                  </a:lnTo>
                  <a:lnTo>
                    <a:pt x="73457" y="7539"/>
                  </a:lnTo>
                  <a:lnTo>
                    <a:pt x="72963" y="7086"/>
                  </a:lnTo>
                  <a:lnTo>
                    <a:pt x="72386" y="6592"/>
                  </a:lnTo>
                  <a:lnTo>
                    <a:pt x="71727" y="6139"/>
                  </a:lnTo>
                  <a:lnTo>
                    <a:pt x="70944" y="5686"/>
                  </a:lnTo>
                  <a:lnTo>
                    <a:pt x="70120" y="5274"/>
                  </a:lnTo>
                  <a:lnTo>
                    <a:pt x="69255" y="4862"/>
                  </a:lnTo>
                  <a:lnTo>
                    <a:pt x="68266" y="4450"/>
                  </a:lnTo>
                  <a:lnTo>
                    <a:pt x="67236" y="4038"/>
                  </a:lnTo>
                  <a:lnTo>
                    <a:pt x="66124" y="3667"/>
                  </a:lnTo>
                  <a:lnTo>
                    <a:pt x="64929" y="3296"/>
                  </a:lnTo>
                  <a:lnTo>
                    <a:pt x="63693" y="2925"/>
                  </a:lnTo>
                  <a:lnTo>
                    <a:pt x="62416" y="2596"/>
                  </a:lnTo>
                  <a:lnTo>
                    <a:pt x="61056" y="2307"/>
                  </a:lnTo>
                  <a:lnTo>
                    <a:pt x="59656" y="1978"/>
                  </a:lnTo>
                  <a:lnTo>
                    <a:pt x="58173" y="1730"/>
                  </a:lnTo>
                  <a:lnTo>
                    <a:pt x="56689" y="1442"/>
                  </a:lnTo>
                  <a:lnTo>
                    <a:pt x="55124" y="1195"/>
                  </a:lnTo>
                  <a:lnTo>
                    <a:pt x="53517" y="989"/>
                  </a:lnTo>
                  <a:lnTo>
                    <a:pt x="51869" y="783"/>
                  </a:lnTo>
                  <a:lnTo>
                    <a:pt x="50139" y="618"/>
                  </a:lnTo>
                  <a:lnTo>
                    <a:pt x="48409" y="453"/>
                  </a:lnTo>
                  <a:lnTo>
                    <a:pt x="46637" y="289"/>
                  </a:lnTo>
                  <a:lnTo>
                    <a:pt x="44824" y="206"/>
                  </a:lnTo>
                  <a:lnTo>
                    <a:pt x="43012" y="124"/>
                  </a:lnTo>
                  <a:lnTo>
                    <a:pt x="41158" y="41"/>
                  </a:lnTo>
                  <a:lnTo>
                    <a:pt x="39263" y="0"/>
                  </a:lnTo>
                  <a:close/>
                </a:path>
              </a:pathLst>
            </a:custGeom>
            <a:solidFill>
              <a:srgbClr val="751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690;p41">
              <a:extLst>
                <a:ext uri="{FF2B5EF4-FFF2-40B4-BE49-F238E27FC236}">
                  <a16:creationId xmlns:a16="http://schemas.microsoft.com/office/drawing/2014/main" id="{42E616F5-C0BD-4780-8701-1CE57B22EF66}"/>
                </a:ext>
              </a:extLst>
            </p:cNvPr>
            <p:cNvSpPr/>
            <p:nvPr/>
          </p:nvSpPr>
          <p:spPr>
            <a:xfrm>
              <a:off x="4942925" y="4210850"/>
              <a:ext cx="1866300" cy="503650"/>
            </a:xfrm>
            <a:custGeom>
              <a:avLst/>
              <a:gdLst/>
              <a:ahLst/>
              <a:cxnLst/>
              <a:rect l="l" t="t" r="r" b="b"/>
              <a:pathLst>
                <a:path w="74652" h="20146" fill="none" extrusionOk="0">
                  <a:moveTo>
                    <a:pt x="37326" y="0"/>
                  </a:moveTo>
                  <a:lnTo>
                    <a:pt x="37326" y="0"/>
                  </a:lnTo>
                  <a:lnTo>
                    <a:pt x="35390" y="0"/>
                  </a:lnTo>
                  <a:lnTo>
                    <a:pt x="33495" y="41"/>
                  </a:lnTo>
                  <a:lnTo>
                    <a:pt x="31641" y="124"/>
                  </a:lnTo>
                  <a:lnTo>
                    <a:pt x="29787" y="206"/>
                  </a:lnTo>
                  <a:lnTo>
                    <a:pt x="28016" y="289"/>
                  </a:lnTo>
                  <a:lnTo>
                    <a:pt x="26244" y="453"/>
                  </a:lnTo>
                  <a:lnTo>
                    <a:pt x="24473" y="618"/>
                  </a:lnTo>
                  <a:lnTo>
                    <a:pt x="22783" y="783"/>
                  </a:lnTo>
                  <a:lnTo>
                    <a:pt x="21136" y="989"/>
                  </a:lnTo>
                  <a:lnTo>
                    <a:pt x="19529" y="1195"/>
                  </a:lnTo>
                  <a:lnTo>
                    <a:pt x="17963" y="1442"/>
                  </a:lnTo>
                  <a:lnTo>
                    <a:pt x="16439" y="1730"/>
                  </a:lnTo>
                  <a:lnTo>
                    <a:pt x="14997" y="1978"/>
                  </a:lnTo>
                  <a:lnTo>
                    <a:pt x="13596" y="2307"/>
                  </a:lnTo>
                  <a:lnTo>
                    <a:pt x="12237" y="2596"/>
                  </a:lnTo>
                  <a:lnTo>
                    <a:pt x="10918" y="2925"/>
                  </a:lnTo>
                  <a:lnTo>
                    <a:pt x="9682" y="3296"/>
                  </a:lnTo>
                  <a:lnTo>
                    <a:pt x="8529" y="3667"/>
                  </a:lnTo>
                  <a:lnTo>
                    <a:pt x="7417" y="4038"/>
                  </a:lnTo>
                  <a:lnTo>
                    <a:pt x="6387" y="4450"/>
                  </a:lnTo>
                  <a:lnTo>
                    <a:pt x="5398" y="4862"/>
                  </a:lnTo>
                  <a:lnTo>
                    <a:pt x="4492" y="5274"/>
                  </a:lnTo>
                  <a:lnTo>
                    <a:pt x="3668" y="5686"/>
                  </a:lnTo>
                  <a:lnTo>
                    <a:pt x="2926" y="6139"/>
                  </a:lnTo>
                  <a:lnTo>
                    <a:pt x="2267" y="6592"/>
                  </a:lnTo>
                  <a:lnTo>
                    <a:pt x="1690" y="7086"/>
                  </a:lnTo>
                  <a:lnTo>
                    <a:pt x="1196" y="7539"/>
                  </a:lnTo>
                  <a:lnTo>
                    <a:pt x="742" y="8034"/>
                  </a:lnTo>
                  <a:lnTo>
                    <a:pt x="413" y="8528"/>
                  </a:lnTo>
                  <a:lnTo>
                    <a:pt x="207" y="9023"/>
                  </a:lnTo>
                  <a:lnTo>
                    <a:pt x="42" y="9558"/>
                  </a:lnTo>
                  <a:lnTo>
                    <a:pt x="1" y="10052"/>
                  </a:lnTo>
                  <a:lnTo>
                    <a:pt x="1" y="10052"/>
                  </a:lnTo>
                  <a:lnTo>
                    <a:pt x="83" y="10423"/>
                  </a:lnTo>
                  <a:lnTo>
                    <a:pt x="330" y="11412"/>
                  </a:lnTo>
                  <a:lnTo>
                    <a:pt x="330" y="11412"/>
                  </a:lnTo>
                  <a:lnTo>
                    <a:pt x="619" y="11865"/>
                  </a:lnTo>
                  <a:lnTo>
                    <a:pt x="948" y="12318"/>
                  </a:lnTo>
                  <a:lnTo>
                    <a:pt x="1360" y="12772"/>
                  </a:lnTo>
                  <a:lnTo>
                    <a:pt x="1855" y="13225"/>
                  </a:lnTo>
                  <a:lnTo>
                    <a:pt x="2432" y="13637"/>
                  </a:lnTo>
                  <a:lnTo>
                    <a:pt x="3050" y="14049"/>
                  </a:lnTo>
                  <a:lnTo>
                    <a:pt x="3750" y="14461"/>
                  </a:lnTo>
                  <a:lnTo>
                    <a:pt x="4492" y="14873"/>
                  </a:lnTo>
                  <a:lnTo>
                    <a:pt x="5315" y="15243"/>
                  </a:lnTo>
                  <a:lnTo>
                    <a:pt x="6181" y="15614"/>
                  </a:lnTo>
                  <a:lnTo>
                    <a:pt x="7128" y="15985"/>
                  </a:lnTo>
                  <a:lnTo>
                    <a:pt x="8117" y="16356"/>
                  </a:lnTo>
                  <a:lnTo>
                    <a:pt x="9188" y="16685"/>
                  </a:lnTo>
                  <a:lnTo>
                    <a:pt x="10300" y="17015"/>
                  </a:lnTo>
                  <a:lnTo>
                    <a:pt x="11454" y="17345"/>
                  </a:lnTo>
                  <a:lnTo>
                    <a:pt x="12649" y="17633"/>
                  </a:lnTo>
                  <a:lnTo>
                    <a:pt x="15203" y="18169"/>
                  </a:lnTo>
                  <a:lnTo>
                    <a:pt x="17963" y="18704"/>
                  </a:lnTo>
                  <a:lnTo>
                    <a:pt x="20847" y="19116"/>
                  </a:lnTo>
                  <a:lnTo>
                    <a:pt x="23896" y="19487"/>
                  </a:lnTo>
                  <a:lnTo>
                    <a:pt x="27109" y="19775"/>
                  </a:lnTo>
                  <a:lnTo>
                    <a:pt x="30405" y="19981"/>
                  </a:lnTo>
                  <a:lnTo>
                    <a:pt x="33825" y="20105"/>
                  </a:lnTo>
                  <a:lnTo>
                    <a:pt x="37326" y="20146"/>
                  </a:lnTo>
                  <a:lnTo>
                    <a:pt x="37326" y="20146"/>
                  </a:lnTo>
                  <a:lnTo>
                    <a:pt x="40952" y="20105"/>
                  </a:lnTo>
                  <a:lnTo>
                    <a:pt x="44495" y="19940"/>
                  </a:lnTo>
                  <a:lnTo>
                    <a:pt x="47955" y="19734"/>
                  </a:lnTo>
                  <a:lnTo>
                    <a:pt x="51210" y="19404"/>
                  </a:lnTo>
                  <a:lnTo>
                    <a:pt x="54382" y="19034"/>
                  </a:lnTo>
                  <a:lnTo>
                    <a:pt x="57349" y="18580"/>
                  </a:lnTo>
                  <a:lnTo>
                    <a:pt x="58791" y="18333"/>
                  </a:lnTo>
                  <a:lnTo>
                    <a:pt x="60150" y="18045"/>
                  </a:lnTo>
                  <a:lnTo>
                    <a:pt x="61468" y="17757"/>
                  </a:lnTo>
                  <a:lnTo>
                    <a:pt x="62746" y="17427"/>
                  </a:lnTo>
                  <a:lnTo>
                    <a:pt x="63982" y="17139"/>
                  </a:lnTo>
                  <a:lnTo>
                    <a:pt x="65135" y="16768"/>
                  </a:lnTo>
                  <a:lnTo>
                    <a:pt x="66247" y="16438"/>
                  </a:lnTo>
                  <a:lnTo>
                    <a:pt x="67319" y="16067"/>
                  </a:lnTo>
                  <a:lnTo>
                    <a:pt x="68307" y="15697"/>
                  </a:lnTo>
                  <a:lnTo>
                    <a:pt x="69214" y="15285"/>
                  </a:lnTo>
                  <a:lnTo>
                    <a:pt x="70079" y="14914"/>
                  </a:lnTo>
                  <a:lnTo>
                    <a:pt x="70862" y="14502"/>
                  </a:lnTo>
                  <a:lnTo>
                    <a:pt x="71603" y="14049"/>
                  </a:lnTo>
                  <a:lnTo>
                    <a:pt x="72262" y="13637"/>
                  </a:lnTo>
                  <a:lnTo>
                    <a:pt x="72839" y="13184"/>
                  </a:lnTo>
                  <a:lnTo>
                    <a:pt x="73334" y="12730"/>
                  </a:lnTo>
                  <a:lnTo>
                    <a:pt x="73746" y="12277"/>
                  </a:lnTo>
                  <a:lnTo>
                    <a:pt x="74075" y="11783"/>
                  </a:lnTo>
                  <a:lnTo>
                    <a:pt x="74363" y="11330"/>
                  </a:lnTo>
                  <a:lnTo>
                    <a:pt x="74528" y="10835"/>
                  </a:lnTo>
                  <a:lnTo>
                    <a:pt x="74528" y="10835"/>
                  </a:lnTo>
                  <a:lnTo>
                    <a:pt x="74652" y="10052"/>
                  </a:lnTo>
                  <a:lnTo>
                    <a:pt x="74652" y="10052"/>
                  </a:lnTo>
                  <a:lnTo>
                    <a:pt x="74611" y="9558"/>
                  </a:lnTo>
                  <a:lnTo>
                    <a:pt x="74446" y="9023"/>
                  </a:lnTo>
                  <a:lnTo>
                    <a:pt x="74199" y="8528"/>
                  </a:lnTo>
                  <a:lnTo>
                    <a:pt x="73869" y="8034"/>
                  </a:lnTo>
                  <a:lnTo>
                    <a:pt x="73457" y="7539"/>
                  </a:lnTo>
                  <a:lnTo>
                    <a:pt x="72963" y="7086"/>
                  </a:lnTo>
                  <a:lnTo>
                    <a:pt x="72386" y="6592"/>
                  </a:lnTo>
                  <a:lnTo>
                    <a:pt x="71727" y="6139"/>
                  </a:lnTo>
                  <a:lnTo>
                    <a:pt x="70944" y="5686"/>
                  </a:lnTo>
                  <a:lnTo>
                    <a:pt x="70120" y="5274"/>
                  </a:lnTo>
                  <a:lnTo>
                    <a:pt x="69255" y="4862"/>
                  </a:lnTo>
                  <a:lnTo>
                    <a:pt x="68266" y="4450"/>
                  </a:lnTo>
                  <a:lnTo>
                    <a:pt x="67236" y="4038"/>
                  </a:lnTo>
                  <a:lnTo>
                    <a:pt x="66124" y="3667"/>
                  </a:lnTo>
                  <a:lnTo>
                    <a:pt x="64929" y="3296"/>
                  </a:lnTo>
                  <a:lnTo>
                    <a:pt x="63693" y="2925"/>
                  </a:lnTo>
                  <a:lnTo>
                    <a:pt x="62416" y="2596"/>
                  </a:lnTo>
                  <a:lnTo>
                    <a:pt x="61056" y="2307"/>
                  </a:lnTo>
                  <a:lnTo>
                    <a:pt x="59656" y="1978"/>
                  </a:lnTo>
                  <a:lnTo>
                    <a:pt x="58173" y="1730"/>
                  </a:lnTo>
                  <a:lnTo>
                    <a:pt x="56689" y="1442"/>
                  </a:lnTo>
                  <a:lnTo>
                    <a:pt x="55124" y="1195"/>
                  </a:lnTo>
                  <a:lnTo>
                    <a:pt x="53517" y="989"/>
                  </a:lnTo>
                  <a:lnTo>
                    <a:pt x="51869" y="783"/>
                  </a:lnTo>
                  <a:lnTo>
                    <a:pt x="50139" y="618"/>
                  </a:lnTo>
                  <a:lnTo>
                    <a:pt x="48409" y="453"/>
                  </a:lnTo>
                  <a:lnTo>
                    <a:pt x="46637" y="289"/>
                  </a:lnTo>
                  <a:lnTo>
                    <a:pt x="44824" y="206"/>
                  </a:lnTo>
                  <a:lnTo>
                    <a:pt x="43012" y="124"/>
                  </a:lnTo>
                  <a:lnTo>
                    <a:pt x="41158" y="41"/>
                  </a:lnTo>
                  <a:lnTo>
                    <a:pt x="39263" y="0"/>
                  </a:lnTo>
                  <a:lnTo>
                    <a:pt x="373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691;p41">
              <a:extLst>
                <a:ext uri="{FF2B5EF4-FFF2-40B4-BE49-F238E27FC236}">
                  <a16:creationId xmlns:a16="http://schemas.microsoft.com/office/drawing/2014/main" id="{999086E9-2EBA-4B57-9C59-F851DBADC112}"/>
                </a:ext>
              </a:extLst>
            </p:cNvPr>
            <p:cNvSpPr/>
            <p:nvPr/>
          </p:nvSpPr>
          <p:spPr>
            <a:xfrm>
              <a:off x="4951175" y="4481725"/>
              <a:ext cx="1854975" cy="650950"/>
            </a:xfrm>
            <a:custGeom>
              <a:avLst/>
              <a:gdLst/>
              <a:ahLst/>
              <a:cxnLst/>
              <a:rect l="l" t="t" r="r" b="b"/>
              <a:pathLst>
                <a:path w="74199" h="26038" extrusionOk="0">
                  <a:moveTo>
                    <a:pt x="74198" y="0"/>
                  </a:moveTo>
                  <a:lnTo>
                    <a:pt x="74033" y="495"/>
                  </a:lnTo>
                  <a:lnTo>
                    <a:pt x="73745" y="948"/>
                  </a:lnTo>
                  <a:lnTo>
                    <a:pt x="73416" y="1442"/>
                  </a:lnTo>
                  <a:lnTo>
                    <a:pt x="73004" y="1895"/>
                  </a:lnTo>
                  <a:lnTo>
                    <a:pt x="72509" y="2349"/>
                  </a:lnTo>
                  <a:lnTo>
                    <a:pt x="71932" y="2802"/>
                  </a:lnTo>
                  <a:lnTo>
                    <a:pt x="71273" y="3214"/>
                  </a:lnTo>
                  <a:lnTo>
                    <a:pt x="70532" y="3667"/>
                  </a:lnTo>
                  <a:lnTo>
                    <a:pt x="69749" y="4079"/>
                  </a:lnTo>
                  <a:lnTo>
                    <a:pt x="68884" y="4450"/>
                  </a:lnTo>
                  <a:lnTo>
                    <a:pt x="67977" y="4862"/>
                  </a:lnTo>
                  <a:lnTo>
                    <a:pt x="66989" y="5232"/>
                  </a:lnTo>
                  <a:lnTo>
                    <a:pt x="65917" y="5603"/>
                  </a:lnTo>
                  <a:lnTo>
                    <a:pt x="64805" y="5933"/>
                  </a:lnTo>
                  <a:lnTo>
                    <a:pt x="63652" y="6304"/>
                  </a:lnTo>
                  <a:lnTo>
                    <a:pt x="62416" y="6592"/>
                  </a:lnTo>
                  <a:lnTo>
                    <a:pt x="61138" y="6922"/>
                  </a:lnTo>
                  <a:lnTo>
                    <a:pt x="59820" y="7210"/>
                  </a:lnTo>
                  <a:lnTo>
                    <a:pt x="58461" y="7498"/>
                  </a:lnTo>
                  <a:lnTo>
                    <a:pt x="57019" y="7745"/>
                  </a:lnTo>
                  <a:lnTo>
                    <a:pt x="54052" y="8199"/>
                  </a:lnTo>
                  <a:lnTo>
                    <a:pt x="50880" y="8569"/>
                  </a:lnTo>
                  <a:lnTo>
                    <a:pt x="47625" y="8899"/>
                  </a:lnTo>
                  <a:lnTo>
                    <a:pt x="44165" y="9105"/>
                  </a:lnTo>
                  <a:lnTo>
                    <a:pt x="40622" y="9270"/>
                  </a:lnTo>
                  <a:lnTo>
                    <a:pt x="36996" y="9311"/>
                  </a:lnTo>
                  <a:lnTo>
                    <a:pt x="33495" y="9270"/>
                  </a:lnTo>
                  <a:lnTo>
                    <a:pt x="30075" y="9146"/>
                  </a:lnTo>
                  <a:lnTo>
                    <a:pt x="26779" y="8940"/>
                  </a:lnTo>
                  <a:lnTo>
                    <a:pt x="23566" y="8652"/>
                  </a:lnTo>
                  <a:lnTo>
                    <a:pt x="20517" y="8281"/>
                  </a:lnTo>
                  <a:lnTo>
                    <a:pt x="17633" y="7869"/>
                  </a:lnTo>
                  <a:lnTo>
                    <a:pt x="14873" y="7334"/>
                  </a:lnTo>
                  <a:lnTo>
                    <a:pt x="12319" y="6798"/>
                  </a:lnTo>
                  <a:lnTo>
                    <a:pt x="11124" y="6510"/>
                  </a:lnTo>
                  <a:lnTo>
                    <a:pt x="9970" y="6180"/>
                  </a:lnTo>
                  <a:lnTo>
                    <a:pt x="8858" y="5850"/>
                  </a:lnTo>
                  <a:lnTo>
                    <a:pt x="7787" y="5521"/>
                  </a:lnTo>
                  <a:lnTo>
                    <a:pt x="6798" y="5150"/>
                  </a:lnTo>
                  <a:lnTo>
                    <a:pt x="5851" y="4779"/>
                  </a:lnTo>
                  <a:lnTo>
                    <a:pt x="4985" y="4408"/>
                  </a:lnTo>
                  <a:lnTo>
                    <a:pt x="4162" y="4038"/>
                  </a:lnTo>
                  <a:lnTo>
                    <a:pt x="3420" y="3626"/>
                  </a:lnTo>
                  <a:lnTo>
                    <a:pt x="2720" y="3214"/>
                  </a:lnTo>
                  <a:lnTo>
                    <a:pt x="2102" y="2802"/>
                  </a:lnTo>
                  <a:lnTo>
                    <a:pt x="1525" y="2390"/>
                  </a:lnTo>
                  <a:lnTo>
                    <a:pt x="1030" y="1937"/>
                  </a:lnTo>
                  <a:lnTo>
                    <a:pt x="618" y="1483"/>
                  </a:lnTo>
                  <a:lnTo>
                    <a:pt x="289" y="1030"/>
                  </a:lnTo>
                  <a:lnTo>
                    <a:pt x="0" y="577"/>
                  </a:lnTo>
                  <a:lnTo>
                    <a:pt x="536" y="2307"/>
                  </a:lnTo>
                  <a:lnTo>
                    <a:pt x="907" y="3378"/>
                  </a:lnTo>
                  <a:lnTo>
                    <a:pt x="1319" y="4532"/>
                  </a:lnTo>
                  <a:lnTo>
                    <a:pt x="1854" y="5809"/>
                  </a:lnTo>
                  <a:lnTo>
                    <a:pt x="2431" y="7128"/>
                  </a:lnTo>
                  <a:lnTo>
                    <a:pt x="3090" y="8487"/>
                  </a:lnTo>
                  <a:lnTo>
                    <a:pt x="3873" y="9888"/>
                  </a:lnTo>
                  <a:lnTo>
                    <a:pt x="4697" y="11289"/>
                  </a:lnTo>
                  <a:lnTo>
                    <a:pt x="5645" y="12689"/>
                  </a:lnTo>
                  <a:lnTo>
                    <a:pt x="6139" y="13390"/>
                  </a:lnTo>
                  <a:lnTo>
                    <a:pt x="6675" y="14049"/>
                  </a:lnTo>
                  <a:lnTo>
                    <a:pt x="7210" y="14749"/>
                  </a:lnTo>
                  <a:lnTo>
                    <a:pt x="7787" y="15408"/>
                  </a:lnTo>
                  <a:lnTo>
                    <a:pt x="8405" y="16026"/>
                  </a:lnTo>
                  <a:lnTo>
                    <a:pt x="9023" y="16644"/>
                  </a:lnTo>
                  <a:lnTo>
                    <a:pt x="9682" y="17262"/>
                  </a:lnTo>
                  <a:lnTo>
                    <a:pt x="10382" y="17839"/>
                  </a:lnTo>
                  <a:lnTo>
                    <a:pt x="11083" y="18375"/>
                  </a:lnTo>
                  <a:lnTo>
                    <a:pt x="11824" y="18910"/>
                  </a:lnTo>
                  <a:lnTo>
                    <a:pt x="12566" y="19405"/>
                  </a:lnTo>
                  <a:lnTo>
                    <a:pt x="13390" y="19858"/>
                  </a:lnTo>
                  <a:lnTo>
                    <a:pt x="13431" y="20146"/>
                  </a:lnTo>
                  <a:lnTo>
                    <a:pt x="13513" y="20476"/>
                  </a:lnTo>
                  <a:lnTo>
                    <a:pt x="13678" y="20764"/>
                  </a:lnTo>
                  <a:lnTo>
                    <a:pt x="13884" y="21094"/>
                  </a:lnTo>
                  <a:lnTo>
                    <a:pt x="14173" y="21382"/>
                  </a:lnTo>
                  <a:lnTo>
                    <a:pt x="14502" y="21670"/>
                  </a:lnTo>
                  <a:lnTo>
                    <a:pt x="14873" y="21959"/>
                  </a:lnTo>
                  <a:lnTo>
                    <a:pt x="15326" y="22247"/>
                  </a:lnTo>
                  <a:lnTo>
                    <a:pt x="15821" y="22536"/>
                  </a:lnTo>
                  <a:lnTo>
                    <a:pt x="16356" y="22783"/>
                  </a:lnTo>
                  <a:lnTo>
                    <a:pt x="16974" y="23030"/>
                  </a:lnTo>
                  <a:lnTo>
                    <a:pt x="17592" y="23318"/>
                  </a:lnTo>
                  <a:lnTo>
                    <a:pt x="18993" y="23772"/>
                  </a:lnTo>
                  <a:lnTo>
                    <a:pt x="20558" y="24225"/>
                  </a:lnTo>
                  <a:lnTo>
                    <a:pt x="22330" y="24595"/>
                  </a:lnTo>
                  <a:lnTo>
                    <a:pt x="24184" y="24966"/>
                  </a:lnTo>
                  <a:lnTo>
                    <a:pt x="26202" y="25296"/>
                  </a:lnTo>
                  <a:lnTo>
                    <a:pt x="28345" y="25543"/>
                  </a:lnTo>
                  <a:lnTo>
                    <a:pt x="30569" y="25749"/>
                  </a:lnTo>
                  <a:lnTo>
                    <a:pt x="32918" y="25914"/>
                  </a:lnTo>
                  <a:lnTo>
                    <a:pt x="35348" y="25996"/>
                  </a:lnTo>
                  <a:lnTo>
                    <a:pt x="37820" y="26037"/>
                  </a:lnTo>
                  <a:lnTo>
                    <a:pt x="40333" y="25996"/>
                  </a:lnTo>
                  <a:lnTo>
                    <a:pt x="42723" y="25914"/>
                  </a:lnTo>
                  <a:lnTo>
                    <a:pt x="45071" y="25749"/>
                  </a:lnTo>
                  <a:lnTo>
                    <a:pt x="47296" y="25543"/>
                  </a:lnTo>
                  <a:lnTo>
                    <a:pt x="49438" y="25296"/>
                  </a:lnTo>
                  <a:lnTo>
                    <a:pt x="51457" y="24966"/>
                  </a:lnTo>
                  <a:lnTo>
                    <a:pt x="53352" y="24595"/>
                  </a:lnTo>
                  <a:lnTo>
                    <a:pt x="55082" y="24225"/>
                  </a:lnTo>
                  <a:lnTo>
                    <a:pt x="56648" y="23772"/>
                  </a:lnTo>
                  <a:lnTo>
                    <a:pt x="58049" y="23318"/>
                  </a:lnTo>
                  <a:lnTo>
                    <a:pt x="58708" y="23030"/>
                  </a:lnTo>
                  <a:lnTo>
                    <a:pt x="59285" y="22783"/>
                  </a:lnTo>
                  <a:lnTo>
                    <a:pt x="59820" y="22536"/>
                  </a:lnTo>
                  <a:lnTo>
                    <a:pt x="60315" y="22247"/>
                  </a:lnTo>
                  <a:lnTo>
                    <a:pt x="60768" y="21959"/>
                  </a:lnTo>
                  <a:lnTo>
                    <a:pt x="61138" y="21670"/>
                  </a:lnTo>
                  <a:lnTo>
                    <a:pt x="61468" y="21382"/>
                  </a:lnTo>
                  <a:lnTo>
                    <a:pt x="61756" y="21094"/>
                  </a:lnTo>
                  <a:lnTo>
                    <a:pt x="61962" y="20764"/>
                  </a:lnTo>
                  <a:lnTo>
                    <a:pt x="62127" y="20476"/>
                  </a:lnTo>
                  <a:lnTo>
                    <a:pt x="62251" y="20146"/>
                  </a:lnTo>
                  <a:lnTo>
                    <a:pt x="62292" y="19858"/>
                  </a:lnTo>
                  <a:lnTo>
                    <a:pt x="62704" y="19528"/>
                  </a:lnTo>
                  <a:lnTo>
                    <a:pt x="63198" y="19157"/>
                  </a:lnTo>
                  <a:lnTo>
                    <a:pt x="63858" y="18581"/>
                  </a:lnTo>
                  <a:lnTo>
                    <a:pt x="64640" y="17880"/>
                  </a:lnTo>
                  <a:lnTo>
                    <a:pt x="65505" y="17056"/>
                  </a:lnTo>
                  <a:lnTo>
                    <a:pt x="66453" y="16026"/>
                  </a:lnTo>
                  <a:lnTo>
                    <a:pt x="67442" y="14873"/>
                  </a:lnTo>
                  <a:lnTo>
                    <a:pt x="68472" y="13554"/>
                  </a:lnTo>
                  <a:lnTo>
                    <a:pt x="69007" y="12813"/>
                  </a:lnTo>
                  <a:lnTo>
                    <a:pt x="69502" y="12071"/>
                  </a:lnTo>
                  <a:lnTo>
                    <a:pt x="70037" y="11289"/>
                  </a:lnTo>
                  <a:lnTo>
                    <a:pt x="70532" y="10423"/>
                  </a:lnTo>
                  <a:lnTo>
                    <a:pt x="70985" y="9558"/>
                  </a:lnTo>
                  <a:lnTo>
                    <a:pt x="71479" y="8652"/>
                  </a:lnTo>
                  <a:lnTo>
                    <a:pt x="71891" y="7704"/>
                  </a:lnTo>
                  <a:lnTo>
                    <a:pt x="72344" y="6716"/>
                  </a:lnTo>
                  <a:lnTo>
                    <a:pt x="72715" y="5686"/>
                  </a:lnTo>
                  <a:lnTo>
                    <a:pt x="73086" y="4614"/>
                  </a:lnTo>
                  <a:lnTo>
                    <a:pt x="73416" y="3543"/>
                  </a:lnTo>
                  <a:lnTo>
                    <a:pt x="73704" y="2390"/>
                  </a:lnTo>
                  <a:lnTo>
                    <a:pt x="73992" y="1195"/>
                  </a:lnTo>
                  <a:lnTo>
                    <a:pt x="74198" y="0"/>
                  </a:lnTo>
                  <a:close/>
                </a:path>
              </a:pathLst>
            </a:custGeom>
            <a:solidFill>
              <a:srgbClr val="8E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692;p41">
              <a:extLst>
                <a:ext uri="{FF2B5EF4-FFF2-40B4-BE49-F238E27FC236}">
                  <a16:creationId xmlns:a16="http://schemas.microsoft.com/office/drawing/2014/main" id="{3037101B-636A-4D08-AC4F-02494A8BA67D}"/>
                </a:ext>
              </a:extLst>
            </p:cNvPr>
            <p:cNvSpPr/>
            <p:nvPr/>
          </p:nvSpPr>
          <p:spPr>
            <a:xfrm>
              <a:off x="4951175" y="4481725"/>
              <a:ext cx="1854975" cy="650950"/>
            </a:xfrm>
            <a:custGeom>
              <a:avLst/>
              <a:gdLst/>
              <a:ahLst/>
              <a:cxnLst/>
              <a:rect l="l" t="t" r="r" b="b"/>
              <a:pathLst>
                <a:path w="74199" h="26038" fill="none" extrusionOk="0">
                  <a:moveTo>
                    <a:pt x="36996" y="9311"/>
                  </a:moveTo>
                  <a:lnTo>
                    <a:pt x="36996" y="9311"/>
                  </a:lnTo>
                  <a:lnTo>
                    <a:pt x="33495" y="9270"/>
                  </a:lnTo>
                  <a:lnTo>
                    <a:pt x="30075" y="9146"/>
                  </a:lnTo>
                  <a:lnTo>
                    <a:pt x="26779" y="8940"/>
                  </a:lnTo>
                  <a:lnTo>
                    <a:pt x="23566" y="8652"/>
                  </a:lnTo>
                  <a:lnTo>
                    <a:pt x="20517" y="8281"/>
                  </a:lnTo>
                  <a:lnTo>
                    <a:pt x="17633" y="7869"/>
                  </a:lnTo>
                  <a:lnTo>
                    <a:pt x="14873" y="7334"/>
                  </a:lnTo>
                  <a:lnTo>
                    <a:pt x="12319" y="6798"/>
                  </a:lnTo>
                  <a:lnTo>
                    <a:pt x="11124" y="6510"/>
                  </a:lnTo>
                  <a:lnTo>
                    <a:pt x="9970" y="6180"/>
                  </a:lnTo>
                  <a:lnTo>
                    <a:pt x="8858" y="5850"/>
                  </a:lnTo>
                  <a:lnTo>
                    <a:pt x="7787" y="5521"/>
                  </a:lnTo>
                  <a:lnTo>
                    <a:pt x="6798" y="5150"/>
                  </a:lnTo>
                  <a:lnTo>
                    <a:pt x="5851" y="4779"/>
                  </a:lnTo>
                  <a:lnTo>
                    <a:pt x="4985" y="4408"/>
                  </a:lnTo>
                  <a:lnTo>
                    <a:pt x="4162" y="4038"/>
                  </a:lnTo>
                  <a:lnTo>
                    <a:pt x="3420" y="3626"/>
                  </a:lnTo>
                  <a:lnTo>
                    <a:pt x="2720" y="3214"/>
                  </a:lnTo>
                  <a:lnTo>
                    <a:pt x="2102" y="2802"/>
                  </a:lnTo>
                  <a:lnTo>
                    <a:pt x="1525" y="2390"/>
                  </a:lnTo>
                  <a:lnTo>
                    <a:pt x="1030" y="1937"/>
                  </a:lnTo>
                  <a:lnTo>
                    <a:pt x="618" y="1483"/>
                  </a:lnTo>
                  <a:lnTo>
                    <a:pt x="289" y="1030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536" y="2307"/>
                  </a:lnTo>
                  <a:lnTo>
                    <a:pt x="907" y="3378"/>
                  </a:lnTo>
                  <a:lnTo>
                    <a:pt x="1319" y="4532"/>
                  </a:lnTo>
                  <a:lnTo>
                    <a:pt x="1854" y="5809"/>
                  </a:lnTo>
                  <a:lnTo>
                    <a:pt x="2431" y="7128"/>
                  </a:lnTo>
                  <a:lnTo>
                    <a:pt x="3090" y="8487"/>
                  </a:lnTo>
                  <a:lnTo>
                    <a:pt x="3873" y="9888"/>
                  </a:lnTo>
                  <a:lnTo>
                    <a:pt x="4697" y="11289"/>
                  </a:lnTo>
                  <a:lnTo>
                    <a:pt x="5645" y="12689"/>
                  </a:lnTo>
                  <a:lnTo>
                    <a:pt x="6139" y="13390"/>
                  </a:lnTo>
                  <a:lnTo>
                    <a:pt x="6675" y="14049"/>
                  </a:lnTo>
                  <a:lnTo>
                    <a:pt x="7210" y="14749"/>
                  </a:lnTo>
                  <a:lnTo>
                    <a:pt x="7787" y="15408"/>
                  </a:lnTo>
                  <a:lnTo>
                    <a:pt x="8405" y="16026"/>
                  </a:lnTo>
                  <a:lnTo>
                    <a:pt x="9023" y="16644"/>
                  </a:lnTo>
                  <a:lnTo>
                    <a:pt x="9682" y="17262"/>
                  </a:lnTo>
                  <a:lnTo>
                    <a:pt x="10382" y="17839"/>
                  </a:lnTo>
                  <a:lnTo>
                    <a:pt x="11083" y="18375"/>
                  </a:lnTo>
                  <a:lnTo>
                    <a:pt x="11824" y="18910"/>
                  </a:lnTo>
                  <a:lnTo>
                    <a:pt x="12566" y="19405"/>
                  </a:lnTo>
                  <a:lnTo>
                    <a:pt x="13390" y="19858"/>
                  </a:lnTo>
                  <a:lnTo>
                    <a:pt x="13390" y="19858"/>
                  </a:lnTo>
                  <a:lnTo>
                    <a:pt x="13390" y="19858"/>
                  </a:lnTo>
                  <a:lnTo>
                    <a:pt x="13431" y="20146"/>
                  </a:lnTo>
                  <a:lnTo>
                    <a:pt x="13513" y="20476"/>
                  </a:lnTo>
                  <a:lnTo>
                    <a:pt x="13678" y="20764"/>
                  </a:lnTo>
                  <a:lnTo>
                    <a:pt x="13884" y="21094"/>
                  </a:lnTo>
                  <a:lnTo>
                    <a:pt x="14173" y="21382"/>
                  </a:lnTo>
                  <a:lnTo>
                    <a:pt x="14502" y="21670"/>
                  </a:lnTo>
                  <a:lnTo>
                    <a:pt x="14873" y="21959"/>
                  </a:lnTo>
                  <a:lnTo>
                    <a:pt x="15326" y="22247"/>
                  </a:lnTo>
                  <a:lnTo>
                    <a:pt x="15821" y="22536"/>
                  </a:lnTo>
                  <a:lnTo>
                    <a:pt x="16356" y="22783"/>
                  </a:lnTo>
                  <a:lnTo>
                    <a:pt x="16974" y="23030"/>
                  </a:lnTo>
                  <a:lnTo>
                    <a:pt x="17592" y="23318"/>
                  </a:lnTo>
                  <a:lnTo>
                    <a:pt x="18993" y="23772"/>
                  </a:lnTo>
                  <a:lnTo>
                    <a:pt x="20558" y="24225"/>
                  </a:lnTo>
                  <a:lnTo>
                    <a:pt x="22330" y="24595"/>
                  </a:lnTo>
                  <a:lnTo>
                    <a:pt x="24184" y="24966"/>
                  </a:lnTo>
                  <a:lnTo>
                    <a:pt x="26202" y="25296"/>
                  </a:lnTo>
                  <a:lnTo>
                    <a:pt x="28345" y="25543"/>
                  </a:lnTo>
                  <a:lnTo>
                    <a:pt x="30569" y="25749"/>
                  </a:lnTo>
                  <a:lnTo>
                    <a:pt x="32918" y="25914"/>
                  </a:lnTo>
                  <a:lnTo>
                    <a:pt x="35348" y="25996"/>
                  </a:lnTo>
                  <a:lnTo>
                    <a:pt x="37820" y="26037"/>
                  </a:lnTo>
                  <a:lnTo>
                    <a:pt x="37820" y="26037"/>
                  </a:lnTo>
                  <a:lnTo>
                    <a:pt x="40333" y="25996"/>
                  </a:lnTo>
                  <a:lnTo>
                    <a:pt x="42723" y="25914"/>
                  </a:lnTo>
                  <a:lnTo>
                    <a:pt x="45071" y="25749"/>
                  </a:lnTo>
                  <a:lnTo>
                    <a:pt x="47296" y="25543"/>
                  </a:lnTo>
                  <a:lnTo>
                    <a:pt x="49438" y="25296"/>
                  </a:lnTo>
                  <a:lnTo>
                    <a:pt x="51457" y="24966"/>
                  </a:lnTo>
                  <a:lnTo>
                    <a:pt x="53352" y="24595"/>
                  </a:lnTo>
                  <a:lnTo>
                    <a:pt x="55082" y="24225"/>
                  </a:lnTo>
                  <a:lnTo>
                    <a:pt x="56648" y="23772"/>
                  </a:lnTo>
                  <a:lnTo>
                    <a:pt x="58049" y="23318"/>
                  </a:lnTo>
                  <a:lnTo>
                    <a:pt x="58708" y="23030"/>
                  </a:lnTo>
                  <a:lnTo>
                    <a:pt x="59285" y="22783"/>
                  </a:lnTo>
                  <a:lnTo>
                    <a:pt x="59820" y="22536"/>
                  </a:lnTo>
                  <a:lnTo>
                    <a:pt x="60315" y="22247"/>
                  </a:lnTo>
                  <a:lnTo>
                    <a:pt x="60768" y="21959"/>
                  </a:lnTo>
                  <a:lnTo>
                    <a:pt x="61138" y="21670"/>
                  </a:lnTo>
                  <a:lnTo>
                    <a:pt x="61468" y="21382"/>
                  </a:lnTo>
                  <a:lnTo>
                    <a:pt x="61756" y="21094"/>
                  </a:lnTo>
                  <a:lnTo>
                    <a:pt x="61962" y="20764"/>
                  </a:lnTo>
                  <a:lnTo>
                    <a:pt x="62127" y="20476"/>
                  </a:lnTo>
                  <a:lnTo>
                    <a:pt x="62251" y="20146"/>
                  </a:lnTo>
                  <a:lnTo>
                    <a:pt x="62292" y="19858"/>
                  </a:lnTo>
                  <a:lnTo>
                    <a:pt x="62292" y="19858"/>
                  </a:lnTo>
                  <a:lnTo>
                    <a:pt x="62292" y="19858"/>
                  </a:lnTo>
                  <a:lnTo>
                    <a:pt x="62704" y="19528"/>
                  </a:lnTo>
                  <a:lnTo>
                    <a:pt x="63198" y="19157"/>
                  </a:lnTo>
                  <a:lnTo>
                    <a:pt x="63858" y="18581"/>
                  </a:lnTo>
                  <a:lnTo>
                    <a:pt x="64640" y="17880"/>
                  </a:lnTo>
                  <a:lnTo>
                    <a:pt x="65505" y="17056"/>
                  </a:lnTo>
                  <a:lnTo>
                    <a:pt x="66453" y="16026"/>
                  </a:lnTo>
                  <a:lnTo>
                    <a:pt x="67442" y="14873"/>
                  </a:lnTo>
                  <a:lnTo>
                    <a:pt x="68472" y="13554"/>
                  </a:lnTo>
                  <a:lnTo>
                    <a:pt x="69007" y="12813"/>
                  </a:lnTo>
                  <a:lnTo>
                    <a:pt x="69502" y="12071"/>
                  </a:lnTo>
                  <a:lnTo>
                    <a:pt x="70037" y="11289"/>
                  </a:lnTo>
                  <a:lnTo>
                    <a:pt x="70532" y="10423"/>
                  </a:lnTo>
                  <a:lnTo>
                    <a:pt x="70985" y="9558"/>
                  </a:lnTo>
                  <a:lnTo>
                    <a:pt x="71479" y="8652"/>
                  </a:lnTo>
                  <a:lnTo>
                    <a:pt x="71891" y="7704"/>
                  </a:lnTo>
                  <a:lnTo>
                    <a:pt x="72344" y="6716"/>
                  </a:lnTo>
                  <a:lnTo>
                    <a:pt x="72715" y="5686"/>
                  </a:lnTo>
                  <a:lnTo>
                    <a:pt x="73086" y="4614"/>
                  </a:lnTo>
                  <a:lnTo>
                    <a:pt x="73416" y="3543"/>
                  </a:lnTo>
                  <a:lnTo>
                    <a:pt x="73704" y="2390"/>
                  </a:lnTo>
                  <a:lnTo>
                    <a:pt x="73992" y="1195"/>
                  </a:lnTo>
                  <a:lnTo>
                    <a:pt x="74198" y="0"/>
                  </a:lnTo>
                  <a:lnTo>
                    <a:pt x="74198" y="0"/>
                  </a:lnTo>
                  <a:lnTo>
                    <a:pt x="74033" y="495"/>
                  </a:lnTo>
                  <a:lnTo>
                    <a:pt x="73745" y="948"/>
                  </a:lnTo>
                  <a:lnTo>
                    <a:pt x="73416" y="1442"/>
                  </a:lnTo>
                  <a:lnTo>
                    <a:pt x="73004" y="1895"/>
                  </a:lnTo>
                  <a:lnTo>
                    <a:pt x="72509" y="2349"/>
                  </a:lnTo>
                  <a:lnTo>
                    <a:pt x="71932" y="2802"/>
                  </a:lnTo>
                  <a:lnTo>
                    <a:pt x="71273" y="3214"/>
                  </a:lnTo>
                  <a:lnTo>
                    <a:pt x="70532" y="3667"/>
                  </a:lnTo>
                  <a:lnTo>
                    <a:pt x="69749" y="4079"/>
                  </a:lnTo>
                  <a:lnTo>
                    <a:pt x="68884" y="4450"/>
                  </a:lnTo>
                  <a:lnTo>
                    <a:pt x="67977" y="4862"/>
                  </a:lnTo>
                  <a:lnTo>
                    <a:pt x="66989" y="5232"/>
                  </a:lnTo>
                  <a:lnTo>
                    <a:pt x="65917" y="5603"/>
                  </a:lnTo>
                  <a:lnTo>
                    <a:pt x="64805" y="5933"/>
                  </a:lnTo>
                  <a:lnTo>
                    <a:pt x="63652" y="6304"/>
                  </a:lnTo>
                  <a:lnTo>
                    <a:pt x="62416" y="6592"/>
                  </a:lnTo>
                  <a:lnTo>
                    <a:pt x="61138" y="6922"/>
                  </a:lnTo>
                  <a:lnTo>
                    <a:pt x="59820" y="7210"/>
                  </a:lnTo>
                  <a:lnTo>
                    <a:pt x="58461" y="7498"/>
                  </a:lnTo>
                  <a:lnTo>
                    <a:pt x="57019" y="7745"/>
                  </a:lnTo>
                  <a:lnTo>
                    <a:pt x="54052" y="8199"/>
                  </a:lnTo>
                  <a:lnTo>
                    <a:pt x="50880" y="8569"/>
                  </a:lnTo>
                  <a:lnTo>
                    <a:pt x="47625" y="8899"/>
                  </a:lnTo>
                  <a:lnTo>
                    <a:pt x="44165" y="9105"/>
                  </a:lnTo>
                  <a:lnTo>
                    <a:pt x="40622" y="9270"/>
                  </a:lnTo>
                  <a:lnTo>
                    <a:pt x="36996" y="93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693;p41">
              <a:extLst>
                <a:ext uri="{FF2B5EF4-FFF2-40B4-BE49-F238E27FC236}">
                  <a16:creationId xmlns:a16="http://schemas.microsoft.com/office/drawing/2014/main" id="{D7E9704B-3B5D-423C-8AB6-F5E108E75A7D}"/>
                </a:ext>
              </a:extLst>
            </p:cNvPr>
            <p:cNvSpPr/>
            <p:nvPr/>
          </p:nvSpPr>
          <p:spPr>
            <a:xfrm>
              <a:off x="5181875" y="4699050"/>
              <a:ext cx="400675" cy="232775"/>
            </a:xfrm>
            <a:custGeom>
              <a:avLst/>
              <a:gdLst/>
              <a:ahLst/>
              <a:cxnLst/>
              <a:rect l="l" t="t" r="r" b="b"/>
              <a:pathLst>
                <a:path w="16027" h="9311" extrusionOk="0">
                  <a:moveTo>
                    <a:pt x="1" y="0"/>
                  </a:moveTo>
                  <a:lnTo>
                    <a:pt x="1649" y="2390"/>
                  </a:lnTo>
                  <a:lnTo>
                    <a:pt x="4327" y="2966"/>
                  </a:lnTo>
                  <a:lnTo>
                    <a:pt x="7293" y="3584"/>
                  </a:lnTo>
                  <a:lnTo>
                    <a:pt x="8941" y="3831"/>
                  </a:lnTo>
                  <a:lnTo>
                    <a:pt x="10630" y="4120"/>
                  </a:lnTo>
                  <a:lnTo>
                    <a:pt x="12443" y="4367"/>
                  </a:lnTo>
                  <a:lnTo>
                    <a:pt x="14297" y="4614"/>
                  </a:lnTo>
                  <a:lnTo>
                    <a:pt x="16027" y="3502"/>
                  </a:lnTo>
                  <a:lnTo>
                    <a:pt x="14956" y="3584"/>
                  </a:lnTo>
                  <a:lnTo>
                    <a:pt x="13843" y="3625"/>
                  </a:lnTo>
                  <a:lnTo>
                    <a:pt x="12443" y="3584"/>
                  </a:lnTo>
                  <a:lnTo>
                    <a:pt x="11124" y="3461"/>
                  </a:lnTo>
                  <a:lnTo>
                    <a:pt x="9806" y="3255"/>
                  </a:lnTo>
                  <a:lnTo>
                    <a:pt x="8529" y="3049"/>
                  </a:lnTo>
                  <a:lnTo>
                    <a:pt x="7334" y="2760"/>
                  </a:lnTo>
                  <a:lnTo>
                    <a:pt x="6181" y="2472"/>
                  </a:lnTo>
                  <a:lnTo>
                    <a:pt x="5109" y="2142"/>
                  </a:lnTo>
                  <a:lnTo>
                    <a:pt x="4121" y="1813"/>
                  </a:lnTo>
                  <a:lnTo>
                    <a:pt x="3214" y="1483"/>
                  </a:lnTo>
                  <a:lnTo>
                    <a:pt x="2432" y="1154"/>
                  </a:lnTo>
                  <a:lnTo>
                    <a:pt x="1113" y="577"/>
                  </a:lnTo>
                  <a:lnTo>
                    <a:pt x="289" y="165"/>
                  </a:lnTo>
                  <a:lnTo>
                    <a:pt x="1" y="0"/>
                  </a:lnTo>
                  <a:close/>
                  <a:moveTo>
                    <a:pt x="2184" y="3131"/>
                  </a:moveTo>
                  <a:lnTo>
                    <a:pt x="6469" y="9228"/>
                  </a:lnTo>
                  <a:lnTo>
                    <a:pt x="6963" y="9311"/>
                  </a:lnTo>
                  <a:lnTo>
                    <a:pt x="13473" y="5150"/>
                  </a:lnTo>
                  <a:lnTo>
                    <a:pt x="10259" y="4697"/>
                  </a:lnTo>
                  <a:lnTo>
                    <a:pt x="7334" y="4202"/>
                  </a:lnTo>
                  <a:lnTo>
                    <a:pt x="4615" y="3667"/>
                  </a:lnTo>
                  <a:lnTo>
                    <a:pt x="2184" y="3131"/>
                  </a:lnTo>
                  <a:close/>
                </a:path>
              </a:pathLst>
            </a:custGeom>
            <a:solidFill>
              <a:srgbClr val="963A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694;p41">
              <a:extLst>
                <a:ext uri="{FF2B5EF4-FFF2-40B4-BE49-F238E27FC236}">
                  <a16:creationId xmlns:a16="http://schemas.microsoft.com/office/drawing/2014/main" id="{DE1ACDDE-BCDA-4A1F-882B-9B01A85C65C0}"/>
                </a:ext>
              </a:extLst>
            </p:cNvPr>
            <p:cNvSpPr/>
            <p:nvPr/>
          </p:nvSpPr>
          <p:spPr>
            <a:xfrm>
              <a:off x="5236475" y="4777325"/>
              <a:ext cx="282225" cy="154500"/>
            </a:xfrm>
            <a:custGeom>
              <a:avLst/>
              <a:gdLst/>
              <a:ahLst/>
              <a:cxnLst/>
              <a:rect l="l" t="t" r="r" b="b"/>
              <a:pathLst>
                <a:path w="11289" h="6180" fill="none" extrusionOk="0">
                  <a:moveTo>
                    <a:pt x="0" y="0"/>
                  </a:moveTo>
                  <a:lnTo>
                    <a:pt x="4285" y="6097"/>
                  </a:lnTo>
                  <a:lnTo>
                    <a:pt x="4285" y="6097"/>
                  </a:lnTo>
                  <a:lnTo>
                    <a:pt x="4779" y="6180"/>
                  </a:lnTo>
                  <a:lnTo>
                    <a:pt x="11289" y="2019"/>
                  </a:lnTo>
                  <a:lnTo>
                    <a:pt x="11289" y="2019"/>
                  </a:lnTo>
                  <a:lnTo>
                    <a:pt x="8075" y="1566"/>
                  </a:lnTo>
                  <a:lnTo>
                    <a:pt x="5150" y="1071"/>
                  </a:lnTo>
                  <a:lnTo>
                    <a:pt x="2431" y="53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695;p41">
              <a:extLst>
                <a:ext uri="{FF2B5EF4-FFF2-40B4-BE49-F238E27FC236}">
                  <a16:creationId xmlns:a16="http://schemas.microsoft.com/office/drawing/2014/main" id="{CBAC7D95-AD3D-4999-9626-C9BD7DCBAC8E}"/>
                </a:ext>
              </a:extLst>
            </p:cNvPr>
            <p:cNvSpPr/>
            <p:nvPr/>
          </p:nvSpPr>
          <p:spPr>
            <a:xfrm>
              <a:off x="5181875" y="4699050"/>
              <a:ext cx="400675" cy="115375"/>
            </a:xfrm>
            <a:custGeom>
              <a:avLst/>
              <a:gdLst/>
              <a:ahLst/>
              <a:cxnLst/>
              <a:rect l="l" t="t" r="r" b="b"/>
              <a:pathLst>
                <a:path w="16027" h="4615" fill="none" extrusionOk="0">
                  <a:moveTo>
                    <a:pt x="1" y="0"/>
                  </a:moveTo>
                  <a:lnTo>
                    <a:pt x="1649" y="2390"/>
                  </a:lnTo>
                  <a:lnTo>
                    <a:pt x="1649" y="2390"/>
                  </a:lnTo>
                  <a:lnTo>
                    <a:pt x="4327" y="2966"/>
                  </a:lnTo>
                  <a:lnTo>
                    <a:pt x="7293" y="3584"/>
                  </a:lnTo>
                  <a:lnTo>
                    <a:pt x="8941" y="3831"/>
                  </a:lnTo>
                  <a:lnTo>
                    <a:pt x="10630" y="4120"/>
                  </a:lnTo>
                  <a:lnTo>
                    <a:pt x="12443" y="4367"/>
                  </a:lnTo>
                  <a:lnTo>
                    <a:pt x="14297" y="4614"/>
                  </a:lnTo>
                  <a:lnTo>
                    <a:pt x="16027" y="3502"/>
                  </a:lnTo>
                  <a:lnTo>
                    <a:pt x="16027" y="3502"/>
                  </a:lnTo>
                  <a:lnTo>
                    <a:pt x="14956" y="3584"/>
                  </a:lnTo>
                  <a:lnTo>
                    <a:pt x="13843" y="3625"/>
                  </a:lnTo>
                  <a:lnTo>
                    <a:pt x="13843" y="3625"/>
                  </a:lnTo>
                  <a:lnTo>
                    <a:pt x="12443" y="3584"/>
                  </a:lnTo>
                  <a:lnTo>
                    <a:pt x="11124" y="3461"/>
                  </a:lnTo>
                  <a:lnTo>
                    <a:pt x="9806" y="3255"/>
                  </a:lnTo>
                  <a:lnTo>
                    <a:pt x="8529" y="3049"/>
                  </a:lnTo>
                  <a:lnTo>
                    <a:pt x="7334" y="2760"/>
                  </a:lnTo>
                  <a:lnTo>
                    <a:pt x="6181" y="2472"/>
                  </a:lnTo>
                  <a:lnTo>
                    <a:pt x="5109" y="2142"/>
                  </a:lnTo>
                  <a:lnTo>
                    <a:pt x="4121" y="1813"/>
                  </a:lnTo>
                  <a:lnTo>
                    <a:pt x="3214" y="1483"/>
                  </a:lnTo>
                  <a:lnTo>
                    <a:pt x="2432" y="1154"/>
                  </a:lnTo>
                  <a:lnTo>
                    <a:pt x="1113" y="577"/>
                  </a:lnTo>
                  <a:lnTo>
                    <a:pt x="289" y="16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696;p41">
              <a:extLst>
                <a:ext uri="{FF2B5EF4-FFF2-40B4-BE49-F238E27FC236}">
                  <a16:creationId xmlns:a16="http://schemas.microsoft.com/office/drawing/2014/main" id="{55F1F8EC-61D5-4B7C-86C5-50F51B134771}"/>
                </a:ext>
              </a:extLst>
            </p:cNvPr>
            <p:cNvSpPr/>
            <p:nvPr/>
          </p:nvSpPr>
          <p:spPr>
            <a:xfrm>
              <a:off x="5283850" y="4566175"/>
              <a:ext cx="1503750" cy="412000"/>
            </a:xfrm>
            <a:custGeom>
              <a:avLst/>
              <a:gdLst/>
              <a:ahLst/>
              <a:cxnLst/>
              <a:rect l="l" t="t" r="r" b="b"/>
              <a:pathLst>
                <a:path w="60150" h="16480" extrusionOk="0"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80"/>
                  </a:move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80"/>
                  </a:lnTo>
                  <a:close/>
                  <a:moveTo>
                    <a:pt x="48985" y="16438"/>
                  </a:moveTo>
                  <a:lnTo>
                    <a:pt x="48985" y="16438"/>
                  </a:lnTo>
                  <a:lnTo>
                    <a:pt x="48985" y="16480"/>
                  </a:lnTo>
                  <a:lnTo>
                    <a:pt x="48985" y="16480"/>
                  </a:lnTo>
                  <a:lnTo>
                    <a:pt x="48985" y="16438"/>
                  </a:lnTo>
                  <a:close/>
                  <a:moveTo>
                    <a:pt x="42" y="16438"/>
                  </a:moveTo>
                  <a:lnTo>
                    <a:pt x="42" y="16438"/>
                  </a:lnTo>
                  <a:lnTo>
                    <a:pt x="83" y="16480"/>
                  </a:lnTo>
                  <a:lnTo>
                    <a:pt x="83" y="16480"/>
                  </a:lnTo>
                  <a:lnTo>
                    <a:pt x="42" y="16438"/>
                  </a:lnTo>
                  <a:close/>
                  <a:moveTo>
                    <a:pt x="0" y="16438"/>
                  </a:moveTo>
                  <a:lnTo>
                    <a:pt x="0" y="16438"/>
                  </a:lnTo>
                  <a:lnTo>
                    <a:pt x="42" y="16438"/>
                  </a:lnTo>
                  <a:lnTo>
                    <a:pt x="42" y="16438"/>
                  </a:lnTo>
                  <a:lnTo>
                    <a:pt x="0" y="16438"/>
                  </a:lnTo>
                  <a:close/>
                  <a:moveTo>
                    <a:pt x="57595" y="6345"/>
                  </a:moveTo>
                  <a:lnTo>
                    <a:pt x="57595" y="6345"/>
                  </a:lnTo>
                  <a:lnTo>
                    <a:pt x="57595" y="6345"/>
                  </a:lnTo>
                  <a:lnTo>
                    <a:pt x="57595" y="6345"/>
                  </a:lnTo>
                  <a:lnTo>
                    <a:pt x="57060" y="7293"/>
                  </a:lnTo>
                  <a:lnTo>
                    <a:pt x="56483" y="8240"/>
                  </a:lnTo>
                  <a:lnTo>
                    <a:pt x="55906" y="9105"/>
                  </a:lnTo>
                  <a:lnTo>
                    <a:pt x="55330" y="9970"/>
                  </a:lnTo>
                  <a:lnTo>
                    <a:pt x="55330" y="9970"/>
                  </a:lnTo>
                  <a:lnTo>
                    <a:pt x="55906" y="9105"/>
                  </a:lnTo>
                  <a:lnTo>
                    <a:pt x="56483" y="8240"/>
                  </a:lnTo>
                  <a:lnTo>
                    <a:pt x="57060" y="7293"/>
                  </a:lnTo>
                  <a:lnTo>
                    <a:pt x="57595" y="6345"/>
                  </a:lnTo>
                  <a:close/>
                  <a:moveTo>
                    <a:pt x="60150" y="0"/>
                  </a:moveTo>
                  <a:lnTo>
                    <a:pt x="60150" y="0"/>
                  </a:lnTo>
                  <a:lnTo>
                    <a:pt x="60150" y="0"/>
                  </a:lnTo>
                  <a:lnTo>
                    <a:pt x="60150" y="0"/>
                  </a:lnTo>
                  <a:lnTo>
                    <a:pt x="59655" y="1607"/>
                  </a:lnTo>
                  <a:lnTo>
                    <a:pt x="59120" y="3132"/>
                  </a:lnTo>
                  <a:lnTo>
                    <a:pt x="58502" y="4573"/>
                  </a:lnTo>
                  <a:lnTo>
                    <a:pt x="57801" y="5933"/>
                  </a:lnTo>
                  <a:lnTo>
                    <a:pt x="57801" y="5933"/>
                  </a:lnTo>
                  <a:lnTo>
                    <a:pt x="57801" y="5933"/>
                  </a:lnTo>
                  <a:lnTo>
                    <a:pt x="58502" y="4573"/>
                  </a:lnTo>
                  <a:lnTo>
                    <a:pt x="59120" y="3132"/>
                  </a:lnTo>
                  <a:lnTo>
                    <a:pt x="59655" y="1607"/>
                  </a:lnTo>
                  <a:lnTo>
                    <a:pt x="60150" y="0"/>
                  </a:lnTo>
                  <a:close/>
                </a:path>
              </a:pathLst>
            </a:custGeom>
            <a:solidFill>
              <a:srgbClr val="AC78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697;p41">
              <a:extLst>
                <a:ext uri="{FF2B5EF4-FFF2-40B4-BE49-F238E27FC236}">
                  <a16:creationId xmlns:a16="http://schemas.microsoft.com/office/drawing/2014/main" id="{300921AC-C343-4B43-B846-FCC2CE760C99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698;p41">
              <a:extLst>
                <a:ext uri="{FF2B5EF4-FFF2-40B4-BE49-F238E27FC236}">
                  <a16:creationId xmlns:a16="http://schemas.microsoft.com/office/drawing/2014/main" id="{6ED688EF-1D76-42B8-A916-A7977DEA3DF0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699;p41">
              <a:extLst>
                <a:ext uri="{FF2B5EF4-FFF2-40B4-BE49-F238E27FC236}">
                  <a16:creationId xmlns:a16="http://schemas.microsoft.com/office/drawing/2014/main" id="{028B126D-7910-428D-84CF-ACDC67969276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700;p41">
              <a:extLst>
                <a:ext uri="{FF2B5EF4-FFF2-40B4-BE49-F238E27FC236}">
                  <a16:creationId xmlns:a16="http://schemas.microsoft.com/office/drawing/2014/main" id="{C2B7FF36-EF2D-4559-AB46-8675F82783B2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701;p41">
              <a:extLst>
                <a:ext uri="{FF2B5EF4-FFF2-40B4-BE49-F238E27FC236}">
                  <a16:creationId xmlns:a16="http://schemas.microsoft.com/office/drawing/2014/main" id="{34CDDEBF-7709-42F2-97E6-8386757FFFD5}"/>
                </a:ext>
              </a:extLst>
            </p:cNvPr>
            <p:cNvSpPr/>
            <p:nvPr/>
          </p:nvSpPr>
          <p:spPr>
            <a:xfrm>
              <a:off x="6508475" y="4978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702;p41">
              <a:extLst>
                <a:ext uri="{FF2B5EF4-FFF2-40B4-BE49-F238E27FC236}">
                  <a16:creationId xmlns:a16="http://schemas.microsoft.com/office/drawing/2014/main" id="{9FF90F2C-8B87-4E2D-87E4-EE1F2905B944}"/>
                </a:ext>
              </a:extLst>
            </p:cNvPr>
            <p:cNvSpPr/>
            <p:nvPr/>
          </p:nvSpPr>
          <p:spPr>
            <a:xfrm>
              <a:off x="6508475" y="4977125"/>
              <a:ext cx="25" cy="1050"/>
            </a:xfrm>
            <a:custGeom>
              <a:avLst/>
              <a:gdLst/>
              <a:ahLst/>
              <a:cxnLst/>
              <a:rect l="l" t="t" r="r" b="b"/>
              <a:pathLst>
                <a:path w="1" h="4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703;p41">
              <a:extLst>
                <a:ext uri="{FF2B5EF4-FFF2-40B4-BE49-F238E27FC236}">
                  <a16:creationId xmlns:a16="http://schemas.microsoft.com/office/drawing/2014/main" id="{EDC5B8EF-BD5D-46E9-A1C5-948E22F6A08E}"/>
                </a:ext>
              </a:extLst>
            </p:cNvPr>
            <p:cNvSpPr/>
            <p:nvPr/>
          </p:nvSpPr>
          <p:spPr>
            <a:xfrm>
              <a:off x="5284875" y="4977125"/>
              <a:ext cx="1050" cy="1050"/>
            </a:xfrm>
            <a:custGeom>
              <a:avLst/>
              <a:gdLst/>
              <a:ahLst/>
              <a:cxnLst/>
              <a:rect l="l" t="t" r="r" b="b"/>
              <a:pathLst>
                <a:path w="42" h="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704;p41">
              <a:extLst>
                <a:ext uri="{FF2B5EF4-FFF2-40B4-BE49-F238E27FC236}">
                  <a16:creationId xmlns:a16="http://schemas.microsoft.com/office/drawing/2014/main" id="{087C09C5-6B6D-413F-8303-658347E4356A}"/>
                </a:ext>
              </a:extLst>
            </p:cNvPr>
            <p:cNvSpPr/>
            <p:nvPr/>
          </p:nvSpPr>
          <p:spPr>
            <a:xfrm>
              <a:off x="5283850" y="4977125"/>
              <a:ext cx="1050" cy="25"/>
            </a:xfrm>
            <a:custGeom>
              <a:avLst/>
              <a:gdLst/>
              <a:ahLst/>
              <a:cxnLst/>
              <a:rect l="l" t="t" r="r" b="b"/>
              <a:pathLst>
                <a:path w="42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705;p41">
              <a:extLst>
                <a:ext uri="{FF2B5EF4-FFF2-40B4-BE49-F238E27FC236}">
                  <a16:creationId xmlns:a16="http://schemas.microsoft.com/office/drawing/2014/main" id="{F1EADA70-0AE9-498D-803C-D8420068FD11}"/>
                </a:ext>
              </a:extLst>
            </p:cNvPr>
            <p:cNvSpPr/>
            <p:nvPr/>
          </p:nvSpPr>
          <p:spPr>
            <a:xfrm>
              <a:off x="6667075" y="4724775"/>
              <a:ext cx="56675" cy="90675"/>
            </a:xfrm>
            <a:custGeom>
              <a:avLst/>
              <a:gdLst/>
              <a:ahLst/>
              <a:cxnLst/>
              <a:rect l="l" t="t" r="r" b="b"/>
              <a:pathLst>
                <a:path w="2267" h="3627" fill="none" extrusionOk="0">
                  <a:moveTo>
                    <a:pt x="2266" y="1"/>
                  </a:moveTo>
                  <a:lnTo>
                    <a:pt x="2266" y="1"/>
                  </a:lnTo>
                  <a:lnTo>
                    <a:pt x="2266" y="1"/>
                  </a:lnTo>
                  <a:lnTo>
                    <a:pt x="2266" y="1"/>
                  </a:lnTo>
                  <a:lnTo>
                    <a:pt x="1731" y="949"/>
                  </a:lnTo>
                  <a:lnTo>
                    <a:pt x="1154" y="1896"/>
                  </a:lnTo>
                  <a:lnTo>
                    <a:pt x="577" y="2761"/>
                  </a:lnTo>
                  <a:lnTo>
                    <a:pt x="1" y="3626"/>
                  </a:lnTo>
                  <a:lnTo>
                    <a:pt x="1" y="3626"/>
                  </a:lnTo>
                  <a:lnTo>
                    <a:pt x="577" y="2761"/>
                  </a:lnTo>
                  <a:lnTo>
                    <a:pt x="1154" y="1896"/>
                  </a:lnTo>
                  <a:lnTo>
                    <a:pt x="1731" y="949"/>
                  </a:lnTo>
                  <a:lnTo>
                    <a:pt x="22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706;p41">
              <a:extLst>
                <a:ext uri="{FF2B5EF4-FFF2-40B4-BE49-F238E27FC236}">
                  <a16:creationId xmlns:a16="http://schemas.microsoft.com/office/drawing/2014/main" id="{77A4A5EF-91E5-4BCB-B3B3-9E5F2CC374EE}"/>
                </a:ext>
              </a:extLst>
            </p:cNvPr>
            <p:cNvSpPr/>
            <p:nvPr/>
          </p:nvSpPr>
          <p:spPr>
            <a:xfrm>
              <a:off x="6728875" y="4566175"/>
              <a:ext cx="58725" cy="148325"/>
            </a:xfrm>
            <a:custGeom>
              <a:avLst/>
              <a:gdLst/>
              <a:ahLst/>
              <a:cxnLst/>
              <a:rect l="l" t="t" r="r" b="b"/>
              <a:pathLst>
                <a:path w="2349" h="5933" fill="none" extrusionOk="0">
                  <a:moveTo>
                    <a:pt x="2349" y="0"/>
                  </a:moveTo>
                  <a:lnTo>
                    <a:pt x="2349" y="0"/>
                  </a:lnTo>
                  <a:lnTo>
                    <a:pt x="2349" y="0"/>
                  </a:lnTo>
                  <a:lnTo>
                    <a:pt x="2349" y="0"/>
                  </a:lnTo>
                  <a:lnTo>
                    <a:pt x="1854" y="1607"/>
                  </a:lnTo>
                  <a:lnTo>
                    <a:pt x="1319" y="3132"/>
                  </a:lnTo>
                  <a:lnTo>
                    <a:pt x="701" y="4573"/>
                  </a:lnTo>
                  <a:lnTo>
                    <a:pt x="0" y="5933"/>
                  </a:lnTo>
                  <a:lnTo>
                    <a:pt x="0" y="5933"/>
                  </a:lnTo>
                  <a:lnTo>
                    <a:pt x="0" y="5933"/>
                  </a:lnTo>
                  <a:lnTo>
                    <a:pt x="701" y="4573"/>
                  </a:lnTo>
                  <a:lnTo>
                    <a:pt x="1319" y="3132"/>
                  </a:lnTo>
                  <a:lnTo>
                    <a:pt x="1854" y="1607"/>
                  </a:lnTo>
                  <a:lnTo>
                    <a:pt x="23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707;p41">
              <a:extLst>
                <a:ext uri="{FF2B5EF4-FFF2-40B4-BE49-F238E27FC236}">
                  <a16:creationId xmlns:a16="http://schemas.microsoft.com/office/drawing/2014/main" id="{9A928866-63D3-4631-A1DB-C23F543FC90C}"/>
                </a:ext>
              </a:extLst>
            </p:cNvPr>
            <p:cNvSpPr/>
            <p:nvPr/>
          </p:nvSpPr>
          <p:spPr>
            <a:xfrm>
              <a:off x="5225150" y="4566175"/>
              <a:ext cx="1562450" cy="566500"/>
            </a:xfrm>
            <a:custGeom>
              <a:avLst/>
              <a:gdLst/>
              <a:ahLst/>
              <a:cxnLst/>
              <a:rect l="l" t="t" r="r" b="b"/>
              <a:pathLst>
                <a:path w="62498" h="22660" extrusionOk="0">
                  <a:moveTo>
                    <a:pt x="62498" y="0"/>
                  </a:moveTo>
                  <a:lnTo>
                    <a:pt x="61427" y="824"/>
                  </a:lnTo>
                  <a:lnTo>
                    <a:pt x="60314" y="1566"/>
                  </a:lnTo>
                  <a:lnTo>
                    <a:pt x="58048" y="3008"/>
                  </a:lnTo>
                  <a:lnTo>
                    <a:pt x="56112" y="4285"/>
                  </a:lnTo>
                  <a:lnTo>
                    <a:pt x="54217" y="5562"/>
                  </a:lnTo>
                  <a:lnTo>
                    <a:pt x="52281" y="6798"/>
                  </a:lnTo>
                  <a:lnTo>
                    <a:pt x="51292" y="7416"/>
                  </a:lnTo>
                  <a:lnTo>
                    <a:pt x="50303" y="7993"/>
                  </a:lnTo>
                  <a:lnTo>
                    <a:pt x="49232" y="8528"/>
                  </a:lnTo>
                  <a:lnTo>
                    <a:pt x="51910" y="7952"/>
                  </a:lnTo>
                  <a:lnTo>
                    <a:pt x="54629" y="7251"/>
                  </a:lnTo>
                  <a:lnTo>
                    <a:pt x="57348" y="6510"/>
                  </a:lnTo>
                  <a:lnTo>
                    <a:pt x="60067" y="5645"/>
                  </a:lnTo>
                  <a:lnTo>
                    <a:pt x="60149" y="5933"/>
                  </a:lnTo>
                  <a:lnTo>
                    <a:pt x="60850" y="4573"/>
                  </a:lnTo>
                  <a:lnTo>
                    <a:pt x="61468" y="3132"/>
                  </a:lnTo>
                  <a:lnTo>
                    <a:pt x="62003" y="1607"/>
                  </a:lnTo>
                  <a:lnTo>
                    <a:pt x="62498" y="0"/>
                  </a:lnTo>
                  <a:close/>
                  <a:moveTo>
                    <a:pt x="59943" y="6345"/>
                  </a:moveTo>
                  <a:lnTo>
                    <a:pt x="58337" y="6839"/>
                  </a:lnTo>
                  <a:lnTo>
                    <a:pt x="56689" y="7334"/>
                  </a:lnTo>
                  <a:lnTo>
                    <a:pt x="55041" y="7787"/>
                  </a:lnTo>
                  <a:lnTo>
                    <a:pt x="53434" y="8199"/>
                  </a:lnTo>
                  <a:lnTo>
                    <a:pt x="51827" y="8611"/>
                  </a:lnTo>
                  <a:lnTo>
                    <a:pt x="50221" y="8982"/>
                  </a:lnTo>
                  <a:lnTo>
                    <a:pt x="48614" y="9311"/>
                  </a:lnTo>
                  <a:lnTo>
                    <a:pt x="47007" y="9600"/>
                  </a:lnTo>
                  <a:lnTo>
                    <a:pt x="45112" y="10424"/>
                  </a:lnTo>
                  <a:lnTo>
                    <a:pt x="43176" y="11124"/>
                  </a:lnTo>
                  <a:lnTo>
                    <a:pt x="41198" y="11783"/>
                  </a:lnTo>
                  <a:lnTo>
                    <a:pt x="39221" y="12360"/>
                  </a:lnTo>
                  <a:lnTo>
                    <a:pt x="37202" y="12854"/>
                  </a:lnTo>
                  <a:lnTo>
                    <a:pt x="35183" y="13266"/>
                  </a:lnTo>
                  <a:lnTo>
                    <a:pt x="33123" y="13637"/>
                  </a:lnTo>
                  <a:lnTo>
                    <a:pt x="31064" y="13925"/>
                  </a:lnTo>
                  <a:lnTo>
                    <a:pt x="29663" y="14090"/>
                  </a:lnTo>
                  <a:lnTo>
                    <a:pt x="28303" y="14214"/>
                  </a:lnTo>
                  <a:lnTo>
                    <a:pt x="25502" y="14461"/>
                  </a:lnTo>
                  <a:lnTo>
                    <a:pt x="22700" y="14626"/>
                  </a:lnTo>
                  <a:lnTo>
                    <a:pt x="19899" y="14708"/>
                  </a:lnTo>
                  <a:lnTo>
                    <a:pt x="17097" y="14749"/>
                  </a:lnTo>
                  <a:lnTo>
                    <a:pt x="8693" y="14749"/>
                  </a:lnTo>
                  <a:lnTo>
                    <a:pt x="6180" y="14791"/>
                  </a:lnTo>
                  <a:lnTo>
                    <a:pt x="8116" y="15079"/>
                  </a:lnTo>
                  <a:lnTo>
                    <a:pt x="10217" y="15367"/>
                  </a:lnTo>
                  <a:lnTo>
                    <a:pt x="12524" y="15656"/>
                  </a:lnTo>
                  <a:lnTo>
                    <a:pt x="14996" y="15903"/>
                  </a:lnTo>
                  <a:lnTo>
                    <a:pt x="17633" y="16109"/>
                  </a:lnTo>
                  <a:lnTo>
                    <a:pt x="20393" y="16274"/>
                  </a:lnTo>
                  <a:lnTo>
                    <a:pt x="23318" y="16356"/>
                  </a:lnTo>
                  <a:lnTo>
                    <a:pt x="26367" y="16397"/>
                  </a:lnTo>
                  <a:lnTo>
                    <a:pt x="29539" y="16356"/>
                  </a:lnTo>
                  <a:lnTo>
                    <a:pt x="32835" y="16233"/>
                  </a:lnTo>
                  <a:lnTo>
                    <a:pt x="36255" y="16027"/>
                  </a:lnTo>
                  <a:lnTo>
                    <a:pt x="38026" y="15862"/>
                  </a:lnTo>
                  <a:lnTo>
                    <a:pt x="39798" y="15697"/>
                  </a:lnTo>
                  <a:lnTo>
                    <a:pt x="41569" y="15491"/>
                  </a:lnTo>
                  <a:lnTo>
                    <a:pt x="43382" y="15244"/>
                  </a:lnTo>
                  <a:lnTo>
                    <a:pt x="45236" y="14997"/>
                  </a:lnTo>
                  <a:lnTo>
                    <a:pt x="47090" y="14708"/>
                  </a:lnTo>
                  <a:lnTo>
                    <a:pt x="48944" y="14379"/>
                  </a:lnTo>
                  <a:lnTo>
                    <a:pt x="50839" y="14008"/>
                  </a:lnTo>
                  <a:lnTo>
                    <a:pt x="52734" y="13596"/>
                  </a:lnTo>
                  <a:lnTo>
                    <a:pt x="54670" y="13184"/>
                  </a:lnTo>
                  <a:lnTo>
                    <a:pt x="54711" y="13472"/>
                  </a:lnTo>
                  <a:lnTo>
                    <a:pt x="55453" y="12731"/>
                  </a:lnTo>
                  <a:lnTo>
                    <a:pt x="56153" y="11866"/>
                  </a:lnTo>
                  <a:lnTo>
                    <a:pt x="56936" y="10959"/>
                  </a:lnTo>
                  <a:lnTo>
                    <a:pt x="57678" y="9970"/>
                  </a:lnTo>
                  <a:lnTo>
                    <a:pt x="58254" y="9105"/>
                  </a:lnTo>
                  <a:lnTo>
                    <a:pt x="58831" y="8240"/>
                  </a:lnTo>
                  <a:lnTo>
                    <a:pt x="59408" y="7293"/>
                  </a:lnTo>
                  <a:lnTo>
                    <a:pt x="59943" y="6345"/>
                  </a:lnTo>
                  <a:close/>
                  <a:moveTo>
                    <a:pt x="54340" y="13884"/>
                  </a:moveTo>
                  <a:lnTo>
                    <a:pt x="52445" y="14296"/>
                  </a:lnTo>
                  <a:lnTo>
                    <a:pt x="50550" y="14667"/>
                  </a:lnTo>
                  <a:lnTo>
                    <a:pt x="48696" y="15038"/>
                  </a:lnTo>
                  <a:lnTo>
                    <a:pt x="46842" y="15367"/>
                  </a:lnTo>
                  <a:lnTo>
                    <a:pt x="44989" y="15656"/>
                  </a:lnTo>
                  <a:lnTo>
                    <a:pt x="43176" y="15903"/>
                  </a:lnTo>
                  <a:lnTo>
                    <a:pt x="41404" y="16109"/>
                  </a:lnTo>
                  <a:lnTo>
                    <a:pt x="39633" y="16315"/>
                  </a:lnTo>
                  <a:lnTo>
                    <a:pt x="36172" y="16644"/>
                  </a:lnTo>
                  <a:lnTo>
                    <a:pt x="32794" y="16850"/>
                  </a:lnTo>
                  <a:lnTo>
                    <a:pt x="29498" y="16974"/>
                  </a:lnTo>
                  <a:lnTo>
                    <a:pt x="26367" y="17015"/>
                  </a:lnTo>
                  <a:lnTo>
                    <a:pt x="24472" y="16974"/>
                  </a:lnTo>
                  <a:lnTo>
                    <a:pt x="22618" y="16974"/>
                  </a:lnTo>
                  <a:lnTo>
                    <a:pt x="19075" y="16809"/>
                  </a:lnTo>
                  <a:lnTo>
                    <a:pt x="15779" y="16562"/>
                  </a:lnTo>
                  <a:lnTo>
                    <a:pt x="12689" y="16274"/>
                  </a:lnTo>
                  <a:lnTo>
                    <a:pt x="9888" y="15944"/>
                  </a:lnTo>
                  <a:lnTo>
                    <a:pt x="7333" y="15615"/>
                  </a:lnTo>
                  <a:lnTo>
                    <a:pt x="5026" y="15244"/>
                  </a:lnTo>
                  <a:lnTo>
                    <a:pt x="3049" y="14873"/>
                  </a:lnTo>
                  <a:lnTo>
                    <a:pt x="0" y="14914"/>
                  </a:lnTo>
                  <a:lnTo>
                    <a:pt x="1154" y="15697"/>
                  </a:lnTo>
                  <a:lnTo>
                    <a:pt x="1772" y="16068"/>
                  </a:lnTo>
                  <a:lnTo>
                    <a:pt x="2348" y="16438"/>
                  </a:lnTo>
                  <a:lnTo>
                    <a:pt x="2390" y="16438"/>
                  </a:lnTo>
                  <a:lnTo>
                    <a:pt x="2431" y="16480"/>
                  </a:lnTo>
                  <a:lnTo>
                    <a:pt x="2472" y="16768"/>
                  </a:lnTo>
                  <a:lnTo>
                    <a:pt x="2554" y="17098"/>
                  </a:lnTo>
                  <a:lnTo>
                    <a:pt x="2719" y="17386"/>
                  </a:lnTo>
                  <a:lnTo>
                    <a:pt x="2925" y="17716"/>
                  </a:lnTo>
                  <a:lnTo>
                    <a:pt x="3214" y="18004"/>
                  </a:lnTo>
                  <a:lnTo>
                    <a:pt x="3543" y="18292"/>
                  </a:lnTo>
                  <a:lnTo>
                    <a:pt x="3914" y="18581"/>
                  </a:lnTo>
                  <a:lnTo>
                    <a:pt x="4367" y="18869"/>
                  </a:lnTo>
                  <a:lnTo>
                    <a:pt x="4862" y="19158"/>
                  </a:lnTo>
                  <a:lnTo>
                    <a:pt x="5397" y="19405"/>
                  </a:lnTo>
                  <a:lnTo>
                    <a:pt x="6015" y="19652"/>
                  </a:lnTo>
                  <a:lnTo>
                    <a:pt x="6633" y="19940"/>
                  </a:lnTo>
                  <a:lnTo>
                    <a:pt x="8034" y="20394"/>
                  </a:lnTo>
                  <a:lnTo>
                    <a:pt x="9599" y="20847"/>
                  </a:lnTo>
                  <a:lnTo>
                    <a:pt x="11371" y="21217"/>
                  </a:lnTo>
                  <a:lnTo>
                    <a:pt x="13225" y="21588"/>
                  </a:lnTo>
                  <a:lnTo>
                    <a:pt x="15243" y="21918"/>
                  </a:lnTo>
                  <a:lnTo>
                    <a:pt x="17386" y="22165"/>
                  </a:lnTo>
                  <a:lnTo>
                    <a:pt x="19610" y="22371"/>
                  </a:lnTo>
                  <a:lnTo>
                    <a:pt x="21959" y="22536"/>
                  </a:lnTo>
                  <a:lnTo>
                    <a:pt x="24389" y="22618"/>
                  </a:lnTo>
                  <a:lnTo>
                    <a:pt x="26861" y="22659"/>
                  </a:lnTo>
                  <a:lnTo>
                    <a:pt x="29374" y="22618"/>
                  </a:lnTo>
                  <a:lnTo>
                    <a:pt x="31764" y="22536"/>
                  </a:lnTo>
                  <a:lnTo>
                    <a:pt x="34112" y="22371"/>
                  </a:lnTo>
                  <a:lnTo>
                    <a:pt x="36337" y="22165"/>
                  </a:lnTo>
                  <a:lnTo>
                    <a:pt x="38479" y="21918"/>
                  </a:lnTo>
                  <a:lnTo>
                    <a:pt x="40498" y="21588"/>
                  </a:lnTo>
                  <a:lnTo>
                    <a:pt x="42393" y="21217"/>
                  </a:lnTo>
                  <a:lnTo>
                    <a:pt x="44123" y="20847"/>
                  </a:lnTo>
                  <a:lnTo>
                    <a:pt x="45689" y="20394"/>
                  </a:lnTo>
                  <a:lnTo>
                    <a:pt x="47090" y="19940"/>
                  </a:lnTo>
                  <a:lnTo>
                    <a:pt x="47749" y="19652"/>
                  </a:lnTo>
                  <a:lnTo>
                    <a:pt x="48326" y="19405"/>
                  </a:lnTo>
                  <a:lnTo>
                    <a:pt x="48861" y="19158"/>
                  </a:lnTo>
                  <a:lnTo>
                    <a:pt x="49356" y="18869"/>
                  </a:lnTo>
                  <a:lnTo>
                    <a:pt x="49809" y="18581"/>
                  </a:lnTo>
                  <a:lnTo>
                    <a:pt x="50179" y="18292"/>
                  </a:lnTo>
                  <a:lnTo>
                    <a:pt x="50509" y="18004"/>
                  </a:lnTo>
                  <a:lnTo>
                    <a:pt x="50797" y="17716"/>
                  </a:lnTo>
                  <a:lnTo>
                    <a:pt x="51003" y="17386"/>
                  </a:lnTo>
                  <a:lnTo>
                    <a:pt x="51168" y="17098"/>
                  </a:lnTo>
                  <a:lnTo>
                    <a:pt x="51292" y="16768"/>
                  </a:lnTo>
                  <a:lnTo>
                    <a:pt x="51333" y="16480"/>
                  </a:lnTo>
                  <a:lnTo>
                    <a:pt x="51333" y="16438"/>
                  </a:lnTo>
                  <a:lnTo>
                    <a:pt x="51621" y="16274"/>
                  </a:lnTo>
                  <a:lnTo>
                    <a:pt x="52239" y="15779"/>
                  </a:lnTo>
                  <a:lnTo>
                    <a:pt x="53187" y="14955"/>
                  </a:lnTo>
                  <a:lnTo>
                    <a:pt x="54340" y="13884"/>
                  </a:lnTo>
                  <a:close/>
                </a:path>
              </a:pathLst>
            </a:custGeom>
            <a:solidFill>
              <a:srgbClr val="7F2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708;p41">
              <a:extLst>
                <a:ext uri="{FF2B5EF4-FFF2-40B4-BE49-F238E27FC236}">
                  <a16:creationId xmlns:a16="http://schemas.microsoft.com/office/drawing/2014/main" id="{1FDB721C-1287-4D8B-9A0A-CD933B59B2DE}"/>
                </a:ext>
              </a:extLst>
            </p:cNvPr>
            <p:cNvSpPr/>
            <p:nvPr/>
          </p:nvSpPr>
          <p:spPr>
            <a:xfrm>
              <a:off x="5225150" y="4913275"/>
              <a:ext cx="1358525" cy="219400"/>
            </a:xfrm>
            <a:custGeom>
              <a:avLst/>
              <a:gdLst/>
              <a:ahLst/>
              <a:cxnLst/>
              <a:rect l="l" t="t" r="r" b="b"/>
              <a:pathLst>
                <a:path w="54341" h="8776" fill="none" extrusionOk="0">
                  <a:moveTo>
                    <a:pt x="54340" y="0"/>
                  </a:moveTo>
                  <a:lnTo>
                    <a:pt x="54340" y="0"/>
                  </a:lnTo>
                  <a:lnTo>
                    <a:pt x="52445" y="412"/>
                  </a:lnTo>
                  <a:lnTo>
                    <a:pt x="50550" y="783"/>
                  </a:lnTo>
                  <a:lnTo>
                    <a:pt x="48696" y="1154"/>
                  </a:lnTo>
                  <a:lnTo>
                    <a:pt x="46842" y="1483"/>
                  </a:lnTo>
                  <a:lnTo>
                    <a:pt x="44989" y="1772"/>
                  </a:lnTo>
                  <a:lnTo>
                    <a:pt x="43176" y="2019"/>
                  </a:lnTo>
                  <a:lnTo>
                    <a:pt x="41404" y="2225"/>
                  </a:lnTo>
                  <a:lnTo>
                    <a:pt x="39633" y="2431"/>
                  </a:lnTo>
                  <a:lnTo>
                    <a:pt x="36172" y="2760"/>
                  </a:lnTo>
                  <a:lnTo>
                    <a:pt x="32794" y="2966"/>
                  </a:lnTo>
                  <a:lnTo>
                    <a:pt x="29498" y="3090"/>
                  </a:lnTo>
                  <a:lnTo>
                    <a:pt x="26367" y="3131"/>
                  </a:lnTo>
                  <a:lnTo>
                    <a:pt x="26367" y="3131"/>
                  </a:lnTo>
                  <a:lnTo>
                    <a:pt x="24472" y="3090"/>
                  </a:lnTo>
                  <a:lnTo>
                    <a:pt x="22618" y="3090"/>
                  </a:lnTo>
                  <a:lnTo>
                    <a:pt x="19075" y="2925"/>
                  </a:lnTo>
                  <a:lnTo>
                    <a:pt x="15779" y="2678"/>
                  </a:lnTo>
                  <a:lnTo>
                    <a:pt x="12689" y="2390"/>
                  </a:lnTo>
                  <a:lnTo>
                    <a:pt x="9888" y="2060"/>
                  </a:lnTo>
                  <a:lnTo>
                    <a:pt x="7333" y="1731"/>
                  </a:lnTo>
                  <a:lnTo>
                    <a:pt x="5026" y="1360"/>
                  </a:lnTo>
                  <a:lnTo>
                    <a:pt x="3049" y="989"/>
                  </a:lnTo>
                  <a:lnTo>
                    <a:pt x="3049" y="98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1154" y="1813"/>
                  </a:lnTo>
                  <a:lnTo>
                    <a:pt x="1772" y="2184"/>
                  </a:lnTo>
                  <a:lnTo>
                    <a:pt x="2348" y="2554"/>
                  </a:lnTo>
                  <a:lnTo>
                    <a:pt x="2348" y="2554"/>
                  </a:lnTo>
                  <a:lnTo>
                    <a:pt x="2390" y="2554"/>
                  </a:lnTo>
                  <a:lnTo>
                    <a:pt x="2390" y="2554"/>
                  </a:lnTo>
                  <a:lnTo>
                    <a:pt x="2390" y="2554"/>
                  </a:lnTo>
                  <a:lnTo>
                    <a:pt x="2390" y="2554"/>
                  </a:lnTo>
                  <a:lnTo>
                    <a:pt x="2431" y="2596"/>
                  </a:lnTo>
                  <a:lnTo>
                    <a:pt x="2431" y="2596"/>
                  </a:lnTo>
                  <a:lnTo>
                    <a:pt x="2431" y="2596"/>
                  </a:lnTo>
                  <a:lnTo>
                    <a:pt x="2431" y="2596"/>
                  </a:lnTo>
                  <a:lnTo>
                    <a:pt x="2472" y="2884"/>
                  </a:lnTo>
                  <a:lnTo>
                    <a:pt x="2554" y="3214"/>
                  </a:lnTo>
                  <a:lnTo>
                    <a:pt x="2719" y="3502"/>
                  </a:lnTo>
                  <a:lnTo>
                    <a:pt x="2925" y="3832"/>
                  </a:lnTo>
                  <a:lnTo>
                    <a:pt x="3214" y="4120"/>
                  </a:lnTo>
                  <a:lnTo>
                    <a:pt x="3543" y="4408"/>
                  </a:lnTo>
                  <a:lnTo>
                    <a:pt x="3914" y="4697"/>
                  </a:lnTo>
                  <a:lnTo>
                    <a:pt x="4367" y="4985"/>
                  </a:lnTo>
                  <a:lnTo>
                    <a:pt x="4862" y="5274"/>
                  </a:lnTo>
                  <a:lnTo>
                    <a:pt x="5397" y="5521"/>
                  </a:lnTo>
                  <a:lnTo>
                    <a:pt x="6015" y="5768"/>
                  </a:lnTo>
                  <a:lnTo>
                    <a:pt x="6633" y="6056"/>
                  </a:lnTo>
                  <a:lnTo>
                    <a:pt x="8034" y="6510"/>
                  </a:lnTo>
                  <a:lnTo>
                    <a:pt x="9599" y="6963"/>
                  </a:lnTo>
                  <a:lnTo>
                    <a:pt x="11371" y="7333"/>
                  </a:lnTo>
                  <a:lnTo>
                    <a:pt x="13225" y="7704"/>
                  </a:lnTo>
                  <a:lnTo>
                    <a:pt x="15243" y="8034"/>
                  </a:lnTo>
                  <a:lnTo>
                    <a:pt x="17386" y="8281"/>
                  </a:lnTo>
                  <a:lnTo>
                    <a:pt x="19610" y="8487"/>
                  </a:lnTo>
                  <a:lnTo>
                    <a:pt x="21959" y="8652"/>
                  </a:lnTo>
                  <a:lnTo>
                    <a:pt x="24389" y="8734"/>
                  </a:lnTo>
                  <a:lnTo>
                    <a:pt x="26861" y="8775"/>
                  </a:lnTo>
                  <a:lnTo>
                    <a:pt x="26861" y="8775"/>
                  </a:lnTo>
                  <a:lnTo>
                    <a:pt x="29374" y="8734"/>
                  </a:lnTo>
                  <a:lnTo>
                    <a:pt x="31764" y="8652"/>
                  </a:lnTo>
                  <a:lnTo>
                    <a:pt x="34112" y="8487"/>
                  </a:lnTo>
                  <a:lnTo>
                    <a:pt x="36337" y="8281"/>
                  </a:lnTo>
                  <a:lnTo>
                    <a:pt x="38479" y="8034"/>
                  </a:lnTo>
                  <a:lnTo>
                    <a:pt x="40498" y="7704"/>
                  </a:lnTo>
                  <a:lnTo>
                    <a:pt x="42393" y="7333"/>
                  </a:lnTo>
                  <a:lnTo>
                    <a:pt x="44123" y="6963"/>
                  </a:lnTo>
                  <a:lnTo>
                    <a:pt x="45689" y="6510"/>
                  </a:lnTo>
                  <a:lnTo>
                    <a:pt x="47090" y="6056"/>
                  </a:lnTo>
                  <a:lnTo>
                    <a:pt x="47749" y="5768"/>
                  </a:lnTo>
                  <a:lnTo>
                    <a:pt x="48326" y="5521"/>
                  </a:lnTo>
                  <a:lnTo>
                    <a:pt x="48861" y="5274"/>
                  </a:lnTo>
                  <a:lnTo>
                    <a:pt x="49356" y="4985"/>
                  </a:lnTo>
                  <a:lnTo>
                    <a:pt x="49809" y="4697"/>
                  </a:lnTo>
                  <a:lnTo>
                    <a:pt x="50179" y="4408"/>
                  </a:lnTo>
                  <a:lnTo>
                    <a:pt x="50509" y="4120"/>
                  </a:lnTo>
                  <a:lnTo>
                    <a:pt x="50797" y="3832"/>
                  </a:lnTo>
                  <a:lnTo>
                    <a:pt x="51003" y="3502"/>
                  </a:lnTo>
                  <a:lnTo>
                    <a:pt x="51168" y="3214"/>
                  </a:lnTo>
                  <a:lnTo>
                    <a:pt x="51292" y="2884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96"/>
                  </a:lnTo>
                  <a:lnTo>
                    <a:pt x="51333" y="2554"/>
                  </a:lnTo>
                  <a:lnTo>
                    <a:pt x="51333" y="2554"/>
                  </a:lnTo>
                  <a:lnTo>
                    <a:pt x="51621" y="2390"/>
                  </a:lnTo>
                  <a:lnTo>
                    <a:pt x="52239" y="1895"/>
                  </a:lnTo>
                  <a:lnTo>
                    <a:pt x="53187" y="1071"/>
                  </a:lnTo>
                  <a:lnTo>
                    <a:pt x="543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709;p41">
              <a:extLst>
                <a:ext uri="{FF2B5EF4-FFF2-40B4-BE49-F238E27FC236}">
                  <a16:creationId xmlns:a16="http://schemas.microsoft.com/office/drawing/2014/main" id="{E5948658-2384-40B5-9CB3-6D5783D83FCE}"/>
                </a:ext>
              </a:extLst>
            </p:cNvPr>
            <p:cNvSpPr/>
            <p:nvPr/>
          </p:nvSpPr>
          <p:spPr>
            <a:xfrm>
              <a:off x="5379625" y="4724775"/>
              <a:ext cx="1344125" cy="251350"/>
            </a:xfrm>
            <a:custGeom>
              <a:avLst/>
              <a:gdLst/>
              <a:ahLst/>
              <a:cxnLst/>
              <a:rect l="l" t="t" r="r" b="b"/>
              <a:pathLst>
                <a:path w="53765" h="10054" fill="none" extrusionOk="0">
                  <a:moveTo>
                    <a:pt x="53764" y="1"/>
                  </a:moveTo>
                  <a:lnTo>
                    <a:pt x="53764" y="1"/>
                  </a:lnTo>
                  <a:lnTo>
                    <a:pt x="52158" y="495"/>
                  </a:lnTo>
                  <a:lnTo>
                    <a:pt x="50510" y="990"/>
                  </a:lnTo>
                  <a:lnTo>
                    <a:pt x="48862" y="1443"/>
                  </a:lnTo>
                  <a:lnTo>
                    <a:pt x="47255" y="1855"/>
                  </a:lnTo>
                  <a:lnTo>
                    <a:pt x="45648" y="2267"/>
                  </a:lnTo>
                  <a:lnTo>
                    <a:pt x="44042" y="2638"/>
                  </a:lnTo>
                  <a:lnTo>
                    <a:pt x="42435" y="2967"/>
                  </a:lnTo>
                  <a:lnTo>
                    <a:pt x="40828" y="3256"/>
                  </a:lnTo>
                  <a:lnTo>
                    <a:pt x="40828" y="3256"/>
                  </a:lnTo>
                  <a:lnTo>
                    <a:pt x="38933" y="4080"/>
                  </a:lnTo>
                  <a:lnTo>
                    <a:pt x="36997" y="4780"/>
                  </a:lnTo>
                  <a:lnTo>
                    <a:pt x="35019" y="5439"/>
                  </a:lnTo>
                  <a:lnTo>
                    <a:pt x="33042" y="6016"/>
                  </a:lnTo>
                  <a:lnTo>
                    <a:pt x="31023" y="6510"/>
                  </a:lnTo>
                  <a:lnTo>
                    <a:pt x="29004" y="6922"/>
                  </a:lnTo>
                  <a:lnTo>
                    <a:pt x="26944" y="7293"/>
                  </a:lnTo>
                  <a:lnTo>
                    <a:pt x="24885" y="7581"/>
                  </a:lnTo>
                  <a:lnTo>
                    <a:pt x="24885" y="7581"/>
                  </a:lnTo>
                  <a:lnTo>
                    <a:pt x="23484" y="7746"/>
                  </a:lnTo>
                  <a:lnTo>
                    <a:pt x="22124" y="7870"/>
                  </a:lnTo>
                  <a:lnTo>
                    <a:pt x="19323" y="8117"/>
                  </a:lnTo>
                  <a:lnTo>
                    <a:pt x="16521" y="8282"/>
                  </a:lnTo>
                  <a:lnTo>
                    <a:pt x="13720" y="8364"/>
                  </a:lnTo>
                  <a:lnTo>
                    <a:pt x="10918" y="8405"/>
                  </a:lnTo>
                  <a:lnTo>
                    <a:pt x="8117" y="8405"/>
                  </a:lnTo>
                  <a:lnTo>
                    <a:pt x="2514" y="8405"/>
                  </a:lnTo>
                  <a:lnTo>
                    <a:pt x="2514" y="8405"/>
                  </a:lnTo>
                  <a:lnTo>
                    <a:pt x="1" y="8447"/>
                  </a:lnTo>
                  <a:lnTo>
                    <a:pt x="1" y="8447"/>
                  </a:lnTo>
                  <a:lnTo>
                    <a:pt x="1937" y="8735"/>
                  </a:lnTo>
                  <a:lnTo>
                    <a:pt x="4038" y="9023"/>
                  </a:lnTo>
                  <a:lnTo>
                    <a:pt x="6345" y="9312"/>
                  </a:lnTo>
                  <a:lnTo>
                    <a:pt x="8817" y="9559"/>
                  </a:lnTo>
                  <a:lnTo>
                    <a:pt x="11454" y="9765"/>
                  </a:lnTo>
                  <a:lnTo>
                    <a:pt x="14214" y="9930"/>
                  </a:lnTo>
                  <a:lnTo>
                    <a:pt x="17139" y="10012"/>
                  </a:lnTo>
                  <a:lnTo>
                    <a:pt x="20188" y="10053"/>
                  </a:lnTo>
                  <a:lnTo>
                    <a:pt x="20188" y="10053"/>
                  </a:lnTo>
                  <a:lnTo>
                    <a:pt x="23360" y="10012"/>
                  </a:lnTo>
                  <a:lnTo>
                    <a:pt x="26656" y="9889"/>
                  </a:lnTo>
                  <a:lnTo>
                    <a:pt x="30076" y="9683"/>
                  </a:lnTo>
                  <a:lnTo>
                    <a:pt x="31847" y="9518"/>
                  </a:lnTo>
                  <a:lnTo>
                    <a:pt x="33619" y="9353"/>
                  </a:lnTo>
                  <a:lnTo>
                    <a:pt x="35390" y="9147"/>
                  </a:lnTo>
                  <a:lnTo>
                    <a:pt x="37203" y="8900"/>
                  </a:lnTo>
                  <a:lnTo>
                    <a:pt x="39057" y="8653"/>
                  </a:lnTo>
                  <a:lnTo>
                    <a:pt x="40911" y="8364"/>
                  </a:lnTo>
                  <a:lnTo>
                    <a:pt x="42765" y="8035"/>
                  </a:lnTo>
                  <a:lnTo>
                    <a:pt x="44660" y="7664"/>
                  </a:lnTo>
                  <a:lnTo>
                    <a:pt x="46555" y="7252"/>
                  </a:lnTo>
                  <a:lnTo>
                    <a:pt x="48491" y="6840"/>
                  </a:lnTo>
                  <a:lnTo>
                    <a:pt x="48532" y="7128"/>
                  </a:lnTo>
                  <a:lnTo>
                    <a:pt x="48532" y="7128"/>
                  </a:lnTo>
                  <a:lnTo>
                    <a:pt x="49274" y="6387"/>
                  </a:lnTo>
                  <a:lnTo>
                    <a:pt x="49974" y="5522"/>
                  </a:lnTo>
                  <a:lnTo>
                    <a:pt x="50757" y="4615"/>
                  </a:lnTo>
                  <a:lnTo>
                    <a:pt x="51499" y="3626"/>
                  </a:lnTo>
                  <a:lnTo>
                    <a:pt x="51499" y="3626"/>
                  </a:lnTo>
                  <a:lnTo>
                    <a:pt x="52075" y="2761"/>
                  </a:lnTo>
                  <a:lnTo>
                    <a:pt x="52652" y="1896"/>
                  </a:lnTo>
                  <a:lnTo>
                    <a:pt x="53229" y="949"/>
                  </a:lnTo>
                  <a:lnTo>
                    <a:pt x="537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710;p41">
              <a:extLst>
                <a:ext uri="{FF2B5EF4-FFF2-40B4-BE49-F238E27FC236}">
                  <a16:creationId xmlns:a16="http://schemas.microsoft.com/office/drawing/2014/main" id="{648A4917-DB7F-4985-A362-BBF74BD91CCE}"/>
                </a:ext>
              </a:extLst>
            </p:cNvPr>
            <p:cNvSpPr/>
            <p:nvPr/>
          </p:nvSpPr>
          <p:spPr>
            <a:xfrm>
              <a:off x="6455925" y="4566175"/>
              <a:ext cx="331675" cy="213225"/>
            </a:xfrm>
            <a:custGeom>
              <a:avLst/>
              <a:gdLst/>
              <a:ahLst/>
              <a:cxnLst/>
              <a:rect l="l" t="t" r="r" b="b"/>
              <a:pathLst>
                <a:path w="13267" h="8529" fill="none" extrusionOk="0">
                  <a:moveTo>
                    <a:pt x="13267" y="0"/>
                  </a:moveTo>
                  <a:lnTo>
                    <a:pt x="13267" y="0"/>
                  </a:lnTo>
                  <a:lnTo>
                    <a:pt x="12196" y="824"/>
                  </a:lnTo>
                  <a:lnTo>
                    <a:pt x="11083" y="1566"/>
                  </a:lnTo>
                  <a:lnTo>
                    <a:pt x="8817" y="3008"/>
                  </a:lnTo>
                  <a:lnTo>
                    <a:pt x="8817" y="3008"/>
                  </a:lnTo>
                  <a:lnTo>
                    <a:pt x="6881" y="4285"/>
                  </a:lnTo>
                  <a:lnTo>
                    <a:pt x="4986" y="5562"/>
                  </a:lnTo>
                  <a:lnTo>
                    <a:pt x="3050" y="6798"/>
                  </a:lnTo>
                  <a:lnTo>
                    <a:pt x="2061" y="7416"/>
                  </a:lnTo>
                  <a:lnTo>
                    <a:pt x="1072" y="7993"/>
                  </a:lnTo>
                  <a:lnTo>
                    <a:pt x="1072" y="7993"/>
                  </a:lnTo>
                  <a:lnTo>
                    <a:pt x="1" y="8528"/>
                  </a:lnTo>
                  <a:lnTo>
                    <a:pt x="1" y="8528"/>
                  </a:lnTo>
                  <a:lnTo>
                    <a:pt x="2679" y="7952"/>
                  </a:lnTo>
                  <a:lnTo>
                    <a:pt x="5398" y="7251"/>
                  </a:lnTo>
                  <a:lnTo>
                    <a:pt x="8117" y="6510"/>
                  </a:lnTo>
                  <a:lnTo>
                    <a:pt x="10836" y="5645"/>
                  </a:lnTo>
                  <a:lnTo>
                    <a:pt x="10918" y="5933"/>
                  </a:lnTo>
                  <a:lnTo>
                    <a:pt x="10918" y="5933"/>
                  </a:lnTo>
                  <a:lnTo>
                    <a:pt x="11619" y="4573"/>
                  </a:lnTo>
                  <a:lnTo>
                    <a:pt x="12237" y="3132"/>
                  </a:lnTo>
                  <a:lnTo>
                    <a:pt x="12772" y="1607"/>
                  </a:lnTo>
                  <a:lnTo>
                    <a:pt x="1326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711;p41">
              <a:extLst>
                <a:ext uri="{FF2B5EF4-FFF2-40B4-BE49-F238E27FC236}">
                  <a16:creationId xmlns:a16="http://schemas.microsoft.com/office/drawing/2014/main" id="{66527560-929E-4962-B7A2-5532A023E323}"/>
                </a:ext>
              </a:extLst>
            </p:cNvPr>
            <p:cNvSpPr/>
            <p:nvPr/>
          </p:nvSpPr>
          <p:spPr>
            <a:xfrm>
              <a:off x="5036650" y="4714500"/>
              <a:ext cx="1695325" cy="10300"/>
            </a:xfrm>
            <a:custGeom>
              <a:avLst/>
              <a:gdLst/>
              <a:ahLst/>
              <a:cxnLst/>
              <a:rect l="l" t="t" r="r" b="b"/>
              <a:pathLst>
                <a:path w="67813" h="412" extrusionOk="0">
                  <a:moveTo>
                    <a:pt x="125" y="0"/>
                  </a:moveTo>
                  <a:lnTo>
                    <a:pt x="1" y="288"/>
                  </a:lnTo>
                  <a:lnTo>
                    <a:pt x="331" y="412"/>
                  </a:lnTo>
                  <a:lnTo>
                    <a:pt x="125" y="0"/>
                  </a:lnTo>
                  <a:close/>
                  <a:moveTo>
                    <a:pt x="67689" y="0"/>
                  </a:moveTo>
                  <a:lnTo>
                    <a:pt x="67483" y="412"/>
                  </a:lnTo>
                  <a:lnTo>
                    <a:pt x="67813" y="288"/>
                  </a:lnTo>
                  <a:lnTo>
                    <a:pt x="676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712;p41">
              <a:extLst>
                <a:ext uri="{FF2B5EF4-FFF2-40B4-BE49-F238E27FC236}">
                  <a16:creationId xmlns:a16="http://schemas.microsoft.com/office/drawing/2014/main" id="{0E8221E9-D9B8-4578-97B2-2710DAA30E90}"/>
                </a:ext>
              </a:extLst>
            </p:cNvPr>
            <p:cNvSpPr/>
            <p:nvPr/>
          </p:nvSpPr>
          <p:spPr>
            <a:xfrm>
              <a:off x="5036650" y="4714500"/>
              <a:ext cx="8275" cy="10300"/>
            </a:xfrm>
            <a:custGeom>
              <a:avLst/>
              <a:gdLst/>
              <a:ahLst/>
              <a:cxnLst/>
              <a:rect l="l" t="t" r="r" b="b"/>
              <a:pathLst>
                <a:path w="331" h="412" fill="none" extrusionOk="0">
                  <a:moveTo>
                    <a:pt x="125" y="0"/>
                  </a:moveTo>
                  <a:lnTo>
                    <a:pt x="1" y="288"/>
                  </a:lnTo>
                  <a:lnTo>
                    <a:pt x="1" y="288"/>
                  </a:lnTo>
                  <a:lnTo>
                    <a:pt x="331" y="412"/>
                  </a:lnTo>
                  <a:lnTo>
                    <a:pt x="331" y="412"/>
                  </a:lnTo>
                  <a:lnTo>
                    <a:pt x="1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713;p41">
              <a:extLst>
                <a:ext uri="{FF2B5EF4-FFF2-40B4-BE49-F238E27FC236}">
                  <a16:creationId xmlns:a16="http://schemas.microsoft.com/office/drawing/2014/main" id="{881480C0-443F-4DD7-9830-5094BCBD6714}"/>
                </a:ext>
              </a:extLst>
            </p:cNvPr>
            <p:cNvSpPr/>
            <p:nvPr/>
          </p:nvSpPr>
          <p:spPr>
            <a:xfrm>
              <a:off x="6723725" y="4714500"/>
              <a:ext cx="8250" cy="10300"/>
            </a:xfrm>
            <a:custGeom>
              <a:avLst/>
              <a:gdLst/>
              <a:ahLst/>
              <a:cxnLst/>
              <a:rect l="l" t="t" r="r" b="b"/>
              <a:pathLst>
                <a:path w="330" h="412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330" y="288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714;p41">
              <a:extLst>
                <a:ext uri="{FF2B5EF4-FFF2-40B4-BE49-F238E27FC236}">
                  <a16:creationId xmlns:a16="http://schemas.microsoft.com/office/drawing/2014/main" id="{1B446A2D-5F95-496E-88D4-3F7DCFCA0181}"/>
                </a:ext>
              </a:extLst>
            </p:cNvPr>
            <p:cNvSpPr/>
            <p:nvPr/>
          </p:nvSpPr>
          <p:spPr>
            <a:xfrm>
              <a:off x="5039750" y="4707275"/>
              <a:ext cx="1416200" cy="144225"/>
            </a:xfrm>
            <a:custGeom>
              <a:avLst/>
              <a:gdLst/>
              <a:ahLst/>
              <a:cxnLst/>
              <a:rect l="l" t="t" r="r" b="b"/>
              <a:pathLst>
                <a:path w="56648" h="5769" extrusionOk="0">
                  <a:moveTo>
                    <a:pt x="83" y="1"/>
                  </a:moveTo>
                  <a:lnTo>
                    <a:pt x="1" y="289"/>
                  </a:lnTo>
                  <a:lnTo>
                    <a:pt x="207" y="701"/>
                  </a:lnTo>
                  <a:lnTo>
                    <a:pt x="1236" y="1031"/>
                  </a:lnTo>
                  <a:lnTo>
                    <a:pt x="2843" y="1525"/>
                  </a:lnTo>
                  <a:lnTo>
                    <a:pt x="5068" y="2143"/>
                  </a:lnTo>
                  <a:lnTo>
                    <a:pt x="7869" y="2802"/>
                  </a:lnTo>
                  <a:lnTo>
                    <a:pt x="7334" y="2061"/>
                  </a:lnTo>
                  <a:lnTo>
                    <a:pt x="5727" y="1649"/>
                  </a:lnTo>
                  <a:lnTo>
                    <a:pt x="4326" y="1278"/>
                  </a:lnTo>
                  <a:lnTo>
                    <a:pt x="2060" y="619"/>
                  </a:lnTo>
                  <a:lnTo>
                    <a:pt x="619" y="165"/>
                  </a:lnTo>
                  <a:lnTo>
                    <a:pt x="83" y="1"/>
                  </a:lnTo>
                  <a:close/>
                  <a:moveTo>
                    <a:pt x="56648" y="2884"/>
                  </a:moveTo>
                  <a:lnTo>
                    <a:pt x="53682" y="3461"/>
                  </a:lnTo>
                  <a:lnTo>
                    <a:pt x="50798" y="3956"/>
                  </a:lnTo>
                  <a:lnTo>
                    <a:pt x="47914" y="4368"/>
                  </a:lnTo>
                  <a:lnTo>
                    <a:pt x="45071" y="4656"/>
                  </a:lnTo>
                  <a:lnTo>
                    <a:pt x="42311" y="4903"/>
                  </a:lnTo>
                  <a:lnTo>
                    <a:pt x="39592" y="5068"/>
                  </a:lnTo>
                  <a:lnTo>
                    <a:pt x="36914" y="5150"/>
                  </a:lnTo>
                  <a:lnTo>
                    <a:pt x="34277" y="5192"/>
                  </a:lnTo>
                  <a:lnTo>
                    <a:pt x="32341" y="5150"/>
                  </a:lnTo>
                  <a:lnTo>
                    <a:pt x="30446" y="5109"/>
                  </a:lnTo>
                  <a:lnTo>
                    <a:pt x="28592" y="5027"/>
                  </a:lnTo>
                  <a:lnTo>
                    <a:pt x="26779" y="4944"/>
                  </a:lnTo>
                  <a:lnTo>
                    <a:pt x="25008" y="4821"/>
                  </a:lnTo>
                  <a:lnTo>
                    <a:pt x="23277" y="4656"/>
                  </a:lnTo>
                  <a:lnTo>
                    <a:pt x="19982" y="4285"/>
                  </a:lnTo>
                  <a:lnTo>
                    <a:pt x="19158" y="4821"/>
                  </a:lnTo>
                  <a:lnTo>
                    <a:pt x="20847" y="5027"/>
                  </a:lnTo>
                  <a:lnTo>
                    <a:pt x="22618" y="5192"/>
                  </a:lnTo>
                  <a:lnTo>
                    <a:pt x="24472" y="5356"/>
                  </a:lnTo>
                  <a:lnTo>
                    <a:pt x="26326" y="5521"/>
                  </a:lnTo>
                  <a:lnTo>
                    <a:pt x="28262" y="5645"/>
                  </a:lnTo>
                  <a:lnTo>
                    <a:pt x="30240" y="5727"/>
                  </a:lnTo>
                  <a:lnTo>
                    <a:pt x="32259" y="5768"/>
                  </a:lnTo>
                  <a:lnTo>
                    <a:pt x="36667" y="5768"/>
                  </a:lnTo>
                  <a:lnTo>
                    <a:pt x="39098" y="5686"/>
                  </a:lnTo>
                  <a:lnTo>
                    <a:pt x="41528" y="5562"/>
                  </a:lnTo>
                  <a:lnTo>
                    <a:pt x="44041" y="5356"/>
                  </a:lnTo>
                  <a:lnTo>
                    <a:pt x="46596" y="5109"/>
                  </a:lnTo>
                  <a:lnTo>
                    <a:pt x="49191" y="4821"/>
                  </a:lnTo>
                  <a:lnTo>
                    <a:pt x="51787" y="4409"/>
                  </a:lnTo>
                  <a:lnTo>
                    <a:pt x="54423" y="3956"/>
                  </a:lnTo>
                  <a:lnTo>
                    <a:pt x="55536" y="3461"/>
                  </a:lnTo>
                  <a:lnTo>
                    <a:pt x="56648" y="2884"/>
                  </a:lnTo>
                  <a:close/>
                </a:path>
              </a:pathLst>
            </a:custGeom>
            <a:solidFill>
              <a:srgbClr val="CA9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715;p41">
              <a:extLst>
                <a:ext uri="{FF2B5EF4-FFF2-40B4-BE49-F238E27FC236}">
                  <a16:creationId xmlns:a16="http://schemas.microsoft.com/office/drawing/2014/main" id="{FA002F09-9525-43BD-B552-F085F6233723}"/>
                </a:ext>
              </a:extLst>
            </p:cNvPr>
            <p:cNvSpPr/>
            <p:nvPr/>
          </p:nvSpPr>
          <p:spPr>
            <a:xfrm>
              <a:off x="5518675" y="4779375"/>
              <a:ext cx="937275" cy="72125"/>
            </a:xfrm>
            <a:custGeom>
              <a:avLst/>
              <a:gdLst/>
              <a:ahLst/>
              <a:cxnLst/>
              <a:rect l="l" t="t" r="r" b="b"/>
              <a:pathLst>
                <a:path w="37491" h="2885" fill="none" extrusionOk="0">
                  <a:moveTo>
                    <a:pt x="37491" y="0"/>
                  </a:moveTo>
                  <a:lnTo>
                    <a:pt x="37491" y="0"/>
                  </a:lnTo>
                  <a:lnTo>
                    <a:pt x="34525" y="577"/>
                  </a:lnTo>
                  <a:lnTo>
                    <a:pt x="31641" y="1072"/>
                  </a:lnTo>
                  <a:lnTo>
                    <a:pt x="28757" y="1484"/>
                  </a:lnTo>
                  <a:lnTo>
                    <a:pt x="25914" y="1772"/>
                  </a:lnTo>
                  <a:lnTo>
                    <a:pt x="23154" y="2019"/>
                  </a:lnTo>
                  <a:lnTo>
                    <a:pt x="20435" y="2184"/>
                  </a:lnTo>
                  <a:lnTo>
                    <a:pt x="17757" y="2266"/>
                  </a:lnTo>
                  <a:lnTo>
                    <a:pt x="15120" y="2308"/>
                  </a:lnTo>
                  <a:lnTo>
                    <a:pt x="15120" y="2308"/>
                  </a:lnTo>
                  <a:lnTo>
                    <a:pt x="13184" y="2266"/>
                  </a:lnTo>
                  <a:lnTo>
                    <a:pt x="11289" y="2225"/>
                  </a:lnTo>
                  <a:lnTo>
                    <a:pt x="9435" y="2143"/>
                  </a:lnTo>
                  <a:lnTo>
                    <a:pt x="7622" y="2060"/>
                  </a:lnTo>
                  <a:lnTo>
                    <a:pt x="5851" y="1937"/>
                  </a:lnTo>
                  <a:lnTo>
                    <a:pt x="4120" y="1772"/>
                  </a:lnTo>
                  <a:lnTo>
                    <a:pt x="825" y="1401"/>
                  </a:lnTo>
                  <a:lnTo>
                    <a:pt x="1" y="1937"/>
                  </a:lnTo>
                  <a:lnTo>
                    <a:pt x="1" y="1937"/>
                  </a:lnTo>
                  <a:lnTo>
                    <a:pt x="1690" y="2143"/>
                  </a:lnTo>
                  <a:lnTo>
                    <a:pt x="3461" y="2308"/>
                  </a:lnTo>
                  <a:lnTo>
                    <a:pt x="5315" y="2472"/>
                  </a:lnTo>
                  <a:lnTo>
                    <a:pt x="7169" y="2637"/>
                  </a:lnTo>
                  <a:lnTo>
                    <a:pt x="9105" y="2761"/>
                  </a:lnTo>
                  <a:lnTo>
                    <a:pt x="11083" y="2843"/>
                  </a:lnTo>
                  <a:lnTo>
                    <a:pt x="13102" y="2884"/>
                  </a:lnTo>
                  <a:lnTo>
                    <a:pt x="15162" y="2884"/>
                  </a:lnTo>
                  <a:lnTo>
                    <a:pt x="15162" y="2884"/>
                  </a:lnTo>
                  <a:lnTo>
                    <a:pt x="17510" y="2884"/>
                  </a:lnTo>
                  <a:lnTo>
                    <a:pt x="19941" y="2802"/>
                  </a:lnTo>
                  <a:lnTo>
                    <a:pt x="22371" y="2678"/>
                  </a:lnTo>
                  <a:lnTo>
                    <a:pt x="24884" y="2472"/>
                  </a:lnTo>
                  <a:lnTo>
                    <a:pt x="27439" y="2225"/>
                  </a:lnTo>
                  <a:lnTo>
                    <a:pt x="30034" y="1937"/>
                  </a:lnTo>
                  <a:lnTo>
                    <a:pt x="32630" y="1525"/>
                  </a:lnTo>
                  <a:lnTo>
                    <a:pt x="35266" y="1072"/>
                  </a:lnTo>
                  <a:lnTo>
                    <a:pt x="35266" y="1072"/>
                  </a:lnTo>
                  <a:lnTo>
                    <a:pt x="36379" y="577"/>
                  </a:lnTo>
                  <a:lnTo>
                    <a:pt x="374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716;p41">
              <a:extLst>
                <a:ext uri="{FF2B5EF4-FFF2-40B4-BE49-F238E27FC236}">
                  <a16:creationId xmlns:a16="http://schemas.microsoft.com/office/drawing/2014/main" id="{C922C17C-967C-413B-A658-8A0361564C36}"/>
                </a:ext>
              </a:extLst>
            </p:cNvPr>
            <p:cNvSpPr/>
            <p:nvPr/>
          </p:nvSpPr>
          <p:spPr>
            <a:xfrm>
              <a:off x="5039750" y="4707275"/>
              <a:ext cx="196750" cy="70075"/>
            </a:xfrm>
            <a:custGeom>
              <a:avLst/>
              <a:gdLst/>
              <a:ahLst/>
              <a:cxnLst/>
              <a:rect l="l" t="t" r="r" b="b"/>
              <a:pathLst>
                <a:path w="7870" h="2803" fill="none" extrusionOk="0">
                  <a:moveTo>
                    <a:pt x="83" y="1"/>
                  </a:moveTo>
                  <a:lnTo>
                    <a:pt x="1" y="289"/>
                  </a:lnTo>
                  <a:lnTo>
                    <a:pt x="1" y="289"/>
                  </a:lnTo>
                  <a:lnTo>
                    <a:pt x="207" y="701"/>
                  </a:lnTo>
                  <a:lnTo>
                    <a:pt x="207" y="701"/>
                  </a:lnTo>
                  <a:lnTo>
                    <a:pt x="1236" y="1031"/>
                  </a:lnTo>
                  <a:lnTo>
                    <a:pt x="2843" y="1525"/>
                  </a:lnTo>
                  <a:lnTo>
                    <a:pt x="5068" y="2143"/>
                  </a:lnTo>
                  <a:lnTo>
                    <a:pt x="7869" y="2802"/>
                  </a:lnTo>
                  <a:lnTo>
                    <a:pt x="7334" y="2061"/>
                  </a:lnTo>
                  <a:lnTo>
                    <a:pt x="7334" y="2061"/>
                  </a:lnTo>
                  <a:lnTo>
                    <a:pt x="5727" y="1649"/>
                  </a:lnTo>
                  <a:lnTo>
                    <a:pt x="4326" y="1278"/>
                  </a:lnTo>
                  <a:lnTo>
                    <a:pt x="2060" y="619"/>
                  </a:lnTo>
                  <a:lnTo>
                    <a:pt x="619" y="165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717;p41">
              <a:extLst>
                <a:ext uri="{FF2B5EF4-FFF2-40B4-BE49-F238E27FC236}">
                  <a16:creationId xmlns:a16="http://schemas.microsoft.com/office/drawing/2014/main" id="{55E54E7D-5762-4DFE-8AB8-78A5149FFE95}"/>
                </a:ext>
              </a:extLst>
            </p:cNvPr>
            <p:cNvSpPr/>
            <p:nvPr/>
          </p:nvSpPr>
          <p:spPr>
            <a:xfrm>
              <a:off x="5223075" y="4758775"/>
              <a:ext cx="316225" cy="69025"/>
            </a:xfrm>
            <a:custGeom>
              <a:avLst/>
              <a:gdLst/>
              <a:ahLst/>
              <a:cxnLst/>
              <a:rect l="l" t="t" r="r" b="b"/>
              <a:pathLst>
                <a:path w="12649" h="2761" extrusionOk="0">
                  <a:moveTo>
                    <a:pt x="1" y="1"/>
                  </a:moveTo>
                  <a:lnTo>
                    <a:pt x="536" y="742"/>
                  </a:lnTo>
                  <a:lnTo>
                    <a:pt x="2967" y="1278"/>
                  </a:lnTo>
                  <a:lnTo>
                    <a:pt x="5686" y="1813"/>
                  </a:lnTo>
                  <a:lnTo>
                    <a:pt x="8611" y="2308"/>
                  </a:lnTo>
                  <a:lnTo>
                    <a:pt x="11825" y="2761"/>
                  </a:lnTo>
                  <a:lnTo>
                    <a:pt x="12649" y="2225"/>
                  </a:lnTo>
                  <a:lnTo>
                    <a:pt x="10795" y="1978"/>
                  </a:lnTo>
                  <a:lnTo>
                    <a:pt x="8982" y="1731"/>
                  </a:lnTo>
                  <a:lnTo>
                    <a:pt x="7293" y="1442"/>
                  </a:lnTo>
                  <a:lnTo>
                    <a:pt x="5645" y="1195"/>
                  </a:lnTo>
                  <a:lnTo>
                    <a:pt x="2679" y="5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A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718;p41">
              <a:extLst>
                <a:ext uri="{FF2B5EF4-FFF2-40B4-BE49-F238E27FC236}">
                  <a16:creationId xmlns:a16="http://schemas.microsoft.com/office/drawing/2014/main" id="{F27407D5-E4C8-4E8B-B8CB-F7FAB79787D3}"/>
                </a:ext>
              </a:extLst>
            </p:cNvPr>
            <p:cNvSpPr/>
            <p:nvPr/>
          </p:nvSpPr>
          <p:spPr>
            <a:xfrm>
              <a:off x="5223075" y="4758775"/>
              <a:ext cx="316225" cy="69025"/>
            </a:xfrm>
            <a:custGeom>
              <a:avLst/>
              <a:gdLst/>
              <a:ahLst/>
              <a:cxnLst/>
              <a:rect l="l" t="t" r="r" b="b"/>
              <a:pathLst>
                <a:path w="12649" h="2761" fill="none" extrusionOk="0">
                  <a:moveTo>
                    <a:pt x="1" y="1"/>
                  </a:moveTo>
                  <a:lnTo>
                    <a:pt x="536" y="742"/>
                  </a:lnTo>
                  <a:lnTo>
                    <a:pt x="536" y="742"/>
                  </a:lnTo>
                  <a:lnTo>
                    <a:pt x="2967" y="1278"/>
                  </a:lnTo>
                  <a:lnTo>
                    <a:pt x="5686" y="1813"/>
                  </a:lnTo>
                  <a:lnTo>
                    <a:pt x="8611" y="2308"/>
                  </a:lnTo>
                  <a:lnTo>
                    <a:pt x="11825" y="2761"/>
                  </a:lnTo>
                  <a:lnTo>
                    <a:pt x="12649" y="2225"/>
                  </a:lnTo>
                  <a:lnTo>
                    <a:pt x="12649" y="2225"/>
                  </a:lnTo>
                  <a:lnTo>
                    <a:pt x="10795" y="1978"/>
                  </a:lnTo>
                  <a:lnTo>
                    <a:pt x="8982" y="1731"/>
                  </a:lnTo>
                  <a:lnTo>
                    <a:pt x="7293" y="1442"/>
                  </a:lnTo>
                  <a:lnTo>
                    <a:pt x="5645" y="1195"/>
                  </a:lnTo>
                  <a:lnTo>
                    <a:pt x="2679" y="57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719;p41">
              <a:extLst>
                <a:ext uri="{FF2B5EF4-FFF2-40B4-BE49-F238E27FC236}">
                  <a16:creationId xmlns:a16="http://schemas.microsoft.com/office/drawing/2014/main" id="{455478D4-3F3C-4196-812C-DCBED535775B}"/>
                </a:ext>
              </a:extLst>
            </p:cNvPr>
            <p:cNvSpPr/>
            <p:nvPr/>
          </p:nvSpPr>
          <p:spPr>
            <a:xfrm>
              <a:off x="6723725" y="4714500"/>
              <a:ext cx="5175" cy="10300"/>
            </a:xfrm>
            <a:custGeom>
              <a:avLst/>
              <a:gdLst/>
              <a:ahLst/>
              <a:cxnLst/>
              <a:rect l="l" t="t" r="r" b="b"/>
              <a:pathLst>
                <a:path w="207" h="412" extrusionOk="0">
                  <a:moveTo>
                    <a:pt x="206" y="0"/>
                  </a:moveTo>
                  <a:lnTo>
                    <a:pt x="206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206" y="0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D8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720;p41">
              <a:extLst>
                <a:ext uri="{FF2B5EF4-FFF2-40B4-BE49-F238E27FC236}">
                  <a16:creationId xmlns:a16="http://schemas.microsoft.com/office/drawing/2014/main" id="{9AB34F79-E34B-423A-B1ED-56B5A45E0DE2}"/>
                </a:ext>
              </a:extLst>
            </p:cNvPr>
            <p:cNvSpPr/>
            <p:nvPr/>
          </p:nvSpPr>
          <p:spPr>
            <a:xfrm>
              <a:off x="6723725" y="4714500"/>
              <a:ext cx="5175" cy="10300"/>
            </a:xfrm>
            <a:custGeom>
              <a:avLst/>
              <a:gdLst/>
              <a:ahLst/>
              <a:cxnLst/>
              <a:rect l="l" t="t" r="r" b="b"/>
              <a:pathLst>
                <a:path w="207" h="412" fill="none" extrusionOk="0">
                  <a:moveTo>
                    <a:pt x="206" y="0"/>
                  </a:moveTo>
                  <a:lnTo>
                    <a:pt x="206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206" y="0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721;p41">
              <a:extLst>
                <a:ext uri="{FF2B5EF4-FFF2-40B4-BE49-F238E27FC236}">
                  <a16:creationId xmlns:a16="http://schemas.microsoft.com/office/drawing/2014/main" id="{66216365-2C64-4229-B6FD-D0A9A77A9E21}"/>
                </a:ext>
              </a:extLst>
            </p:cNvPr>
            <p:cNvSpPr/>
            <p:nvPr/>
          </p:nvSpPr>
          <p:spPr>
            <a:xfrm>
              <a:off x="6400325" y="4707275"/>
              <a:ext cx="328575" cy="98900"/>
            </a:xfrm>
            <a:custGeom>
              <a:avLst/>
              <a:gdLst/>
              <a:ahLst/>
              <a:cxnLst/>
              <a:rect l="l" t="t" r="r" b="b"/>
              <a:pathLst>
                <a:path w="13143" h="3956" extrusionOk="0">
                  <a:moveTo>
                    <a:pt x="13060" y="1"/>
                  </a:moveTo>
                  <a:lnTo>
                    <a:pt x="10341" y="866"/>
                  </a:lnTo>
                  <a:lnTo>
                    <a:pt x="7622" y="1607"/>
                  </a:lnTo>
                  <a:lnTo>
                    <a:pt x="4903" y="2308"/>
                  </a:lnTo>
                  <a:lnTo>
                    <a:pt x="2225" y="2884"/>
                  </a:lnTo>
                  <a:lnTo>
                    <a:pt x="1113" y="3461"/>
                  </a:lnTo>
                  <a:lnTo>
                    <a:pt x="0" y="3956"/>
                  </a:lnTo>
                  <a:lnTo>
                    <a:pt x="1607" y="3667"/>
                  </a:lnTo>
                  <a:lnTo>
                    <a:pt x="3214" y="3338"/>
                  </a:lnTo>
                  <a:lnTo>
                    <a:pt x="4820" y="2967"/>
                  </a:lnTo>
                  <a:lnTo>
                    <a:pt x="6427" y="2555"/>
                  </a:lnTo>
                  <a:lnTo>
                    <a:pt x="8034" y="2143"/>
                  </a:lnTo>
                  <a:lnTo>
                    <a:pt x="9682" y="1690"/>
                  </a:lnTo>
                  <a:lnTo>
                    <a:pt x="11330" y="1195"/>
                  </a:lnTo>
                  <a:lnTo>
                    <a:pt x="12936" y="701"/>
                  </a:lnTo>
                  <a:lnTo>
                    <a:pt x="13142" y="289"/>
                  </a:lnTo>
                  <a:lnTo>
                    <a:pt x="13060" y="1"/>
                  </a:lnTo>
                  <a:close/>
                </a:path>
              </a:pathLst>
            </a:custGeom>
            <a:solidFill>
              <a:srgbClr val="C3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722;p41">
              <a:extLst>
                <a:ext uri="{FF2B5EF4-FFF2-40B4-BE49-F238E27FC236}">
                  <a16:creationId xmlns:a16="http://schemas.microsoft.com/office/drawing/2014/main" id="{8936E769-3C4F-43BD-9792-70C5C866E88F}"/>
                </a:ext>
              </a:extLst>
            </p:cNvPr>
            <p:cNvSpPr/>
            <p:nvPr/>
          </p:nvSpPr>
          <p:spPr>
            <a:xfrm>
              <a:off x="6400325" y="4707275"/>
              <a:ext cx="328575" cy="98900"/>
            </a:xfrm>
            <a:custGeom>
              <a:avLst/>
              <a:gdLst/>
              <a:ahLst/>
              <a:cxnLst/>
              <a:rect l="l" t="t" r="r" b="b"/>
              <a:pathLst>
                <a:path w="13143" h="3956" fill="none" extrusionOk="0">
                  <a:moveTo>
                    <a:pt x="13060" y="1"/>
                  </a:moveTo>
                  <a:lnTo>
                    <a:pt x="13060" y="1"/>
                  </a:lnTo>
                  <a:lnTo>
                    <a:pt x="10341" y="866"/>
                  </a:lnTo>
                  <a:lnTo>
                    <a:pt x="7622" y="1607"/>
                  </a:lnTo>
                  <a:lnTo>
                    <a:pt x="4903" y="2308"/>
                  </a:lnTo>
                  <a:lnTo>
                    <a:pt x="2225" y="2884"/>
                  </a:lnTo>
                  <a:lnTo>
                    <a:pt x="2225" y="2884"/>
                  </a:lnTo>
                  <a:lnTo>
                    <a:pt x="1113" y="3461"/>
                  </a:lnTo>
                  <a:lnTo>
                    <a:pt x="0" y="3956"/>
                  </a:lnTo>
                  <a:lnTo>
                    <a:pt x="0" y="3956"/>
                  </a:lnTo>
                  <a:lnTo>
                    <a:pt x="1607" y="3667"/>
                  </a:lnTo>
                  <a:lnTo>
                    <a:pt x="3214" y="3338"/>
                  </a:lnTo>
                  <a:lnTo>
                    <a:pt x="4820" y="2967"/>
                  </a:lnTo>
                  <a:lnTo>
                    <a:pt x="6427" y="2555"/>
                  </a:lnTo>
                  <a:lnTo>
                    <a:pt x="8034" y="2143"/>
                  </a:lnTo>
                  <a:lnTo>
                    <a:pt x="9682" y="1690"/>
                  </a:lnTo>
                  <a:lnTo>
                    <a:pt x="11330" y="1195"/>
                  </a:lnTo>
                  <a:lnTo>
                    <a:pt x="12936" y="701"/>
                  </a:lnTo>
                  <a:lnTo>
                    <a:pt x="12936" y="701"/>
                  </a:lnTo>
                  <a:lnTo>
                    <a:pt x="13142" y="289"/>
                  </a:lnTo>
                  <a:lnTo>
                    <a:pt x="1306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723;p41">
              <a:extLst>
                <a:ext uri="{FF2B5EF4-FFF2-40B4-BE49-F238E27FC236}">
                  <a16:creationId xmlns:a16="http://schemas.microsoft.com/office/drawing/2014/main" id="{EC491E10-906C-4C8E-9264-68436ABDB041}"/>
                </a:ext>
              </a:extLst>
            </p:cNvPr>
            <p:cNvSpPr/>
            <p:nvPr/>
          </p:nvSpPr>
          <p:spPr>
            <a:xfrm>
              <a:off x="5179825" y="4902975"/>
              <a:ext cx="1415175" cy="11350"/>
            </a:xfrm>
            <a:custGeom>
              <a:avLst/>
              <a:gdLst/>
              <a:ahLst/>
              <a:cxnLst/>
              <a:rect l="l" t="t" r="r" b="b"/>
              <a:pathLst>
                <a:path w="56607" h="454" extrusionOk="0">
                  <a:moveTo>
                    <a:pt x="56524" y="0"/>
                  </a:moveTo>
                  <a:lnTo>
                    <a:pt x="56153" y="412"/>
                  </a:lnTo>
                  <a:lnTo>
                    <a:pt x="56607" y="289"/>
                  </a:lnTo>
                  <a:lnTo>
                    <a:pt x="56524" y="0"/>
                  </a:lnTo>
                  <a:close/>
                  <a:moveTo>
                    <a:pt x="83" y="0"/>
                  </a:moveTo>
                  <a:lnTo>
                    <a:pt x="0" y="289"/>
                  </a:lnTo>
                  <a:lnTo>
                    <a:pt x="577" y="45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724;p41">
              <a:extLst>
                <a:ext uri="{FF2B5EF4-FFF2-40B4-BE49-F238E27FC236}">
                  <a16:creationId xmlns:a16="http://schemas.microsoft.com/office/drawing/2014/main" id="{EB1337BB-A40E-43FD-A712-6161D7705734}"/>
                </a:ext>
              </a:extLst>
            </p:cNvPr>
            <p:cNvSpPr/>
            <p:nvPr/>
          </p:nvSpPr>
          <p:spPr>
            <a:xfrm>
              <a:off x="5179825" y="4902975"/>
              <a:ext cx="14450" cy="11350"/>
            </a:xfrm>
            <a:custGeom>
              <a:avLst/>
              <a:gdLst/>
              <a:ahLst/>
              <a:cxnLst/>
              <a:rect l="l" t="t" r="r" b="b"/>
              <a:pathLst>
                <a:path w="578" h="454" fill="none" extrusionOk="0">
                  <a:moveTo>
                    <a:pt x="83" y="0"/>
                  </a:moveTo>
                  <a:lnTo>
                    <a:pt x="0" y="289"/>
                  </a:lnTo>
                  <a:lnTo>
                    <a:pt x="0" y="289"/>
                  </a:lnTo>
                  <a:lnTo>
                    <a:pt x="577" y="453"/>
                  </a:lnTo>
                  <a:lnTo>
                    <a:pt x="577" y="453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725;p41">
              <a:extLst>
                <a:ext uri="{FF2B5EF4-FFF2-40B4-BE49-F238E27FC236}">
                  <a16:creationId xmlns:a16="http://schemas.microsoft.com/office/drawing/2014/main" id="{361F6F9E-55C5-40E0-BB96-FE7ABC005A97}"/>
                </a:ext>
              </a:extLst>
            </p:cNvPr>
            <p:cNvSpPr/>
            <p:nvPr/>
          </p:nvSpPr>
          <p:spPr>
            <a:xfrm>
              <a:off x="6583650" y="4902975"/>
              <a:ext cx="11350" cy="10325"/>
            </a:xfrm>
            <a:custGeom>
              <a:avLst/>
              <a:gdLst/>
              <a:ahLst/>
              <a:cxnLst/>
              <a:rect l="l" t="t" r="r" b="b"/>
              <a:pathLst>
                <a:path w="454" h="413" fill="none" extrusionOk="0">
                  <a:moveTo>
                    <a:pt x="371" y="0"/>
                  </a:moveTo>
                  <a:lnTo>
                    <a:pt x="371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454" y="289"/>
                  </a:lnTo>
                  <a:lnTo>
                    <a:pt x="3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726;p41">
              <a:extLst>
                <a:ext uri="{FF2B5EF4-FFF2-40B4-BE49-F238E27FC236}">
                  <a16:creationId xmlns:a16="http://schemas.microsoft.com/office/drawing/2014/main" id="{1271001D-B6AD-4F84-A830-2A1914D7AC20}"/>
                </a:ext>
              </a:extLst>
            </p:cNvPr>
            <p:cNvSpPr/>
            <p:nvPr/>
          </p:nvSpPr>
          <p:spPr>
            <a:xfrm>
              <a:off x="5181875" y="4895750"/>
              <a:ext cx="197775" cy="42250"/>
            </a:xfrm>
            <a:custGeom>
              <a:avLst/>
              <a:gdLst/>
              <a:ahLst/>
              <a:cxnLst/>
              <a:rect l="l" t="t" r="r" b="b"/>
              <a:pathLst>
                <a:path w="7911" h="1690" extrusionOk="0">
                  <a:moveTo>
                    <a:pt x="6963" y="1443"/>
                  </a:moveTo>
                  <a:lnTo>
                    <a:pt x="6634" y="1649"/>
                  </a:lnTo>
                  <a:lnTo>
                    <a:pt x="6634" y="1649"/>
                  </a:lnTo>
                  <a:lnTo>
                    <a:pt x="7911" y="1608"/>
                  </a:lnTo>
                  <a:lnTo>
                    <a:pt x="6963" y="1443"/>
                  </a:lnTo>
                  <a:close/>
                  <a:moveTo>
                    <a:pt x="83" y="1"/>
                  </a:moveTo>
                  <a:lnTo>
                    <a:pt x="1" y="289"/>
                  </a:lnTo>
                  <a:lnTo>
                    <a:pt x="495" y="742"/>
                  </a:lnTo>
                  <a:lnTo>
                    <a:pt x="2143" y="1113"/>
                  </a:lnTo>
                  <a:lnTo>
                    <a:pt x="4780" y="1690"/>
                  </a:lnTo>
                  <a:lnTo>
                    <a:pt x="6634" y="1649"/>
                  </a:lnTo>
                  <a:lnTo>
                    <a:pt x="6469" y="1360"/>
                  </a:lnTo>
                  <a:lnTo>
                    <a:pt x="3791" y="866"/>
                  </a:lnTo>
                  <a:lnTo>
                    <a:pt x="1814" y="413"/>
                  </a:lnTo>
                  <a:lnTo>
                    <a:pt x="536" y="124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CA9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727;p41">
              <a:extLst>
                <a:ext uri="{FF2B5EF4-FFF2-40B4-BE49-F238E27FC236}">
                  <a16:creationId xmlns:a16="http://schemas.microsoft.com/office/drawing/2014/main" id="{A40DDCB6-E2B9-4745-A7FD-E22880BF1799}"/>
                </a:ext>
              </a:extLst>
            </p:cNvPr>
            <p:cNvSpPr/>
            <p:nvPr/>
          </p:nvSpPr>
          <p:spPr>
            <a:xfrm>
              <a:off x="5347700" y="4931800"/>
              <a:ext cx="31950" cy="5175"/>
            </a:xfrm>
            <a:custGeom>
              <a:avLst/>
              <a:gdLst/>
              <a:ahLst/>
              <a:cxnLst/>
              <a:rect l="l" t="t" r="r" b="b"/>
              <a:pathLst>
                <a:path w="1278" h="207" fill="none" extrusionOk="0">
                  <a:moveTo>
                    <a:pt x="330" y="1"/>
                  </a:moveTo>
                  <a:lnTo>
                    <a:pt x="1" y="207"/>
                  </a:lnTo>
                  <a:lnTo>
                    <a:pt x="1" y="207"/>
                  </a:lnTo>
                  <a:lnTo>
                    <a:pt x="1278" y="166"/>
                  </a:lnTo>
                  <a:lnTo>
                    <a:pt x="1278" y="166"/>
                  </a:lnTo>
                  <a:lnTo>
                    <a:pt x="3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728;p41">
              <a:extLst>
                <a:ext uri="{FF2B5EF4-FFF2-40B4-BE49-F238E27FC236}">
                  <a16:creationId xmlns:a16="http://schemas.microsoft.com/office/drawing/2014/main" id="{0FBAA20F-9181-493E-AF16-1EBF45219871}"/>
                </a:ext>
              </a:extLst>
            </p:cNvPr>
            <p:cNvSpPr/>
            <p:nvPr/>
          </p:nvSpPr>
          <p:spPr>
            <a:xfrm>
              <a:off x="6583650" y="4902975"/>
              <a:ext cx="9300" cy="10325"/>
            </a:xfrm>
            <a:custGeom>
              <a:avLst/>
              <a:gdLst/>
              <a:ahLst/>
              <a:cxnLst/>
              <a:rect l="l" t="t" r="r" b="b"/>
              <a:pathLst>
                <a:path w="372" h="413" fill="none" extrusionOk="0">
                  <a:moveTo>
                    <a:pt x="371" y="0"/>
                  </a:moveTo>
                  <a:lnTo>
                    <a:pt x="371" y="0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0" y="412"/>
                  </a:lnTo>
                  <a:lnTo>
                    <a:pt x="371" y="0"/>
                  </a:lnTo>
                  <a:lnTo>
                    <a:pt x="3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729;p41">
              <a:extLst>
                <a:ext uri="{FF2B5EF4-FFF2-40B4-BE49-F238E27FC236}">
                  <a16:creationId xmlns:a16="http://schemas.microsoft.com/office/drawing/2014/main" id="{3FFAD9E2-156E-445E-B513-96B5CDA5B170}"/>
                </a:ext>
              </a:extLst>
            </p:cNvPr>
            <p:cNvSpPr/>
            <p:nvPr/>
          </p:nvSpPr>
          <p:spPr>
            <a:xfrm>
              <a:off x="5181875" y="4895750"/>
              <a:ext cx="165850" cy="42250"/>
            </a:xfrm>
            <a:custGeom>
              <a:avLst/>
              <a:gdLst/>
              <a:ahLst/>
              <a:cxnLst/>
              <a:rect l="l" t="t" r="r" b="b"/>
              <a:pathLst>
                <a:path w="6634" h="1690" fill="none" extrusionOk="0">
                  <a:moveTo>
                    <a:pt x="83" y="1"/>
                  </a:moveTo>
                  <a:lnTo>
                    <a:pt x="1" y="289"/>
                  </a:lnTo>
                  <a:lnTo>
                    <a:pt x="1" y="289"/>
                  </a:lnTo>
                  <a:lnTo>
                    <a:pt x="495" y="742"/>
                  </a:lnTo>
                  <a:lnTo>
                    <a:pt x="495" y="742"/>
                  </a:lnTo>
                  <a:lnTo>
                    <a:pt x="2143" y="1113"/>
                  </a:lnTo>
                  <a:lnTo>
                    <a:pt x="4780" y="1690"/>
                  </a:lnTo>
                  <a:lnTo>
                    <a:pt x="4780" y="1690"/>
                  </a:lnTo>
                  <a:lnTo>
                    <a:pt x="6634" y="1649"/>
                  </a:lnTo>
                  <a:lnTo>
                    <a:pt x="6469" y="1360"/>
                  </a:lnTo>
                  <a:lnTo>
                    <a:pt x="6469" y="1360"/>
                  </a:lnTo>
                  <a:lnTo>
                    <a:pt x="3791" y="866"/>
                  </a:lnTo>
                  <a:lnTo>
                    <a:pt x="1814" y="413"/>
                  </a:lnTo>
                  <a:lnTo>
                    <a:pt x="536" y="124"/>
                  </a:lnTo>
                  <a:lnTo>
                    <a:pt x="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730;p41">
              <a:extLst>
                <a:ext uri="{FF2B5EF4-FFF2-40B4-BE49-F238E27FC236}">
                  <a16:creationId xmlns:a16="http://schemas.microsoft.com/office/drawing/2014/main" id="{F32F9626-544D-4EA6-AA68-A296EAAC3EFF}"/>
                </a:ext>
              </a:extLst>
            </p:cNvPr>
            <p:cNvSpPr/>
            <p:nvPr/>
          </p:nvSpPr>
          <p:spPr>
            <a:xfrm>
              <a:off x="5343575" y="4929750"/>
              <a:ext cx="12400" cy="7225"/>
            </a:xfrm>
            <a:custGeom>
              <a:avLst/>
              <a:gdLst/>
              <a:ahLst/>
              <a:cxnLst/>
              <a:rect l="l" t="t" r="r" b="b"/>
              <a:pathLst>
                <a:path w="496" h="289" extrusionOk="0">
                  <a:moveTo>
                    <a:pt x="1" y="0"/>
                  </a:moveTo>
                  <a:lnTo>
                    <a:pt x="166" y="289"/>
                  </a:lnTo>
                  <a:lnTo>
                    <a:pt x="495" y="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EA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731;p41">
              <a:extLst>
                <a:ext uri="{FF2B5EF4-FFF2-40B4-BE49-F238E27FC236}">
                  <a16:creationId xmlns:a16="http://schemas.microsoft.com/office/drawing/2014/main" id="{DC0FCD5E-E30E-4B98-8072-FA704B03539F}"/>
                </a:ext>
              </a:extLst>
            </p:cNvPr>
            <p:cNvSpPr/>
            <p:nvPr/>
          </p:nvSpPr>
          <p:spPr>
            <a:xfrm>
              <a:off x="5343575" y="4929750"/>
              <a:ext cx="12400" cy="7225"/>
            </a:xfrm>
            <a:custGeom>
              <a:avLst/>
              <a:gdLst/>
              <a:ahLst/>
              <a:cxnLst/>
              <a:rect l="l" t="t" r="r" b="b"/>
              <a:pathLst>
                <a:path w="496" h="289" fill="none" extrusionOk="0">
                  <a:moveTo>
                    <a:pt x="1" y="0"/>
                  </a:moveTo>
                  <a:lnTo>
                    <a:pt x="166" y="289"/>
                  </a:lnTo>
                  <a:lnTo>
                    <a:pt x="166" y="289"/>
                  </a:lnTo>
                  <a:lnTo>
                    <a:pt x="166" y="289"/>
                  </a:lnTo>
                  <a:lnTo>
                    <a:pt x="495" y="83"/>
                  </a:lnTo>
                  <a:lnTo>
                    <a:pt x="495" y="8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732;p41">
              <a:extLst>
                <a:ext uri="{FF2B5EF4-FFF2-40B4-BE49-F238E27FC236}">
                  <a16:creationId xmlns:a16="http://schemas.microsoft.com/office/drawing/2014/main" id="{D61269D8-04E8-4921-BE07-20900F732ACB}"/>
                </a:ext>
              </a:extLst>
            </p:cNvPr>
            <p:cNvSpPr/>
            <p:nvPr/>
          </p:nvSpPr>
          <p:spPr>
            <a:xfrm>
              <a:off x="5301350" y="4895750"/>
              <a:ext cx="1291600" cy="95825"/>
            </a:xfrm>
            <a:custGeom>
              <a:avLst/>
              <a:gdLst/>
              <a:ahLst/>
              <a:cxnLst/>
              <a:rect l="l" t="t" r="r" b="b"/>
              <a:pathLst>
                <a:path w="51664" h="3833" extrusionOk="0">
                  <a:moveTo>
                    <a:pt x="51622" y="1"/>
                  </a:moveTo>
                  <a:lnTo>
                    <a:pt x="49686" y="413"/>
                  </a:lnTo>
                  <a:lnTo>
                    <a:pt x="47791" y="825"/>
                  </a:lnTo>
                  <a:lnTo>
                    <a:pt x="45896" y="1196"/>
                  </a:lnTo>
                  <a:lnTo>
                    <a:pt x="44042" y="1525"/>
                  </a:lnTo>
                  <a:lnTo>
                    <a:pt x="42188" y="1814"/>
                  </a:lnTo>
                  <a:lnTo>
                    <a:pt x="40334" y="2061"/>
                  </a:lnTo>
                  <a:lnTo>
                    <a:pt x="38521" y="2308"/>
                  </a:lnTo>
                  <a:lnTo>
                    <a:pt x="36750" y="2514"/>
                  </a:lnTo>
                  <a:lnTo>
                    <a:pt x="34978" y="2679"/>
                  </a:lnTo>
                  <a:lnTo>
                    <a:pt x="33207" y="2844"/>
                  </a:lnTo>
                  <a:lnTo>
                    <a:pt x="29787" y="3050"/>
                  </a:lnTo>
                  <a:lnTo>
                    <a:pt x="26491" y="3173"/>
                  </a:lnTo>
                  <a:lnTo>
                    <a:pt x="23319" y="3214"/>
                  </a:lnTo>
                  <a:lnTo>
                    <a:pt x="20270" y="3173"/>
                  </a:lnTo>
                  <a:lnTo>
                    <a:pt x="17345" y="3091"/>
                  </a:lnTo>
                  <a:lnTo>
                    <a:pt x="14585" y="2926"/>
                  </a:lnTo>
                  <a:lnTo>
                    <a:pt x="11948" y="2720"/>
                  </a:lnTo>
                  <a:lnTo>
                    <a:pt x="9476" y="2473"/>
                  </a:lnTo>
                  <a:lnTo>
                    <a:pt x="7169" y="2184"/>
                  </a:lnTo>
                  <a:lnTo>
                    <a:pt x="5068" y="1896"/>
                  </a:lnTo>
                  <a:lnTo>
                    <a:pt x="3132" y="1608"/>
                  </a:lnTo>
                  <a:lnTo>
                    <a:pt x="1855" y="1649"/>
                  </a:lnTo>
                  <a:lnTo>
                    <a:pt x="1" y="1690"/>
                  </a:lnTo>
                  <a:lnTo>
                    <a:pt x="1978" y="2061"/>
                  </a:lnTo>
                  <a:lnTo>
                    <a:pt x="4285" y="2432"/>
                  </a:lnTo>
                  <a:lnTo>
                    <a:pt x="6840" y="2761"/>
                  </a:lnTo>
                  <a:lnTo>
                    <a:pt x="9641" y="3091"/>
                  </a:lnTo>
                  <a:lnTo>
                    <a:pt x="12731" y="3379"/>
                  </a:lnTo>
                  <a:lnTo>
                    <a:pt x="16027" y="3626"/>
                  </a:lnTo>
                  <a:lnTo>
                    <a:pt x="19570" y="3791"/>
                  </a:lnTo>
                  <a:lnTo>
                    <a:pt x="21424" y="3791"/>
                  </a:lnTo>
                  <a:lnTo>
                    <a:pt x="23319" y="3832"/>
                  </a:lnTo>
                  <a:lnTo>
                    <a:pt x="26450" y="3791"/>
                  </a:lnTo>
                  <a:lnTo>
                    <a:pt x="29746" y="3667"/>
                  </a:lnTo>
                  <a:lnTo>
                    <a:pt x="33124" y="3461"/>
                  </a:lnTo>
                  <a:lnTo>
                    <a:pt x="36585" y="3132"/>
                  </a:lnTo>
                  <a:lnTo>
                    <a:pt x="38356" y="2926"/>
                  </a:lnTo>
                  <a:lnTo>
                    <a:pt x="40128" y="2720"/>
                  </a:lnTo>
                  <a:lnTo>
                    <a:pt x="41941" y="2473"/>
                  </a:lnTo>
                  <a:lnTo>
                    <a:pt x="43794" y="2184"/>
                  </a:lnTo>
                  <a:lnTo>
                    <a:pt x="45648" y="1855"/>
                  </a:lnTo>
                  <a:lnTo>
                    <a:pt x="47502" y="1484"/>
                  </a:lnTo>
                  <a:lnTo>
                    <a:pt x="49397" y="1113"/>
                  </a:lnTo>
                  <a:lnTo>
                    <a:pt x="51292" y="701"/>
                  </a:lnTo>
                  <a:lnTo>
                    <a:pt x="51663" y="289"/>
                  </a:lnTo>
                  <a:lnTo>
                    <a:pt x="51622" y="1"/>
                  </a:lnTo>
                  <a:close/>
                </a:path>
              </a:pathLst>
            </a:custGeom>
            <a:solidFill>
              <a:srgbClr val="C39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733;p41">
              <a:extLst>
                <a:ext uri="{FF2B5EF4-FFF2-40B4-BE49-F238E27FC236}">
                  <a16:creationId xmlns:a16="http://schemas.microsoft.com/office/drawing/2014/main" id="{70ABB257-D57A-42AB-BC3C-6906FCE7B1EA}"/>
                </a:ext>
              </a:extLst>
            </p:cNvPr>
            <p:cNvSpPr/>
            <p:nvPr/>
          </p:nvSpPr>
          <p:spPr>
            <a:xfrm>
              <a:off x="5301350" y="4895750"/>
              <a:ext cx="1291600" cy="95825"/>
            </a:xfrm>
            <a:custGeom>
              <a:avLst/>
              <a:gdLst/>
              <a:ahLst/>
              <a:cxnLst/>
              <a:rect l="l" t="t" r="r" b="b"/>
              <a:pathLst>
                <a:path w="51664" h="3833" fill="none" extrusionOk="0">
                  <a:moveTo>
                    <a:pt x="51622" y="1"/>
                  </a:moveTo>
                  <a:lnTo>
                    <a:pt x="51622" y="1"/>
                  </a:lnTo>
                  <a:lnTo>
                    <a:pt x="49686" y="413"/>
                  </a:lnTo>
                  <a:lnTo>
                    <a:pt x="47791" y="825"/>
                  </a:lnTo>
                  <a:lnTo>
                    <a:pt x="45896" y="1196"/>
                  </a:lnTo>
                  <a:lnTo>
                    <a:pt x="44042" y="1525"/>
                  </a:lnTo>
                  <a:lnTo>
                    <a:pt x="42188" y="1814"/>
                  </a:lnTo>
                  <a:lnTo>
                    <a:pt x="40334" y="2061"/>
                  </a:lnTo>
                  <a:lnTo>
                    <a:pt x="38521" y="2308"/>
                  </a:lnTo>
                  <a:lnTo>
                    <a:pt x="36750" y="2514"/>
                  </a:lnTo>
                  <a:lnTo>
                    <a:pt x="34978" y="2679"/>
                  </a:lnTo>
                  <a:lnTo>
                    <a:pt x="33207" y="2844"/>
                  </a:lnTo>
                  <a:lnTo>
                    <a:pt x="29787" y="3050"/>
                  </a:lnTo>
                  <a:lnTo>
                    <a:pt x="26491" y="3173"/>
                  </a:lnTo>
                  <a:lnTo>
                    <a:pt x="23319" y="3214"/>
                  </a:lnTo>
                  <a:lnTo>
                    <a:pt x="23319" y="3214"/>
                  </a:lnTo>
                  <a:lnTo>
                    <a:pt x="20270" y="3173"/>
                  </a:lnTo>
                  <a:lnTo>
                    <a:pt x="17345" y="3091"/>
                  </a:lnTo>
                  <a:lnTo>
                    <a:pt x="14585" y="2926"/>
                  </a:lnTo>
                  <a:lnTo>
                    <a:pt x="11948" y="2720"/>
                  </a:lnTo>
                  <a:lnTo>
                    <a:pt x="9476" y="2473"/>
                  </a:lnTo>
                  <a:lnTo>
                    <a:pt x="7169" y="2184"/>
                  </a:lnTo>
                  <a:lnTo>
                    <a:pt x="5068" y="1896"/>
                  </a:lnTo>
                  <a:lnTo>
                    <a:pt x="3132" y="1608"/>
                  </a:lnTo>
                  <a:lnTo>
                    <a:pt x="3132" y="1608"/>
                  </a:lnTo>
                  <a:lnTo>
                    <a:pt x="1855" y="1649"/>
                  </a:lnTo>
                  <a:lnTo>
                    <a:pt x="1855" y="1649"/>
                  </a:lnTo>
                  <a:lnTo>
                    <a:pt x="1855" y="1649"/>
                  </a:lnTo>
                  <a:lnTo>
                    <a:pt x="1" y="1690"/>
                  </a:lnTo>
                  <a:lnTo>
                    <a:pt x="1" y="1690"/>
                  </a:lnTo>
                  <a:lnTo>
                    <a:pt x="1978" y="2061"/>
                  </a:lnTo>
                  <a:lnTo>
                    <a:pt x="4285" y="2432"/>
                  </a:lnTo>
                  <a:lnTo>
                    <a:pt x="6840" y="2761"/>
                  </a:lnTo>
                  <a:lnTo>
                    <a:pt x="9641" y="3091"/>
                  </a:lnTo>
                  <a:lnTo>
                    <a:pt x="12731" y="3379"/>
                  </a:lnTo>
                  <a:lnTo>
                    <a:pt x="16027" y="3626"/>
                  </a:lnTo>
                  <a:lnTo>
                    <a:pt x="19570" y="3791"/>
                  </a:lnTo>
                  <a:lnTo>
                    <a:pt x="21424" y="3791"/>
                  </a:lnTo>
                  <a:lnTo>
                    <a:pt x="23319" y="3832"/>
                  </a:lnTo>
                  <a:lnTo>
                    <a:pt x="23319" y="3832"/>
                  </a:lnTo>
                  <a:lnTo>
                    <a:pt x="26450" y="3791"/>
                  </a:lnTo>
                  <a:lnTo>
                    <a:pt x="29746" y="3667"/>
                  </a:lnTo>
                  <a:lnTo>
                    <a:pt x="33124" y="3461"/>
                  </a:lnTo>
                  <a:lnTo>
                    <a:pt x="36585" y="3132"/>
                  </a:lnTo>
                  <a:lnTo>
                    <a:pt x="38356" y="2926"/>
                  </a:lnTo>
                  <a:lnTo>
                    <a:pt x="40128" y="2720"/>
                  </a:lnTo>
                  <a:lnTo>
                    <a:pt x="41941" y="2473"/>
                  </a:lnTo>
                  <a:lnTo>
                    <a:pt x="43794" y="2184"/>
                  </a:lnTo>
                  <a:lnTo>
                    <a:pt x="45648" y="1855"/>
                  </a:lnTo>
                  <a:lnTo>
                    <a:pt x="47502" y="1484"/>
                  </a:lnTo>
                  <a:lnTo>
                    <a:pt x="49397" y="1113"/>
                  </a:lnTo>
                  <a:lnTo>
                    <a:pt x="51292" y="701"/>
                  </a:lnTo>
                  <a:lnTo>
                    <a:pt x="51292" y="701"/>
                  </a:lnTo>
                  <a:lnTo>
                    <a:pt x="51663" y="289"/>
                  </a:lnTo>
                  <a:lnTo>
                    <a:pt x="516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734;p41">
              <a:extLst>
                <a:ext uri="{FF2B5EF4-FFF2-40B4-BE49-F238E27FC236}">
                  <a16:creationId xmlns:a16="http://schemas.microsoft.com/office/drawing/2014/main" id="{66A49383-B3A3-4BA4-A1AC-F5656DE9D193}"/>
                </a:ext>
              </a:extLst>
            </p:cNvPr>
            <p:cNvSpPr/>
            <p:nvPr/>
          </p:nvSpPr>
          <p:spPr>
            <a:xfrm>
              <a:off x="5347700" y="4936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9A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735;p41">
              <a:extLst>
                <a:ext uri="{FF2B5EF4-FFF2-40B4-BE49-F238E27FC236}">
                  <a16:creationId xmlns:a16="http://schemas.microsoft.com/office/drawing/2014/main" id="{4BCF940C-4F6A-451C-A83B-E19F84886E0B}"/>
                </a:ext>
              </a:extLst>
            </p:cNvPr>
            <p:cNvSpPr/>
            <p:nvPr/>
          </p:nvSpPr>
          <p:spPr>
            <a:xfrm>
              <a:off x="5347700" y="4936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736;p41">
              <a:extLst>
                <a:ext uri="{FF2B5EF4-FFF2-40B4-BE49-F238E27FC236}">
                  <a16:creationId xmlns:a16="http://schemas.microsoft.com/office/drawing/2014/main" id="{3D2DB407-F2D6-4F05-911C-6AF252A6CC72}"/>
                </a:ext>
              </a:extLst>
            </p:cNvPr>
            <p:cNvSpPr/>
            <p:nvPr/>
          </p:nvSpPr>
          <p:spPr>
            <a:xfrm>
              <a:off x="5078900" y="3745300"/>
              <a:ext cx="1626300" cy="1006300"/>
            </a:xfrm>
            <a:custGeom>
              <a:avLst/>
              <a:gdLst/>
              <a:ahLst/>
              <a:cxnLst/>
              <a:rect l="l" t="t" r="r" b="b"/>
              <a:pathLst>
                <a:path w="65052" h="40252" extrusionOk="0">
                  <a:moveTo>
                    <a:pt x="35719" y="1"/>
                  </a:moveTo>
                  <a:lnTo>
                    <a:pt x="35183" y="42"/>
                  </a:lnTo>
                  <a:lnTo>
                    <a:pt x="34689" y="124"/>
                  </a:lnTo>
                  <a:lnTo>
                    <a:pt x="34194" y="207"/>
                  </a:lnTo>
                  <a:lnTo>
                    <a:pt x="33206" y="495"/>
                  </a:lnTo>
                  <a:lnTo>
                    <a:pt x="32217" y="825"/>
                  </a:lnTo>
                  <a:lnTo>
                    <a:pt x="31269" y="1237"/>
                  </a:lnTo>
                  <a:lnTo>
                    <a:pt x="30363" y="1731"/>
                  </a:lnTo>
                  <a:lnTo>
                    <a:pt x="29498" y="2267"/>
                  </a:lnTo>
                  <a:lnTo>
                    <a:pt x="28674" y="2843"/>
                  </a:lnTo>
                  <a:lnTo>
                    <a:pt x="27850" y="3503"/>
                  </a:lnTo>
                  <a:lnTo>
                    <a:pt x="27108" y="4203"/>
                  </a:lnTo>
                  <a:lnTo>
                    <a:pt x="26367" y="4903"/>
                  </a:lnTo>
                  <a:lnTo>
                    <a:pt x="25625" y="5645"/>
                  </a:lnTo>
                  <a:lnTo>
                    <a:pt x="24925" y="6386"/>
                  </a:lnTo>
                  <a:lnTo>
                    <a:pt x="24183" y="7128"/>
                  </a:lnTo>
                  <a:lnTo>
                    <a:pt x="23442" y="7828"/>
                  </a:lnTo>
                  <a:lnTo>
                    <a:pt x="22659" y="8446"/>
                  </a:lnTo>
                  <a:lnTo>
                    <a:pt x="22247" y="8776"/>
                  </a:lnTo>
                  <a:lnTo>
                    <a:pt x="21835" y="9023"/>
                  </a:lnTo>
                  <a:lnTo>
                    <a:pt x="21382" y="9270"/>
                  </a:lnTo>
                  <a:lnTo>
                    <a:pt x="20929" y="9517"/>
                  </a:lnTo>
                  <a:lnTo>
                    <a:pt x="20105" y="9806"/>
                  </a:lnTo>
                  <a:lnTo>
                    <a:pt x="19322" y="10053"/>
                  </a:lnTo>
                  <a:lnTo>
                    <a:pt x="18457" y="10259"/>
                  </a:lnTo>
                  <a:lnTo>
                    <a:pt x="17633" y="10424"/>
                  </a:lnTo>
                  <a:lnTo>
                    <a:pt x="16809" y="10589"/>
                  </a:lnTo>
                  <a:lnTo>
                    <a:pt x="15985" y="10836"/>
                  </a:lnTo>
                  <a:lnTo>
                    <a:pt x="15161" y="11083"/>
                  </a:lnTo>
                  <a:lnTo>
                    <a:pt x="14378" y="11413"/>
                  </a:lnTo>
                  <a:lnTo>
                    <a:pt x="13801" y="11742"/>
                  </a:lnTo>
                  <a:lnTo>
                    <a:pt x="13266" y="12113"/>
                  </a:lnTo>
                  <a:lnTo>
                    <a:pt x="12771" y="12484"/>
                  </a:lnTo>
                  <a:lnTo>
                    <a:pt x="12277" y="12937"/>
                  </a:lnTo>
                  <a:lnTo>
                    <a:pt x="11824" y="13390"/>
                  </a:lnTo>
                  <a:lnTo>
                    <a:pt x="11412" y="13884"/>
                  </a:lnTo>
                  <a:lnTo>
                    <a:pt x="10588" y="14914"/>
                  </a:lnTo>
                  <a:lnTo>
                    <a:pt x="9846" y="16027"/>
                  </a:lnTo>
                  <a:lnTo>
                    <a:pt x="9064" y="17139"/>
                  </a:lnTo>
                  <a:lnTo>
                    <a:pt x="8322" y="18251"/>
                  </a:lnTo>
                  <a:lnTo>
                    <a:pt x="7498" y="19323"/>
                  </a:lnTo>
                  <a:lnTo>
                    <a:pt x="6757" y="20188"/>
                  </a:lnTo>
                  <a:lnTo>
                    <a:pt x="5974" y="21012"/>
                  </a:lnTo>
                  <a:lnTo>
                    <a:pt x="4367" y="22618"/>
                  </a:lnTo>
                  <a:lnTo>
                    <a:pt x="3584" y="23401"/>
                  </a:lnTo>
                  <a:lnTo>
                    <a:pt x="2802" y="24225"/>
                  </a:lnTo>
                  <a:lnTo>
                    <a:pt x="2060" y="25090"/>
                  </a:lnTo>
                  <a:lnTo>
                    <a:pt x="1401" y="25997"/>
                  </a:lnTo>
                  <a:lnTo>
                    <a:pt x="1112" y="26491"/>
                  </a:lnTo>
                  <a:lnTo>
                    <a:pt x="865" y="27027"/>
                  </a:lnTo>
                  <a:lnTo>
                    <a:pt x="618" y="27521"/>
                  </a:lnTo>
                  <a:lnTo>
                    <a:pt x="412" y="28098"/>
                  </a:lnTo>
                  <a:lnTo>
                    <a:pt x="247" y="28633"/>
                  </a:lnTo>
                  <a:lnTo>
                    <a:pt x="124" y="29210"/>
                  </a:lnTo>
                  <a:lnTo>
                    <a:pt x="41" y="29787"/>
                  </a:lnTo>
                  <a:lnTo>
                    <a:pt x="0" y="30364"/>
                  </a:lnTo>
                  <a:lnTo>
                    <a:pt x="0" y="30899"/>
                  </a:lnTo>
                  <a:lnTo>
                    <a:pt x="41" y="31476"/>
                  </a:lnTo>
                  <a:lnTo>
                    <a:pt x="165" y="32012"/>
                  </a:lnTo>
                  <a:lnTo>
                    <a:pt x="288" y="32506"/>
                  </a:lnTo>
                  <a:lnTo>
                    <a:pt x="536" y="33000"/>
                  </a:lnTo>
                  <a:lnTo>
                    <a:pt x="783" y="33495"/>
                  </a:lnTo>
                  <a:lnTo>
                    <a:pt x="1112" y="33948"/>
                  </a:lnTo>
                  <a:lnTo>
                    <a:pt x="1483" y="34319"/>
                  </a:lnTo>
                  <a:lnTo>
                    <a:pt x="1772" y="34483"/>
                  </a:lnTo>
                  <a:lnTo>
                    <a:pt x="2596" y="34854"/>
                  </a:lnTo>
                  <a:lnTo>
                    <a:pt x="3914" y="35390"/>
                  </a:lnTo>
                  <a:lnTo>
                    <a:pt x="5727" y="36090"/>
                  </a:lnTo>
                  <a:lnTo>
                    <a:pt x="6798" y="36502"/>
                  </a:lnTo>
                  <a:lnTo>
                    <a:pt x="8034" y="36873"/>
                  </a:lnTo>
                  <a:lnTo>
                    <a:pt x="9352" y="37285"/>
                  </a:lnTo>
                  <a:lnTo>
                    <a:pt x="10753" y="37697"/>
                  </a:lnTo>
                  <a:lnTo>
                    <a:pt x="12318" y="38068"/>
                  </a:lnTo>
                  <a:lnTo>
                    <a:pt x="13966" y="38438"/>
                  </a:lnTo>
                  <a:lnTo>
                    <a:pt x="15697" y="38809"/>
                  </a:lnTo>
                  <a:lnTo>
                    <a:pt x="17550" y="39139"/>
                  </a:lnTo>
                  <a:lnTo>
                    <a:pt x="19487" y="39468"/>
                  </a:lnTo>
                  <a:lnTo>
                    <a:pt x="21505" y="39716"/>
                  </a:lnTo>
                  <a:lnTo>
                    <a:pt x="23648" y="39922"/>
                  </a:lnTo>
                  <a:lnTo>
                    <a:pt x="25872" y="40086"/>
                  </a:lnTo>
                  <a:lnTo>
                    <a:pt x="28180" y="40210"/>
                  </a:lnTo>
                  <a:lnTo>
                    <a:pt x="30569" y="40251"/>
                  </a:lnTo>
                  <a:lnTo>
                    <a:pt x="33041" y="40210"/>
                  </a:lnTo>
                  <a:lnTo>
                    <a:pt x="35595" y="40086"/>
                  </a:lnTo>
                  <a:lnTo>
                    <a:pt x="38232" y="39880"/>
                  </a:lnTo>
                  <a:lnTo>
                    <a:pt x="40951" y="39592"/>
                  </a:lnTo>
                  <a:lnTo>
                    <a:pt x="43711" y="39221"/>
                  </a:lnTo>
                  <a:lnTo>
                    <a:pt x="46554" y="38686"/>
                  </a:lnTo>
                  <a:lnTo>
                    <a:pt x="47996" y="38397"/>
                  </a:lnTo>
                  <a:lnTo>
                    <a:pt x="49479" y="38109"/>
                  </a:lnTo>
                  <a:lnTo>
                    <a:pt x="50962" y="37738"/>
                  </a:lnTo>
                  <a:lnTo>
                    <a:pt x="52445" y="37367"/>
                  </a:lnTo>
                  <a:lnTo>
                    <a:pt x="53970" y="36955"/>
                  </a:lnTo>
                  <a:lnTo>
                    <a:pt x="55494" y="36502"/>
                  </a:lnTo>
                  <a:lnTo>
                    <a:pt x="57018" y="36049"/>
                  </a:lnTo>
                  <a:lnTo>
                    <a:pt x="58584" y="35513"/>
                  </a:lnTo>
                  <a:lnTo>
                    <a:pt x="59490" y="35184"/>
                  </a:lnTo>
                  <a:lnTo>
                    <a:pt x="60396" y="34813"/>
                  </a:lnTo>
                  <a:lnTo>
                    <a:pt x="61262" y="34401"/>
                  </a:lnTo>
                  <a:lnTo>
                    <a:pt x="62086" y="33907"/>
                  </a:lnTo>
                  <a:lnTo>
                    <a:pt x="62456" y="33618"/>
                  </a:lnTo>
                  <a:lnTo>
                    <a:pt x="62827" y="33330"/>
                  </a:lnTo>
                  <a:lnTo>
                    <a:pt x="63198" y="33041"/>
                  </a:lnTo>
                  <a:lnTo>
                    <a:pt x="63486" y="32712"/>
                  </a:lnTo>
                  <a:lnTo>
                    <a:pt x="63775" y="32341"/>
                  </a:lnTo>
                  <a:lnTo>
                    <a:pt x="64063" y="31970"/>
                  </a:lnTo>
                  <a:lnTo>
                    <a:pt x="64310" y="31558"/>
                  </a:lnTo>
                  <a:lnTo>
                    <a:pt x="64516" y="31146"/>
                  </a:lnTo>
                  <a:lnTo>
                    <a:pt x="64681" y="30693"/>
                  </a:lnTo>
                  <a:lnTo>
                    <a:pt x="64805" y="30240"/>
                  </a:lnTo>
                  <a:lnTo>
                    <a:pt x="64928" y="29746"/>
                  </a:lnTo>
                  <a:lnTo>
                    <a:pt x="65011" y="29292"/>
                  </a:lnTo>
                  <a:lnTo>
                    <a:pt x="65052" y="28798"/>
                  </a:lnTo>
                  <a:lnTo>
                    <a:pt x="65052" y="28345"/>
                  </a:lnTo>
                  <a:lnTo>
                    <a:pt x="65052" y="27851"/>
                  </a:lnTo>
                  <a:lnTo>
                    <a:pt x="65011" y="27356"/>
                  </a:lnTo>
                  <a:lnTo>
                    <a:pt x="64928" y="26903"/>
                  </a:lnTo>
                  <a:lnTo>
                    <a:pt x="64805" y="26409"/>
                  </a:lnTo>
                  <a:lnTo>
                    <a:pt x="64681" y="25955"/>
                  </a:lnTo>
                  <a:lnTo>
                    <a:pt x="64516" y="25502"/>
                  </a:lnTo>
                  <a:lnTo>
                    <a:pt x="64310" y="25090"/>
                  </a:lnTo>
                  <a:lnTo>
                    <a:pt x="64063" y="24637"/>
                  </a:lnTo>
                  <a:lnTo>
                    <a:pt x="63816" y="24225"/>
                  </a:lnTo>
                  <a:lnTo>
                    <a:pt x="63528" y="23854"/>
                  </a:lnTo>
                  <a:lnTo>
                    <a:pt x="63239" y="23484"/>
                  </a:lnTo>
                  <a:lnTo>
                    <a:pt x="62868" y="23113"/>
                  </a:lnTo>
                  <a:lnTo>
                    <a:pt x="62127" y="22412"/>
                  </a:lnTo>
                  <a:lnTo>
                    <a:pt x="61344" y="21753"/>
                  </a:lnTo>
                  <a:lnTo>
                    <a:pt x="60561" y="21135"/>
                  </a:lnTo>
                  <a:lnTo>
                    <a:pt x="59779" y="20476"/>
                  </a:lnTo>
                  <a:lnTo>
                    <a:pt x="59037" y="19776"/>
                  </a:lnTo>
                  <a:lnTo>
                    <a:pt x="58707" y="19446"/>
                  </a:lnTo>
                  <a:lnTo>
                    <a:pt x="58419" y="19034"/>
                  </a:lnTo>
                  <a:lnTo>
                    <a:pt x="58131" y="18622"/>
                  </a:lnTo>
                  <a:lnTo>
                    <a:pt x="57883" y="18210"/>
                  </a:lnTo>
                  <a:lnTo>
                    <a:pt x="57677" y="17757"/>
                  </a:lnTo>
                  <a:lnTo>
                    <a:pt x="57471" y="17304"/>
                  </a:lnTo>
                  <a:lnTo>
                    <a:pt x="57183" y="16397"/>
                  </a:lnTo>
                  <a:lnTo>
                    <a:pt x="56895" y="15491"/>
                  </a:lnTo>
                  <a:lnTo>
                    <a:pt x="56689" y="15038"/>
                  </a:lnTo>
                  <a:lnTo>
                    <a:pt x="56483" y="14585"/>
                  </a:lnTo>
                  <a:lnTo>
                    <a:pt x="56153" y="14008"/>
                  </a:lnTo>
                  <a:lnTo>
                    <a:pt x="55700" y="13472"/>
                  </a:lnTo>
                  <a:lnTo>
                    <a:pt x="55247" y="12978"/>
                  </a:lnTo>
                  <a:lnTo>
                    <a:pt x="54711" y="12525"/>
                  </a:lnTo>
                  <a:lnTo>
                    <a:pt x="54176" y="12113"/>
                  </a:lnTo>
                  <a:lnTo>
                    <a:pt x="53599" y="11742"/>
                  </a:lnTo>
                  <a:lnTo>
                    <a:pt x="52981" y="11413"/>
                  </a:lnTo>
                  <a:lnTo>
                    <a:pt x="52322" y="11042"/>
                  </a:lnTo>
                  <a:lnTo>
                    <a:pt x="51045" y="10424"/>
                  </a:lnTo>
                  <a:lnTo>
                    <a:pt x="49726" y="9765"/>
                  </a:lnTo>
                  <a:lnTo>
                    <a:pt x="49108" y="9394"/>
                  </a:lnTo>
                  <a:lnTo>
                    <a:pt x="48490" y="9023"/>
                  </a:lnTo>
                  <a:lnTo>
                    <a:pt x="47913" y="8611"/>
                  </a:lnTo>
                  <a:lnTo>
                    <a:pt x="47337" y="8158"/>
                  </a:lnTo>
                  <a:lnTo>
                    <a:pt x="46966" y="7828"/>
                  </a:lnTo>
                  <a:lnTo>
                    <a:pt x="46595" y="7458"/>
                  </a:lnTo>
                  <a:lnTo>
                    <a:pt x="45936" y="6675"/>
                  </a:lnTo>
                  <a:lnTo>
                    <a:pt x="45277" y="5851"/>
                  </a:lnTo>
                  <a:lnTo>
                    <a:pt x="44659" y="4986"/>
                  </a:lnTo>
                  <a:lnTo>
                    <a:pt x="44082" y="4120"/>
                  </a:lnTo>
                  <a:lnTo>
                    <a:pt x="43423" y="3338"/>
                  </a:lnTo>
                  <a:lnTo>
                    <a:pt x="42722" y="2555"/>
                  </a:lnTo>
                  <a:lnTo>
                    <a:pt x="42352" y="2184"/>
                  </a:lnTo>
                  <a:lnTo>
                    <a:pt x="41981" y="1855"/>
                  </a:lnTo>
                  <a:lnTo>
                    <a:pt x="41569" y="1566"/>
                  </a:lnTo>
                  <a:lnTo>
                    <a:pt x="41116" y="1278"/>
                  </a:lnTo>
                  <a:lnTo>
                    <a:pt x="40704" y="1031"/>
                  </a:lnTo>
                  <a:lnTo>
                    <a:pt x="40209" y="783"/>
                  </a:lnTo>
                  <a:lnTo>
                    <a:pt x="39756" y="619"/>
                  </a:lnTo>
                  <a:lnTo>
                    <a:pt x="39262" y="454"/>
                  </a:lnTo>
                  <a:lnTo>
                    <a:pt x="38767" y="289"/>
                  </a:lnTo>
                  <a:lnTo>
                    <a:pt x="38273" y="165"/>
                  </a:lnTo>
                  <a:lnTo>
                    <a:pt x="37779" y="83"/>
                  </a:lnTo>
                  <a:lnTo>
                    <a:pt x="37243" y="42"/>
                  </a:lnTo>
                  <a:lnTo>
                    <a:pt x="36749" y="1"/>
                  </a:lnTo>
                  <a:close/>
                </a:path>
              </a:pathLst>
            </a:custGeom>
            <a:solidFill>
              <a:srgbClr val="93B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737;p41">
              <a:extLst>
                <a:ext uri="{FF2B5EF4-FFF2-40B4-BE49-F238E27FC236}">
                  <a16:creationId xmlns:a16="http://schemas.microsoft.com/office/drawing/2014/main" id="{07B1972B-C353-4F81-B33A-0E15552A3287}"/>
                </a:ext>
              </a:extLst>
            </p:cNvPr>
            <p:cNvSpPr/>
            <p:nvPr/>
          </p:nvSpPr>
          <p:spPr>
            <a:xfrm>
              <a:off x="5078900" y="3745300"/>
              <a:ext cx="1626300" cy="1006300"/>
            </a:xfrm>
            <a:custGeom>
              <a:avLst/>
              <a:gdLst/>
              <a:ahLst/>
              <a:cxnLst/>
              <a:rect l="l" t="t" r="r" b="b"/>
              <a:pathLst>
                <a:path w="65052" h="40252" fill="none" extrusionOk="0">
                  <a:moveTo>
                    <a:pt x="58584" y="35513"/>
                  </a:moveTo>
                  <a:lnTo>
                    <a:pt x="58584" y="35513"/>
                  </a:lnTo>
                  <a:lnTo>
                    <a:pt x="59490" y="35184"/>
                  </a:lnTo>
                  <a:lnTo>
                    <a:pt x="60396" y="34813"/>
                  </a:lnTo>
                  <a:lnTo>
                    <a:pt x="61262" y="34401"/>
                  </a:lnTo>
                  <a:lnTo>
                    <a:pt x="62086" y="33907"/>
                  </a:lnTo>
                  <a:lnTo>
                    <a:pt x="62456" y="33618"/>
                  </a:lnTo>
                  <a:lnTo>
                    <a:pt x="62827" y="33330"/>
                  </a:lnTo>
                  <a:lnTo>
                    <a:pt x="63198" y="33041"/>
                  </a:lnTo>
                  <a:lnTo>
                    <a:pt x="63486" y="32712"/>
                  </a:lnTo>
                  <a:lnTo>
                    <a:pt x="63775" y="32341"/>
                  </a:lnTo>
                  <a:lnTo>
                    <a:pt x="64063" y="31970"/>
                  </a:lnTo>
                  <a:lnTo>
                    <a:pt x="64310" y="31558"/>
                  </a:lnTo>
                  <a:lnTo>
                    <a:pt x="64516" y="31146"/>
                  </a:lnTo>
                  <a:lnTo>
                    <a:pt x="64516" y="31146"/>
                  </a:lnTo>
                  <a:lnTo>
                    <a:pt x="64681" y="30693"/>
                  </a:lnTo>
                  <a:lnTo>
                    <a:pt x="64805" y="30240"/>
                  </a:lnTo>
                  <a:lnTo>
                    <a:pt x="64928" y="29746"/>
                  </a:lnTo>
                  <a:lnTo>
                    <a:pt x="65011" y="29292"/>
                  </a:lnTo>
                  <a:lnTo>
                    <a:pt x="65052" y="28798"/>
                  </a:lnTo>
                  <a:lnTo>
                    <a:pt x="65052" y="28345"/>
                  </a:lnTo>
                  <a:lnTo>
                    <a:pt x="65052" y="27851"/>
                  </a:lnTo>
                  <a:lnTo>
                    <a:pt x="65011" y="27356"/>
                  </a:lnTo>
                  <a:lnTo>
                    <a:pt x="64928" y="26903"/>
                  </a:lnTo>
                  <a:lnTo>
                    <a:pt x="64805" y="26409"/>
                  </a:lnTo>
                  <a:lnTo>
                    <a:pt x="64681" y="25955"/>
                  </a:lnTo>
                  <a:lnTo>
                    <a:pt x="64516" y="25502"/>
                  </a:lnTo>
                  <a:lnTo>
                    <a:pt x="64310" y="25090"/>
                  </a:lnTo>
                  <a:lnTo>
                    <a:pt x="64063" y="24637"/>
                  </a:lnTo>
                  <a:lnTo>
                    <a:pt x="63816" y="24225"/>
                  </a:lnTo>
                  <a:lnTo>
                    <a:pt x="63528" y="23854"/>
                  </a:lnTo>
                  <a:lnTo>
                    <a:pt x="63528" y="23854"/>
                  </a:lnTo>
                  <a:lnTo>
                    <a:pt x="63239" y="23484"/>
                  </a:lnTo>
                  <a:lnTo>
                    <a:pt x="62868" y="23113"/>
                  </a:lnTo>
                  <a:lnTo>
                    <a:pt x="62127" y="22412"/>
                  </a:lnTo>
                  <a:lnTo>
                    <a:pt x="61344" y="21753"/>
                  </a:lnTo>
                  <a:lnTo>
                    <a:pt x="60561" y="21135"/>
                  </a:lnTo>
                  <a:lnTo>
                    <a:pt x="59779" y="20476"/>
                  </a:lnTo>
                  <a:lnTo>
                    <a:pt x="59037" y="19776"/>
                  </a:lnTo>
                  <a:lnTo>
                    <a:pt x="58707" y="19446"/>
                  </a:lnTo>
                  <a:lnTo>
                    <a:pt x="58419" y="19034"/>
                  </a:lnTo>
                  <a:lnTo>
                    <a:pt x="58131" y="18622"/>
                  </a:lnTo>
                  <a:lnTo>
                    <a:pt x="57883" y="18210"/>
                  </a:lnTo>
                  <a:lnTo>
                    <a:pt x="57883" y="18210"/>
                  </a:lnTo>
                  <a:lnTo>
                    <a:pt x="57677" y="17757"/>
                  </a:lnTo>
                  <a:lnTo>
                    <a:pt x="57471" y="17304"/>
                  </a:lnTo>
                  <a:lnTo>
                    <a:pt x="57183" y="16397"/>
                  </a:lnTo>
                  <a:lnTo>
                    <a:pt x="56895" y="15491"/>
                  </a:lnTo>
                  <a:lnTo>
                    <a:pt x="56689" y="15038"/>
                  </a:lnTo>
                  <a:lnTo>
                    <a:pt x="56483" y="14585"/>
                  </a:lnTo>
                  <a:lnTo>
                    <a:pt x="56483" y="14585"/>
                  </a:lnTo>
                  <a:lnTo>
                    <a:pt x="56153" y="14008"/>
                  </a:lnTo>
                  <a:lnTo>
                    <a:pt x="55700" y="13472"/>
                  </a:lnTo>
                  <a:lnTo>
                    <a:pt x="55247" y="12978"/>
                  </a:lnTo>
                  <a:lnTo>
                    <a:pt x="54711" y="12525"/>
                  </a:lnTo>
                  <a:lnTo>
                    <a:pt x="54176" y="12113"/>
                  </a:lnTo>
                  <a:lnTo>
                    <a:pt x="53599" y="11742"/>
                  </a:lnTo>
                  <a:lnTo>
                    <a:pt x="52981" y="11413"/>
                  </a:lnTo>
                  <a:lnTo>
                    <a:pt x="52322" y="11042"/>
                  </a:lnTo>
                  <a:lnTo>
                    <a:pt x="51045" y="10424"/>
                  </a:lnTo>
                  <a:lnTo>
                    <a:pt x="49726" y="9765"/>
                  </a:lnTo>
                  <a:lnTo>
                    <a:pt x="49108" y="9394"/>
                  </a:lnTo>
                  <a:lnTo>
                    <a:pt x="48490" y="9023"/>
                  </a:lnTo>
                  <a:lnTo>
                    <a:pt x="47913" y="8611"/>
                  </a:lnTo>
                  <a:lnTo>
                    <a:pt x="47337" y="8158"/>
                  </a:lnTo>
                  <a:lnTo>
                    <a:pt x="47337" y="8158"/>
                  </a:lnTo>
                  <a:lnTo>
                    <a:pt x="46966" y="7828"/>
                  </a:lnTo>
                  <a:lnTo>
                    <a:pt x="46595" y="7458"/>
                  </a:lnTo>
                  <a:lnTo>
                    <a:pt x="45936" y="6675"/>
                  </a:lnTo>
                  <a:lnTo>
                    <a:pt x="45277" y="5851"/>
                  </a:lnTo>
                  <a:lnTo>
                    <a:pt x="44659" y="4986"/>
                  </a:lnTo>
                  <a:lnTo>
                    <a:pt x="44082" y="4120"/>
                  </a:lnTo>
                  <a:lnTo>
                    <a:pt x="43423" y="3338"/>
                  </a:lnTo>
                  <a:lnTo>
                    <a:pt x="42722" y="2555"/>
                  </a:lnTo>
                  <a:lnTo>
                    <a:pt x="42352" y="2184"/>
                  </a:lnTo>
                  <a:lnTo>
                    <a:pt x="41981" y="1855"/>
                  </a:lnTo>
                  <a:lnTo>
                    <a:pt x="41981" y="1855"/>
                  </a:lnTo>
                  <a:lnTo>
                    <a:pt x="41569" y="1566"/>
                  </a:lnTo>
                  <a:lnTo>
                    <a:pt x="41116" y="1278"/>
                  </a:lnTo>
                  <a:lnTo>
                    <a:pt x="40704" y="1031"/>
                  </a:lnTo>
                  <a:lnTo>
                    <a:pt x="40209" y="783"/>
                  </a:lnTo>
                  <a:lnTo>
                    <a:pt x="39756" y="619"/>
                  </a:lnTo>
                  <a:lnTo>
                    <a:pt x="39262" y="454"/>
                  </a:lnTo>
                  <a:lnTo>
                    <a:pt x="38767" y="289"/>
                  </a:lnTo>
                  <a:lnTo>
                    <a:pt x="38273" y="165"/>
                  </a:lnTo>
                  <a:lnTo>
                    <a:pt x="37779" y="83"/>
                  </a:lnTo>
                  <a:lnTo>
                    <a:pt x="37243" y="42"/>
                  </a:lnTo>
                  <a:lnTo>
                    <a:pt x="36749" y="1"/>
                  </a:lnTo>
                  <a:lnTo>
                    <a:pt x="36213" y="1"/>
                  </a:lnTo>
                  <a:lnTo>
                    <a:pt x="35719" y="1"/>
                  </a:lnTo>
                  <a:lnTo>
                    <a:pt x="35183" y="42"/>
                  </a:lnTo>
                  <a:lnTo>
                    <a:pt x="34689" y="124"/>
                  </a:lnTo>
                  <a:lnTo>
                    <a:pt x="34194" y="207"/>
                  </a:lnTo>
                  <a:lnTo>
                    <a:pt x="34194" y="207"/>
                  </a:lnTo>
                  <a:lnTo>
                    <a:pt x="33206" y="495"/>
                  </a:lnTo>
                  <a:lnTo>
                    <a:pt x="32217" y="825"/>
                  </a:lnTo>
                  <a:lnTo>
                    <a:pt x="31269" y="1237"/>
                  </a:lnTo>
                  <a:lnTo>
                    <a:pt x="30363" y="1731"/>
                  </a:lnTo>
                  <a:lnTo>
                    <a:pt x="29498" y="2267"/>
                  </a:lnTo>
                  <a:lnTo>
                    <a:pt x="28674" y="2843"/>
                  </a:lnTo>
                  <a:lnTo>
                    <a:pt x="27850" y="3503"/>
                  </a:lnTo>
                  <a:lnTo>
                    <a:pt x="27108" y="4203"/>
                  </a:lnTo>
                  <a:lnTo>
                    <a:pt x="27108" y="4203"/>
                  </a:lnTo>
                  <a:lnTo>
                    <a:pt x="26367" y="4903"/>
                  </a:lnTo>
                  <a:lnTo>
                    <a:pt x="25625" y="5645"/>
                  </a:lnTo>
                  <a:lnTo>
                    <a:pt x="24925" y="6386"/>
                  </a:lnTo>
                  <a:lnTo>
                    <a:pt x="24183" y="7128"/>
                  </a:lnTo>
                  <a:lnTo>
                    <a:pt x="23442" y="7828"/>
                  </a:lnTo>
                  <a:lnTo>
                    <a:pt x="22659" y="8446"/>
                  </a:lnTo>
                  <a:lnTo>
                    <a:pt x="22247" y="8776"/>
                  </a:lnTo>
                  <a:lnTo>
                    <a:pt x="21835" y="9023"/>
                  </a:lnTo>
                  <a:lnTo>
                    <a:pt x="21382" y="9270"/>
                  </a:lnTo>
                  <a:lnTo>
                    <a:pt x="20929" y="9517"/>
                  </a:lnTo>
                  <a:lnTo>
                    <a:pt x="20929" y="9517"/>
                  </a:lnTo>
                  <a:lnTo>
                    <a:pt x="20105" y="9806"/>
                  </a:lnTo>
                  <a:lnTo>
                    <a:pt x="19322" y="10053"/>
                  </a:lnTo>
                  <a:lnTo>
                    <a:pt x="18457" y="10259"/>
                  </a:lnTo>
                  <a:lnTo>
                    <a:pt x="17633" y="10424"/>
                  </a:lnTo>
                  <a:lnTo>
                    <a:pt x="16809" y="10589"/>
                  </a:lnTo>
                  <a:lnTo>
                    <a:pt x="15985" y="10836"/>
                  </a:lnTo>
                  <a:lnTo>
                    <a:pt x="15161" y="11083"/>
                  </a:lnTo>
                  <a:lnTo>
                    <a:pt x="14378" y="11413"/>
                  </a:lnTo>
                  <a:lnTo>
                    <a:pt x="14378" y="11413"/>
                  </a:lnTo>
                  <a:lnTo>
                    <a:pt x="13801" y="11742"/>
                  </a:lnTo>
                  <a:lnTo>
                    <a:pt x="13266" y="12113"/>
                  </a:lnTo>
                  <a:lnTo>
                    <a:pt x="12771" y="12484"/>
                  </a:lnTo>
                  <a:lnTo>
                    <a:pt x="12277" y="12937"/>
                  </a:lnTo>
                  <a:lnTo>
                    <a:pt x="11824" y="13390"/>
                  </a:lnTo>
                  <a:lnTo>
                    <a:pt x="11412" y="13884"/>
                  </a:lnTo>
                  <a:lnTo>
                    <a:pt x="10588" y="14914"/>
                  </a:lnTo>
                  <a:lnTo>
                    <a:pt x="9846" y="16027"/>
                  </a:lnTo>
                  <a:lnTo>
                    <a:pt x="9064" y="17139"/>
                  </a:lnTo>
                  <a:lnTo>
                    <a:pt x="8322" y="18251"/>
                  </a:lnTo>
                  <a:lnTo>
                    <a:pt x="7498" y="19323"/>
                  </a:lnTo>
                  <a:lnTo>
                    <a:pt x="7498" y="19323"/>
                  </a:lnTo>
                  <a:lnTo>
                    <a:pt x="6757" y="20188"/>
                  </a:lnTo>
                  <a:lnTo>
                    <a:pt x="5974" y="21012"/>
                  </a:lnTo>
                  <a:lnTo>
                    <a:pt x="4367" y="22618"/>
                  </a:lnTo>
                  <a:lnTo>
                    <a:pt x="3584" y="23401"/>
                  </a:lnTo>
                  <a:lnTo>
                    <a:pt x="2802" y="24225"/>
                  </a:lnTo>
                  <a:lnTo>
                    <a:pt x="2060" y="25090"/>
                  </a:lnTo>
                  <a:lnTo>
                    <a:pt x="1401" y="25997"/>
                  </a:lnTo>
                  <a:lnTo>
                    <a:pt x="1401" y="25997"/>
                  </a:lnTo>
                  <a:lnTo>
                    <a:pt x="1112" y="26491"/>
                  </a:lnTo>
                  <a:lnTo>
                    <a:pt x="865" y="27027"/>
                  </a:lnTo>
                  <a:lnTo>
                    <a:pt x="618" y="27521"/>
                  </a:lnTo>
                  <a:lnTo>
                    <a:pt x="412" y="28098"/>
                  </a:lnTo>
                  <a:lnTo>
                    <a:pt x="247" y="28633"/>
                  </a:lnTo>
                  <a:lnTo>
                    <a:pt x="124" y="29210"/>
                  </a:lnTo>
                  <a:lnTo>
                    <a:pt x="41" y="29787"/>
                  </a:lnTo>
                  <a:lnTo>
                    <a:pt x="0" y="30364"/>
                  </a:lnTo>
                  <a:lnTo>
                    <a:pt x="0" y="30899"/>
                  </a:lnTo>
                  <a:lnTo>
                    <a:pt x="41" y="31476"/>
                  </a:lnTo>
                  <a:lnTo>
                    <a:pt x="165" y="32012"/>
                  </a:lnTo>
                  <a:lnTo>
                    <a:pt x="288" y="32506"/>
                  </a:lnTo>
                  <a:lnTo>
                    <a:pt x="536" y="33000"/>
                  </a:lnTo>
                  <a:lnTo>
                    <a:pt x="783" y="33495"/>
                  </a:lnTo>
                  <a:lnTo>
                    <a:pt x="1112" y="33948"/>
                  </a:lnTo>
                  <a:lnTo>
                    <a:pt x="1483" y="34319"/>
                  </a:lnTo>
                  <a:lnTo>
                    <a:pt x="1483" y="34319"/>
                  </a:lnTo>
                  <a:lnTo>
                    <a:pt x="1772" y="34483"/>
                  </a:lnTo>
                  <a:lnTo>
                    <a:pt x="2596" y="34854"/>
                  </a:lnTo>
                  <a:lnTo>
                    <a:pt x="3914" y="35390"/>
                  </a:lnTo>
                  <a:lnTo>
                    <a:pt x="5727" y="36090"/>
                  </a:lnTo>
                  <a:lnTo>
                    <a:pt x="6798" y="36502"/>
                  </a:lnTo>
                  <a:lnTo>
                    <a:pt x="8034" y="36873"/>
                  </a:lnTo>
                  <a:lnTo>
                    <a:pt x="9352" y="37285"/>
                  </a:lnTo>
                  <a:lnTo>
                    <a:pt x="10753" y="37697"/>
                  </a:lnTo>
                  <a:lnTo>
                    <a:pt x="12318" y="38068"/>
                  </a:lnTo>
                  <a:lnTo>
                    <a:pt x="13966" y="38438"/>
                  </a:lnTo>
                  <a:lnTo>
                    <a:pt x="15697" y="38809"/>
                  </a:lnTo>
                  <a:lnTo>
                    <a:pt x="17550" y="39139"/>
                  </a:lnTo>
                  <a:lnTo>
                    <a:pt x="19487" y="39468"/>
                  </a:lnTo>
                  <a:lnTo>
                    <a:pt x="21505" y="39716"/>
                  </a:lnTo>
                  <a:lnTo>
                    <a:pt x="23648" y="39922"/>
                  </a:lnTo>
                  <a:lnTo>
                    <a:pt x="25872" y="40086"/>
                  </a:lnTo>
                  <a:lnTo>
                    <a:pt x="28180" y="40210"/>
                  </a:lnTo>
                  <a:lnTo>
                    <a:pt x="30569" y="40251"/>
                  </a:lnTo>
                  <a:lnTo>
                    <a:pt x="33041" y="40210"/>
                  </a:lnTo>
                  <a:lnTo>
                    <a:pt x="35595" y="40086"/>
                  </a:lnTo>
                  <a:lnTo>
                    <a:pt x="38232" y="39880"/>
                  </a:lnTo>
                  <a:lnTo>
                    <a:pt x="40951" y="39592"/>
                  </a:lnTo>
                  <a:lnTo>
                    <a:pt x="43711" y="39221"/>
                  </a:lnTo>
                  <a:lnTo>
                    <a:pt x="46554" y="38686"/>
                  </a:lnTo>
                  <a:lnTo>
                    <a:pt x="47996" y="38397"/>
                  </a:lnTo>
                  <a:lnTo>
                    <a:pt x="49479" y="38109"/>
                  </a:lnTo>
                  <a:lnTo>
                    <a:pt x="50962" y="37738"/>
                  </a:lnTo>
                  <a:lnTo>
                    <a:pt x="52445" y="37367"/>
                  </a:lnTo>
                  <a:lnTo>
                    <a:pt x="53970" y="36955"/>
                  </a:lnTo>
                  <a:lnTo>
                    <a:pt x="55494" y="36502"/>
                  </a:lnTo>
                  <a:lnTo>
                    <a:pt x="57018" y="36049"/>
                  </a:lnTo>
                  <a:lnTo>
                    <a:pt x="58584" y="355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738;p41">
              <a:extLst>
                <a:ext uri="{FF2B5EF4-FFF2-40B4-BE49-F238E27FC236}">
                  <a16:creationId xmlns:a16="http://schemas.microsoft.com/office/drawing/2014/main" id="{855F85AC-5337-4BA9-B888-473302B8DBAB}"/>
                </a:ext>
              </a:extLst>
            </p:cNvPr>
            <p:cNvSpPr/>
            <p:nvPr/>
          </p:nvSpPr>
          <p:spPr>
            <a:xfrm>
              <a:off x="6259225" y="3947175"/>
              <a:ext cx="3100" cy="2075"/>
            </a:xfrm>
            <a:custGeom>
              <a:avLst/>
              <a:gdLst/>
              <a:ahLst/>
              <a:cxnLst/>
              <a:rect l="l" t="t" r="r" b="b"/>
              <a:pathLst>
                <a:path w="124" h="83" extrusionOk="0">
                  <a:moveTo>
                    <a:pt x="82" y="83"/>
                  </a:moveTo>
                  <a:lnTo>
                    <a:pt x="82" y="83"/>
                  </a:lnTo>
                  <a:lnTo>
                    <a:pt x="124" y="83"/>
                  </a:lnTo>
                  <a:lnTo>
                    <a:pt x="124" y="83"/>
                  </a:lnTo>
                  <a:lnTo>
                    <a:pt x="82" y="83"/>
                  </a:lnTo>
                  <a:close/>
                  <a:moveTo>
                    <a:pt x="82" y="42"/>
                  </a:moveTo>
                  <a:lnTo>
                    <a:pt x="82" y="42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42"/>
                  </a:lnTo>
                  <a:close/>
                  <a:moveTo>
                    <a:pt x="41" y="42"/>
                  </a:moveTo>
                  <a:lnTo>
                    <a:pt x="41" y="42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41" y="42"/>
                  </a:lnTo>
                  <a:close/>
                  <a:moveTo>
                    <a:pt x="41" y="0"/>
                  </a:moveTo>
                  <a:lnTo>
                    <a:pt x="41" y="0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8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739;p41">
              <a:extLst>
                <a:ext uri="{FF2B5EF4-FFF2-40B4-BE49-F238E27FC236}">
                  <a16:creationId xmlns:a16="http://schemas.microsoft.com/office/drawing/2014/main" id="{E85650A5-B0E9-4904-85EB-54A73DD5B044}"/>
                </a:ext>
              </a:extLst>
            </p:cNvPr>
            <p:cNvSpPr/>
            <p:nvPr/>
          </p:nvSpPr>
          <p:spPr>
            <a:xfrm>
              <a:off x="6261275" y="3949225"/>
              <a:ext cx="1050" cy="25"/>
            </a:xfrm>
            <a:custGeom>
              <a:avLst/>
              <a:gdLst/>
              <a:ahLst/>
              <a:cxnLst/>
              <a:rect l="l" t="t" r="r" b="b"/>
              <a:pathLst>
                <a:path w="4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740;p41">
              <a:extLst>
                <a:ext uri="{FF2B5EF4-FFF2-40B4-BE49-F238E27FC236}">
                  <a16:creationId xmlns:a16="http://schemas.microsoft.com/office/drawing/2014/main" id="{AD0CF5E1-EE9D-491A-A9AC-EC542415AAF6}"/>
                </a:ext>
              </a:extLst>
            </p:cNvPr>
            <p:cNvSpPr/>
            <p:nvPr/>
          </p:nvSpPr>
          <p:spPr>
            <a:xfrm>
              <a:off x="6261275" y="3948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741;p41">
              <a:extLst>
                <a:ext uri="{FF2B5EF4-FFF2-40B4-BE49-F238E27FC236}">
                  <a16:creationId xmlns:a16="http://schemas.microsoft.com/office/drawing/2014/main" id="{7B65E6F1-C82B-4320-940F-98241A1C97B2}"/>
                </a:ext>
              </a:extLst>
            </p:cNvPr>
            <p:cNvSpPr/>
            <p:nvPr/>
          </p:nvSpPr>
          <p:spPr>
            <a:xfrm>
              <a:off x="6260250" y="3948200"/>
              <a:ext cx="1050" cy="25"/>
            </a:xfrm>
            <a:custGeom>
              <a:avLst/>
              <a:gdLst/>
              <a:ahLst/>
              <a:cxnLst/>
              <a:rect l="l" t="t" r="r" b="b"/>
              <a:pathLst>
                <a:path w="42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1" y="1"/>
                  </a:lnTo>
                  <a:lnTo>
                    <a:pt x="4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742;p41">
              <a:extLst>
                <a:ext uri="{FF2B5EF4-FFF2-40B4-BE49-F238E27FC236}">
                  <a16:creationId xmlns:a16="http://schemas.microsoft.com/office/drawing/2014/main" id="{600E3D34-B40F-43A5-A68A-9A589A21A8B9}"/>
                </a:ext>
              </a:extLst>
            </p:cNvPr>
            <p:cNvSpPr/>
            <p:nvPr/>
          </p:nvSpPr>
          <p:spPr>
            <a:xfrm>
              <a:off x="6260250" y="3947175"/>
              <a:ext cx="25" cy="1050"/>
            </a:xfrm>
            <a:custGeom>
              <a:avLst/>
              <a:gdLst/>
              <a:ahLst/>
              <a:cxnLst/>
              <a:rect l="l" t="t" r="r" b="b"/>
              <a:pathLst>
                <a:path w="1" h="4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743;p41">
              <a:extLst>
                <a:ext uri="{FF2B5EF4-FFF2-40B4-BE49-F238E27FC236}">
                  <a16:creationId xmlns:a16="http://schemas.microsoft.com/office/drawing/2014/main" id="{EC599905-7B4B-479E-B044-EA97FCBC0DDE}"/>
                </a:ext>
              </a:extLst>
            </p:cNvPr>
            <p:cNvSpPr/>
            <p:nvPr/>
          </p:nvSpPr>
          <p:spPr>
            <a:xfrm>
              <a:off x="6259225" y="3947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744;p41">
              <a:extLst>
                <a:ext uri="{FF2B5EF4-FFF2-40B4-BE49-F238E27FC236}">
                  <a16:creationId xmlns:a16="http://schemas.microsoft.com/office/drawing/2014/main" id="{53EA752A-61A9-44B6-A9AE-2CF0430FDE78}"/>
                </a:ext>
              </a:extLst>
            </p:cNvPr>
            <p:cNvSpPr/>
            <p:nvPr/>
          </p:nvSpPr>
          <p:spPr>
            <a:xfrm>
              <a:off x="6291150" y="3970875"/>
              <a:ext cx="358450" cy="351225"/>
            </a:xfrm>
            <a:custGeom>
              <a:avLst/>
              <a:gdLst/>
              <a:ahLst/>
              <a:cxnLst/>
              <a:rect l="l" t="t" r="r" b="b"/>
              <a:pathLst>
                <a:path w="14338" h="14049" extrusionOk="0">
                  <a:moveTo>
                    <a:pt x="0" y="0"/>
                  </a:moveTo>
                  <a:lnTo>
                    <a:pt x="0" y="0"/>
                  </a:lnTo>
                  <a:lnTo>
                    <a:pt x="536" y="330"/>
                  </a:lnTo>
                  <a:lnTo>
                    <a:pt x="1071" y="618"/>
                  </a:lnTo>
                  <a:lnTo>
                    <a:pt x="2225" y="1236"/>
                  </a:lnTo>
                  <a:lnTo>
                    <a:pt x="3337" y="1772"/>
                  </a:lnTo>
                  <a:lnTo>
                    <a:pt x="4491" y="2390"/>
                  </a:lnTo>
                  <a:lnTo>
                    <a:pt x="5026" y="2678"/>
                  </a:lnTo>
                  <a:lnTo>
                    <a:pt x="5521" y="3008"/>
                  </a:lnTo>
                  <a:lnTo>
                    <a:pt x="6015" y="3337"/>
                  </a:lnTo>
                  <a:lnTo>
                    <a:pt x="6510" y="3708"/>
                  </a:lnTo>
                  <a:lnTo>
                    <a:pt x="6922" y="4120"/>
                  </a:lnTo>
                  <a:lnTo>
                    <a:pt x="7333" y="4573"/>
                  </a:lnTo>
                  <a:lnTo>
                    <a:pt x="7704" y="5067"/>
                  </a:lnTo>
                  <a:lnTo>
                    <a:pt x="7993" y="5562"/>
                  </a:lnTo>
                  <a:lnTo>
                    <a:pt x="7993" y="5562"/>
                  </a:lnTo>
                  <a:lnTo>
                    <a:pt x="8199" y="6015"/>
                  </a:lnTo>
                  <a:lnTo>
                    <a:pt x="8405" y="6468"/>
                  </a:lnTo>
                  <a:lnTo>
                    <a:pt x="8693" y="7374"/>
                  </a:lnTo>
                  <a:lnTo>
                    <a:pt x="8981" y="8281"/>
                  </a:lnTo>
                  <a:lnTo>
                    <a:pt x="9187" y="8734"/>
                  </a:lnTo>
                  <a:lnTo>
                    <a:pt x="9393" y="9187"/>
                  </a:lnTo>
                  <a:lnTo>
                    <a:pt x="9393" y="9187"/>
                  </a:lnTo>
                  <a:lnTo>
                    <a:pt x="9599" y="9558"/>
                  </a:lnTo>
                  <a:lnTo>
                    <a:pt x="9847" y="9929"/>
                  </a:lnTo>
                  <a:lnTo>
                    <a:pt x="10094" y="10258"/>
                  </a:lnTo>
                  <a:lnTo>
                    <a:pt x="10382" y="10588"/>
                  </a:lnTo>
                  <a:lnTo>
                    <a:pt x="11000" y="11206"/>
                  </a:lnTo>
                  <a:lnTo>
                    <a:pt x="11659" y="11783"/>
                  </a:lnTo>
                  <a:lnTo>
                    <a:pt x="13019" y="12854"/>
                  </a:lnTo>
                  <a:lnTo>
                    <a:pt x="13719" y="13431"/>
                  </a:lnTo>
                  <a:lnTo>
                    <a:pt x="14337" y="14049"/>
                  </a:lnTo>
                  <a:lnTo>
                    <a:pt x="14337" y="14049"/>
                  </a:lnTo>
                  <a:lnTo>
                    <a:pt x="14337" y="14049"/>
                  </a:lnTo>
                  <a:lnTo>
                    <a:pt x="13719" y="13431"/>
                  </a:lnTo>
                  <a:lnTo>
                    <a:pt x="13019" y="12854"/>
                  </a:lnTo>
                  <a:lnTo>
                    <a:pt x="11659" y="11783"/>
                  </a:lnTo>
                  <a:lnTo>
                    <a:pt x="11000" y="11206"/>
                  </a:lnTo>
                  <a:lnTo>
                    <a:pt x="10382" y="10588"/>
                  </a:lnTo>
                  <a:lnTo>
                    <a:pt x="10094" y="10258"/>
                  </a:lnTo>
                  <a:lnTo>
                    <a:pt x="9847" y="9929"/>
                  </a:lnTo>
                  <a:lnTo>
                    <a:pt x="9599" y="9558"/>
                  </a:lnTo>
                  <a:lnTo>
                    <a:pt x="9393" y="9187"/>
                  </a:lnTo>
                  <a:lnTo>
                    <a:pt x="9393" y="9187"/>
                  </a:lnTo>
                  <a:lnTo>
                    <a:pt x="9187" y="8734"/>
                  </a:lnTo>
                  <a:lnTo>
                    <a:pt x="8981" y="8281"/>
                  </a:lnTo>
                  <a:lnTo>
                    <a:pt x="8693" y="7374"/>
                  </a:lnTo>
                  <a:lnTo>
                    <a:pt x="8405" y="6468"/>
                  </a:lnTo>
                  <a:lnTo>
                    <a:pt x="8199" y="6015"/>
                  </a:lnTo>
                  <a:lnTo>
                    <a:pt x="7993" y="5562"/>
                  </a:lnTo>
                  <a:lnTo>
                    <a:pt x="7993" y="5562"/>
                  </a:lnTo>
                  <a:lnTo>
                    <a:pt x="7704" y="5067"/>
                  </a:lnTo>
                  <a:lnTo>
                    <a:pt x="7333" y="4573"/>
                  </a:lnTo>
                  <a:lnTo>
                    <a:pt x="6922" y="4120"/>
                  </a:lnTo>
                  <a:lnTo>
                    <a:pt x="6510" y="3708"/>
                  </a:lnTo>
                  <a:lnTo>
                    <a:pt x="6015" y="3337"/>
                  </a:lnTo>
                  <a:lnTo>
                    <a:pt x="5521" y="3008"/>
                  </a:lnTo>
                  <a:lnTo>
                    <a:pt x="5026" y="2678"/>
                  </a:lnTo>
                  <a:lnTo>
                    <a:pt x="4491" y="2390"/>
                  </a:lnTo>
                  <a:lnTo>
                    <a:pt x="3337" y="1772"/>
                  </a:lnTo>
                  <a:lnTo>
                    <a:pt x="2225" y="1236"/>
                  </a:lnTo>
                  <a:lnTo>
                    <a:pt x="1071" y="618"/>
                  </a:lnTo>
                  <a:lnTo>
                    <a:pt x="536" y="33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1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745;p41">
              <a:extLst>
                <a:ext uri="{FF2B5EF4-FFF2-40B4-BE49-F238E27FC236}">
                  <a16:creationId xmlns:a16="http://schemas.microsoft.com/office/drawing/2014/main" id="{1C34801B-9490-45C8-96D2-D31837501A77}"/>
                </a:ext>
              </a:extLst>
            </p:cNvPr>
            <p:cNvSpPr/>
            <p:nvPr/>
          </p:nvSpPr>
          <p:spPr>
            <a:xfrm>
              <a:off x="6291150" y="3970875"/>
              <a:ext cx="358450" cy="351225"/>
            </a:xfrm>
            <a:custGeom>
              <a:avLst/>
              <a:gdLst/>
              <a:ahLst/>
              <a:cxnLst/>
              <a:rect l="l" t="t" r="r" b="b"/>
              <a:pathLst>
                <a:path w="14338" h="140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36" y="330"/>
                  </a:lnTo>
                  <a:lnTo>
                    <a:pt x="1071" y="618"/>
                  </a:lnTo>
                  <a:lnTo>
                    <a:pt x="2225" y="1236"/>
                  </a:lnTo>
                  <a:lnTo>
                    <a:pt x="3337" y="1772"/>
                  </a:lnTo>
                  <a:lnTo>
                    <a:pt x="4491" y="2390"/>
                  </a:lnTo>
                  <a:lnTo>
                    <a:pt x="5026" y="2678"/>
                  </a:lnTo>
                  <a:lnTo>
                    <a:pt x="5521" y="3008"/>
                  </a:lnTo>
                  <a:lnTo>
                    <a:pt x="6015" y="3337"/>
                  </a:lnTo>
                  <a:lnTo>
                    <a:pt x="6510" y="3708"/>
                  </a:lnTo>
                  <a:lnTo>
                    <a:pt x="6922" y="4120"/>
                  </a:lnTo>
                  <a:lnTo>
                    <a:pt x="7333" y="4573"/>
                  </a:lnTo>
                  <a:lnTo>
                    <a:pt x="7704" y="5067"/>
                  </a:lnTo>
                  <a:lnTo>
                    <a:pt x="7993" y="5562"/>
                  </a:lnTo>
                  <a:lnTo>
                    <a:pt x="7993" y="5562"/>
                  </a:lnTo>
                  <a:lnTo>
                    <a:pt x="8199" y="6015"/>
                  </a:lnTo>
                  <a:lnTo>
                    <a:pt x="8405" y="6468"/>
                  </a:lnTo>
                  <a:lnTo>
                    <a:pt x="8693" y="7374"/>
                  </a:lnTo>
                  <a:lnTo>
                    <a:pt x="8981" y="8281"/>
                  </a:lnTo>
                  <a:lnTo>
                    <a:pt x="9187" y="8734"/>
                  </a:lnTo>
                  <a:lnTo>
                    <a:pt x="9393" y="9187"/>
                  </a:lnTo>
                  <a:lnTo>
                    <a:pt x="9393" y="9187"/>
                  </a:lnTo>
                  <a:lnTo>
                    <a:pt x="9599" y="9558"/>
                  </a:lnTo>
                  <a:lnTo>
                    <a:pt x="9847" y="9929"/>
                  </a:lnTo>
                  <a:lnTo>
                    <a:pt x="10094" y="10258"/>
                  </a:lnTo>
                  <a:lnTo>
                    <a:pt x="10382" y="10588"/>
                  </a:lnTo>
                  <a:lnTo>
                    <a:pt x="11000" y="11206"/>
                  </a:lnTo>
                  <a:lnTo>
                    <a:pt x="11659" y="11783"/>
                  </a:lnTo>
                  <a:lnTo>
                    <a:pt x="13019" y="12854"/>
                  </a:lnTo>
                  <a:lnTo>
                    <a:pt x="13719" y="13431"/>
                  </a:lnTo>
                  <a:lnTo>
                    <a:pt x="14337" y="14049"/>
                  </a:lnTo>
                  <a:lnTo>
                    <a:pt x="14337" y="14049"/>
                  </a:lnTo>
                  <a:lnTo>
                    <a:pt x="14337" y="14049"/>
                  </a:lnTo>
                  <a:lnTo>
                    <a:pt x="13719" y="13431"/>
                  </a:lnTo>
                  <a:lnTo>
                    <a:pt x="13019" y="12854"/>
                  </a:lnTo>
                  <a:lnTo>
                    <a:pt x="11659" y="11783"/>
                  </a:lnTo>
                  <a:lnTo>
                    <a:pt x="11000" y="11206"/>
                  </a:lnTo>
                  <a:lnTo>
                    <a:pt x="10382" y="10588"/>
                  </a:lnTo>
                  <a:lnTo>
                    <a:pt x="10094" y="10258"/>
                  </a:lnTo>
                  <a:lnTo>
                    <a:pt x="9847" y="9929"/>
                  </a:lnTo>
                  <a:lnTo>
                    <a:pt x="9599" y="9558"/>
                  </a:lnTo>
                  <a:lnTo>
                    <a:pt x="9393" y="9187"/>
                  </a:lnTo>
                  <a:lnTo>
                    <a:pt x="9393" y="9187"/>
                  </a:lnTo>
                  <a:lnTo>
                    <a:pt x="9187" y="8734"/>
                  </a:lnTo>
                  <a:lnTo>
                    <a:pt x="8981" y="8281"/>
                  </a:lnTo>
                  <a:lnTo>
                    <a:pt x="8693" y="7374"/>
                  </a:lnTo>
                  <a:lnTo>
                    <a:pt x="8405" y="6468"/>
                  </a:lnTo>
                  <a:lnTo>
                    <a:pt x="8199" y="6015"/>
                  </a:lnTo>
                  <a:lnTo>
                    <a:pt x="7993" y="5562"/>
                  </a:lnTo>
                  <a:lnTo>
                    <a:pt x="7993" y="5562"/>
                  </a:lnTo>
                  <a:lnTo>
                    <a:pt x="7704" y="5067"/>
                  </a:lnTo>
                  <a:lnTo>
                    <a:pt x="7333" y="4573"/>
                  </a:lnTo>
                  <a:lnTo>
                    <a:pt x="6922" y="4120"/>
                  </a:lnTo>
                  <a:lnTo>
                    <a:pt x="6510" y="3708"/>
                  </a:lnTo>
                  <a:lnTo>
                    <a:pt x="6015" y="3337"/>
                  </a:lnTo>
                  <a:lnTo>
                    <a:pt x="5521" y="3008"/>
                  </a:lnTo>
                  <a:lnTo>
                    <a:pt x="5026" y="2678"/>
                  </a:lnTo>
                  <a:lnTo>
                    <a:pt x="4491" y="2390"/>
                  </a:lnTo>
                  <a:lnTo>
                    <a:pt x="3337" y="1772"/>
                  </a:lnTo>
                  <a:lnTo>
                    <a:pt x="2225" y="1236"/>
                  </a:lnTo>
                  <a:lnTo>
                    <a:pt x="1071" y="618"/>
                  </a:lnTo>
                  <a:lnTo>
                    <a:pt x="536" y="33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746;p41">
              <a:extLst>
                <a:ext uri="{FF2B5EF4-FFF2-40B4-BE49-F238E27FC236}">
                  <a16:creationId xmlns:a16="http://schemas.microsoft.com/office/drawing/2014/main" id="{DD98B929-D4F3-46D2-82C0-D12AC93BA9AE}"/>
                </a:ext>
              </a:extLst>
            </p:cNvPr>
            <p:cNvSpPr/>
            <p:nvPr/>
          </p:nvSpPr>
          <p:spPr>
            <a:xfrm>
              <a:off x="6262300" y="3949225"/>
              <a:ext cx="28875" cy="21675"/>
            </a:xfrm>
            <a:custGeom>
              <a:avLst/>
              <a:gdLst/>
              <a:ahLst/>
              <a:cxnLst/>
              <a:rect l="l" t="t" r="r" b="b"/>
              <a:pathLst>
                <a:path w="1155" h="867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536" y="454"/>
                  </a:lnTo>
                  <a:lnTo>
                    <a:pt x="1154" y="866"/>
                  </a:lnTo>
                  <a:lnTo>
                    <a:pt x="1154" y="866"/>
                  </a:lnTo>
                  <a:lnTo>
                    <a:pt x="1154" y="866"/>
                  </a:lnTo>
                  <a:lnTo>
                    <a:pt x="536" y="45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08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747;p41">
              <a:extLst>
                <a:ext uri="{FF2B5EF4-FFF2-40B4-BE49-F238E27FC236}">
                  <a16:creationId xmlns:a16="http://schemas.microsoft.com/office/drawing/2014/main" id="{931C2977-011F-49AE-BE3C-BB0614A6A46C}"/>
                </a:ext>
              </a:extLst>
            </p:cNvPr>
            <p:cNvSpPr/>
            <p:nvPr/>
          </p:nvSpPr>
          <p:spPr>
            <a:xfrm>
              <a:off x="6262300" y="3949225"/>
              <a:ext cx="28875" cy="21675"/>
            </a:xfrm>
            <a:custGeom>
              <a:avLst/>
              <a:gdLst/>
              <a:ahLst/>
              <a:cxnLst/>
              <a:rect l="l" t="t" r="r" b="b"/>
              <a:pathLst>
                <a:path w="1155" h="867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536" y="454"/>
                  </a:lnTo>
                  <a:lnTo>
                    <a:pt x="1154" y="866"/>
                  </a:lnTo>
                  <a:lnTo>
                    <a:pt x="1154" y="866"/>
                  </a:lnTo>
                  <a:lnTo>
                    <a:pt x="1154" y="866"/>
                  </a:lnTo>
                  <a:lnTo>
                    <a:pt x="536" y="45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748;p41">
              <a:extLst>
                <a:ext uri="{FF2B5EF4-FFF2-40B4-BE49-F238E27FC236}">
                  <a16:creationId xmlns:a16="http://schemas.microsoft.com/office/drawing/2014/main" id="{809D8533-478D-477B-A2E9-3E95F37806CB}"/>
                </a:ext>
              </a:extLst>
            </p:cNvPr>
            <p:cNvSpPr/>
            <p:nvPr/>
          </p:nvSpPr>
          <p:spPr>
            <a:xfrm>
              <a:off x="5114925" y="4602225"/>
              <a:ext cx="1075" cy="1050"/>
            </a:xfrm>
            <a:custGeom>
              <a:avLst/>
              <a:gdLst/>
              <a:ahLst/>
              <a:cxnLst/>
              <a:rect l="l" t="t" r="r" b="b"/>
              <a:pathLst>
                <a:path w="43" h="42" extrusionOk="0">
                  <a:moveTo>
                    <a:pt x="42" y="42"/>
                  </a:move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close/>
                  <a:moveTo>
                    <a:pt x="42" y="42"/>
                  </a:move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2" y="42"/>
                  </a:lnTo>
                  <a:close/>
                  <a:moveTo>
                    <a:pt x="1" y="42"/>
                  </a:moveTo>
                  <a:lnTo>
                    <a:pt x="1" y="42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1" y="42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B65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749;p41">
              <a:extLst>
                <a:ext uri="{FF2B5EF4-FFF2-40B4-BE49-F238E27FC236}">
                  <a16:creationId xmlns:a16="http://schemas.microsoft.com/office/drawing/2014/main" id="{C8577FAB-2E4B-4F0C-B30B-881299DD3D76}"/>
                </a:ext>
              </a:extLst>
            </p:cNvPr>
            <p:cNvSpPr/>
            <p:nvPr/>
          </p:nvSpPr>
          <p:spPr>
            <a:xfrm>
              <a:off x="5115975" y="4603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750;p41">
              <a:extLst>
                <a:ext uri="{FF2B5EF4-FFF2-40B4-BE49-F238E27FC236}">
                  <a16:creationId xmlns:a16="http://schemas.microsoft.com/office/drawing/2014/main" id="{D9C174D6-5662-4463-A02A-CA653AD68E59}"/>
                </a:ext>
              </a:extLst>
            </p:cNvPr>
            <p:cNvSpPr/>
            <p:nvPr/>
          </p:nvSpPr>
          <p:spPr>
            <a:xfrm>
              <a:off x="5115975" y="4603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751;p41">
              <a:extLst>
                <a:ext uri="{FF2B5EF4-FFF2-40B4-BE49-F238E27FC236}">
                  <a16:creationId xmlns:a16="http://schemas.microsoft.com/office/drawing/2014/main" id="{CEB17295-91E7-4E03-A817-98640D8739BD}"/>
                </a:ext>
              </a:extLst>
            </p:cNvPr>
            <p:cNvSpPr/>
            <p:nvPr/>
          </p:nvSpPr>
          <p:spPr>
            <a:xfrm>
              <a:off x="5114925" y="46032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" y="1"/>
                  </a:lnTo>
                  <a:lnTo>
                    <a:pt x="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752;p41">
              <a:extLst>
                <a:ext uri="{FF2B5EF4-FFF2-40B4-BE49-F238E27FC236}">
                  <a16:creationId xmlns:a16="http://schemas.microsoft.com/office/drawing/2014/main" id="{B2AAD418-8C9D-4801-9CBB-024F22FA41E7}"/>
                </a:ext>
              </a:extLst>
            </p:cNvPr>
            <p:cNvSpPr/>
            <p:nvPr/>
          </p:nvSpPr>
          <p:spPr>
            <a:xfrm>
              <a:off x="5114925" y="460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753;p41">
              <a:extLst>
                <a:ext uri="{FF2B5EF4-FFF2-40B4-BE49-F238E27FC236}">
                  <a16:creationId xmlns:a16="http://schemas.microsoft.com/office/drawing/2014/main" id="{88F43580-A52F-45D4-9386-064B80F16255}"/>
                </a:ext>
              </a:extLst>
            </p:cNvPr>
            <p:cNvSpPr/>
            <p:nvPr/>
          </p:nvSpPr>
          <p:spPr>
            <a:xfrm>
              <a:off x="5084050" y="3814300"/>
              <a:ext cx="1621150" cy="937300"/>
            </a:xfrm>
            <a:custGeom>
              <a:avLst/>
              <a:gdLst/>
              <a:ahLst/>
              <a:cxnLst/>
              <a:rect l="l" t="t" r="r" b="b"/>
              <a:pathLst>
                <a:path w="64846" h="37492" extrusionOk="0">
                  <a:moveTo>
                    <a:pt x="42722" y="1"/>
                  </a:moveTo>
                  <a:lnTo>
                    <a:pt x="42558" y="495"/>
                  </a:lnTo>
                  <a:lnTo>
                    <a:pt x="42393" y="990"/>
                  </a:lnTo>
                  <a:lnTo>
                    <a:pt x="42310" y="1443"/>
                  </a:lnTo>
                  <a:lnTo>
                    <a:pt x="42228" y="1937"/>
                  </a:lnTo>
                  <a:lnTo>
                    <a:pt x="42228" y="2432"/>
                  </a:lnTo>
                  <a:lnTo>
                    <a:pt x="42228" y="2926"/>
                  </a:lnTo>
                  <a:lnTo>
                    <a:pt x="42269" y="3956"/>
                  </a:lnTo>
                  <a:lnTo>
                    <a:pt x="42434" y="4986"/>
                  </a:lnTo>
                  <a:lnTo>
                    <a:pt x="42640" y="5975"/>
                  </a:lnTo>
                  <a:lnTo>
                    <a:pt x="43134" y="8076"/>
                  </a:lnTo>
                  <a:lnTo>
                    <a:pt x="43382" y="9106"/>
                  </a:lnTo>
                  <a:lnTo>
                    <a:pt x="43588" y="10136"/>
                  </a:lnTo>
                  <a:lnTo>
                    <a:pt x="43794" y="11207"/>
                  </a:lnTo>
                  <a:lnTo>
                    <a:pt x="43876" y="12237"/>
                  </a:lnTo>
                  <a:lnTo>
                    <a:pt x="43917" y="12772"/>
                  </a:lnTo>
                  <a:lnTo>
                    <a:pt x="43917" y="13267"/>
                  </a:lnTo>
                  <a:lnTo>
                    <a:pt x="43876" y="13802"/>
                  </a:lnTo>
                  <a:lnTo>
                    <a:pt x="43794" y="14297"/>
                  </a:lnTo>
                  <a:lnTo>
                    <a:pt x="43711" y="14832"/>
                  </a:lnTo>
                  <a:lnTo>
                    <a:pt x="43546" y="15327"/>
                  </a:lnTo>
                  <a:lnTo>
                    <a:pt x="43382" y="15862"/>
                  </a:lnTo>
                  <a:lnTo>
                    <a:pt x="43176" y="16357"/>
                  </a:lnTo>
                  <a:lnTo>
                    <a:pt x="42928" y="16810"/>
                  </a:lnTo>
                  <a:lnTo>
                    <a:pt x="42681" y="17222"/>
                  </a:lnTo>
                  <a:lnTo>
                    <a:pt x="42105" y="18046"/>
                  </a:lnTo>
                  <a:lnTo>
                    <a:pt x="41487" y="18828"/>
                  </a:lnTo>
                  <a:lnTo>
                    <a:pt x="40786" y="19529"/>
                  </a:lnTo>
                  <a:lnTo>
                    <a:pt x="40086" y="20229"/>
                  </a:lnTo>
                  <a:lnTo>
                    <a:pt x="39303" y="20888"/>
                  </a:lnTo>
                  <a:lnTo>
                    <a:pt x="37779" y="22165"/>
                  </a:lnTo>
                  <a:lnTo>
                    <a:pt x="35925" y="23731"/>
                  </a:lnTo>
                  <a:lnTo>
                    <a:pt x="34030" y="25214"/>
                  </a:lnTo>
                  <a:lnTo>
                    <a:pt x="33041" y="25956"/>
                  </a:lnTo>
                  <a:lnTo>
                    <a:pt x="32052" y="26656"/>
                  </a:lnTo>
                  <a:lnTo>
                    <a:pt x="31063" y="27315"/>
                  </a:lnTo>
                  <a:lnTo>
                    <a:pt x="29992" y="27933"/>
                  </a:lnTo>
                  <a:lnTo>
                    <a:pt x="28798" y="28551"/>
                  </a:lnTo>
                  <a:lnTo>
                    <a:pt x="27562" y="29087"/>
                  </a:lnTo>
                  <a:lnTo>
                    <a:pt x="26326" y="29540"/>
                  </a:lnTo>
                  <a:lnTo>
                    <a:pt x="25048" y="29911"/>
                  </a:lnTo>
                  <a:lnTo>
                    <a:pt x="23771" y="30240"/>
                  </a:lnTo>
                  <a:lnTo>
                    <a:pt x="22453" y="30529"/>
                  </a:lnTo>
                  <a:lnTo>
                    <a:pt x="21176" y="30735"/>
                  </a:lnTo>
                  <a:lnTo>
                    <a:pt x="19858" y="30941"/>
                  </a:lnTo>
                  <a:lnTo>
                    <a:pt x="18539" y="31105"/>
                  </a:lnTo>
                  <a:lnTo>
                    <a:pt x="17180" y="31229"/>
                  </a:lnTo>
                  <a:lnTo>
                    <a:pt x="14502" y="31435"/>
                  </a:lnTo>
                  <a:lnTo>
                    <a:pt x="11865" y="31600"/>
                  </a:lnTo>
                  <a:lnTo>
                    <a:pt x="9187" y="31806"/>
                  </a:lnTo>
                  <a:lnTo>
                    <a:pt x="8569" y="31847"/>
                  </a:lnTo>
                  <a:lnTo>
                    <a:pt x="6839" y="31847"/>
                  </a:lnTo>
                  <a:lnTo>
                    <a:pt x="5809" y="31723"/>
                  </a:lnTo>
                  <a:lnTo>
                    <a:pt x="4779" y="31517"/>
                  </a:lnTo>
                  <a:lnTo>
                    <a:pt x="3749" y="31229"/>
                  </a:lnTo>
                  <a:lnTo>
                    <a:pt x="2760" y="30899"/>
                  </a:lnTo>
                  <a:lnTo>
                    <a:pt x="1813" y="30446"/>
                  </a:lnTo>
                  <a:lnTo>
                    <a:pt x="865" y="29952"/>
                  </a:lnTo>
                  <a:lnTo>
                    <a:pt x="0" y="29416"/>
                  </a:lnTo>
                  <a:lnTo>
                    <a:pt x="0" y="29416"/>
                  </a:lnTo>
                  <a:lnTo>
                    <a:pt x="206" y="29993"/>
                  </a:lnTo>
                  <a:lnTo>
                    <a:pt x="453" y="30529"/>
                  </a:lnTo>
                  <a:lnTo>
                    <a:pt x="824" y="31064"/>
                  </a:lnTo>
                  <a:lnTo>
                    <a:pt x="1236" y="31517"/>
                  </a:lnTo>
                  <a:lnTo>
                    <a:pt x="1236" y="31559"/>
                  </a:lnTo>
                  <a:lnTo>
                    <a:pt x="1277" y="31559"/>
                  </a:lnTo>
                  <a:lnTo>
                    <a:pt x="1813" y="31806"/>
                  </a:lnTo>
                  <a:lnTo>
                    <a:pt x="3337" y="32506"/>
                  </a:lnTo>
                  <a:lnTo>
                    <a:pt x="4449" y="32959"/>
                  </a:lnTo>
                  <a:lnTo>
                    <a:pt x="5809" y="33454"/>
                  </a:lnTo>
                  <a:lnTo>
                    <a:pt x="7375" y="33989"/>
                  </a:lnTo>
                  <a:lnTo>
                    <a:pt x="9146" y="34525"/>
                  </a:lnTo>
                  <a:lnTo>
                    <a:pt x="11165" y="35060"/>
                  </a:lnTo>
                  <a:lnTo>
                    <a:pt x="13348" y="35596"/>
                  </a:lnTo>
                  <a:lnTo>
                    <a:pt x="15738" y="36090"/>
                  </a:lnTo>
                  <a:lnTo>
                    <a:pt x="18333" y="36544"/>
                  </a:lnTo>
                  <a:lnTo>
                    <a:pt x="19693" y="36750"/>
                  </a:lnTo>
                  <a:lnTo>
                    <a:pt x="21093" y="36914"/>
                  </a:lnTo>
                  <a:lnTo>
                    <a:pt x="22577" y="37079"/>
                  </a:lnTo>
                  <a:lnTo>
                    <a:pt x="24060" y="37203"/>
                  </a:lnTo>
                  <a:lnTo>
                    <a:pt x="25584" y="37326"/>
                  </a:lnTo>
                  <a:lnTo>
                    <a:pt x="27150" y="37409"/>
                  </a:lnTo>
                  <a:lnTo>
                    <a:pt x="28798" y="37450"/>
                  </a:lnTo>
                  <a:lnTo>
                    <a:pt x="30445" y="37491"/>
                  </a:lnTo>
                  <a:lnTo>
                    <a:pt x="31970" y="37450"/>
                  </a:lnTo>
                  <a:lnTo>
                    <a:pt x="33535" y="37409"/>
                  </a:lnTo>
                  <a:lnTo>
                    <a:pt x="35142" y="37326"/>
                  </a:lnTo>
                  <a:lnTo>
                    <a:pt x="36749" y="37244"/>
                  </a:lnTo>
                  <a:lnTo>
                    <a:pt x="38438" y="37079"/>
                  </a:lnTo>
                  <a:lnTo>
                    <a:pt x="40127" y="36914"/>
                  </a:lnTo>
                  <a:lnTo>
                    <a:pt x="41816" y="36708"/>
                  </a:lnTo>
                  <a:lnTo>
                    <a:pt x="43546" y="36420"/>
                  </a:lnTo>
                  <a:lnTo>
                    <a:pt x="45318" y="36132"/>
                  </a:lnTo>
                  <a:lnTo>
                    <a:pt x="47131" y="35802"/>
                  </a:lnTo>
                  <a:lnTo>
                    <a:pt x="48943" y="35390"/>
                  </a:lnTo>
                  <a:lnTo>
                    <a:pt x="50797" y="34978"/>
                  </a:lnTo>
                  <a:lnTo>
                    <a:pt x="52651" y="34484"/>
                  </a:lnTo>
                  <a:lnTo>
                    <a:pt x="54546" y="33948"/>
                  </a:lnTo>
                  <a:lnTo>
                    <a:pt x="56441" y="33371"/>
                  </a:lnTo>
                  <a:lnTo>
                    <a:pt x="58378" y="32753"/>
                  </a:lnTo>
                  <a:lnTo>
                    <a:pt x="59284" y="32424"/>
                  </a:lnTo>
                  <a:lnTo>
                    <a:pt x="60190" y="32053"/>
                  </a:lnTo>
                  <a:lnTo>
                    <a:pt x="61056" y="31641"/>
                  </a:lnTo>
                  <a:lnTo>
                    <a:pt x="61880" y="31147"/>
                  </a:lnTo>
                  <a:lnTo>
                    <a:pt x="62250" y="30858"/>
                  </a:lnTo>
                  <a:lnTo>
                    <a:pt x="62621" y="30570"/>
                  </a:lnTo>
                  <a:lnTo>
                    <a:pt x="62992" y="30281"/>
                  </a:lnTo>
                  <a:lnTo>
                    <a:pt x="63280" y="29952"/>
                  </a:lnTo>
                  <a:lnTo>
                    <a:pt x="63569" y="29581"/>
                  </a:lnTo>
                  <a:lnTo>
                    <a:pt x="63857" y="29210"/>
                  </a:lnTo>
                  <a:lnTo>
                    <a:pt x="64104" y="28798"/>
                  </a:lnTo>
                  <a:lnTo>
                    <a:pt x="64310" y="28386"/>
                  </a:lnTo>
                  <a:lnTo>
                    <a:pt x="64557" y="27727"/>
                  </a:lnTo>
                  <a:lnTo>
                    <a:pt x="64722" y="27027"/>
                  </a:lnTo>
                  <a:lnTo>
                    <a:pt x="64805" y="26326"/>
                  </a:lnTo>
                  <a:lnTo>
                    <a:pt x="64846" y="25585"/>
                  </a:lnTo>
                  <a:lnTo>
                    <a:pt x="64846" y="25008"/>
                  </a:lnTo>
                  <a:lnTo>
                    <a:pt x="64763" y="24390"/>
                  </a:lnTo>
                  <a:lnTo>
                    <a:pt x="64640" y="23813"/>
                  </a:lnTo>
                  <a:lnTo>
                    <a:pt x="64475" y="23237"/>
                  </a:lnTo>
                  <a:lnTo>
                    <a:pt x="64269" y="22660"/>
                  </a:lnTo>
                  <a:lnTo>
                    <a:pt x="63981" y="22124"/>
                  </a:lnTo>
                  <a:lnTo>
                    <a:pt x="63692" y="21589"/>
                  </a:lnTo>
                  <a:lnTo>
                    <a:pt x="63322" y="21094"/>
                  </a:lnTo>
                  <a:lnTo>
                    <a:pt x="62992" y="20682"/>
                  </a:lnTo>
                  <a:lnTo>
                    <a:pt x="62621" y="20312"/>
                  </a:lnTo>
                  <a:lnTo>
                    <a:pt x="62003" y="19694"/>
                  </a:lnTo>
                  <a:lnTo>
                    <a:pt x="61303" y="19117"/>
                  </a:lnTo>
                  <a:lnTo>
                    <a:pt x="59943" y="18046"/>
                  </a:lnTo>
                  <a:lnTo>
                    <a:pt x="59284" y="17469"/>
                  </a:lnTo>
                  <a:lnTo>
                    <a:pt x="58666" y="16851"/>
                  </a:lnTo>
                  <a:lnTo>
                    <a:pt x="58378" y="16521"/>
                  </a:lnTo>
                  <a:lnTo>
                    <a:pt x="58131" y="16192"/>
                  </a:lnTo>
                  <a:lnTo>
                    <a:pt x="57883" y="15821"/>
                  </a:lnTo>
                  <a:lnTo>
                    <a:pt x="57677" y="15450"/>
                  </a:lnTo>
                  <a:lnTo>
                    <a:pt x="57471" y="14997"/>
                  </a:lnTo>
                  <a:lnTo>
                    <a:pt x="57265" y="14544"/>
                  </a:lnTo>
                  <a:lnTo>
                    <a:pt x="56977" y="13637"/>
                  </a:lnTo>
                  <a:lnTo>
                    <a:pt x="56689" y="12731"/>
                  </a:lnTo>
                  <a:lnTo>
                    <a:pt x="56483" y="12278"/>
                  </a:lnTo>
                  <a:lnTo>
                    <a:pt x="56277" y="11825"/>
                  </a:lnTo>
                  <a:lnTo>
                    <a:pt x="55988" y="11330"/>
                  </a:lnTo>
                  <a:lnTo>
                    <a:pt x="55617" y="10836"/>
                  </a:lnTo>
                  <a:lnTo>
                    <a:pt x="55206" y="10383"/>
                  </a:lnTo>
                  <a:lnTo>
                    <a:pt x="54794" y="9971"/>
                  </a:lnTo>
                  <a:lnTo>
                    <a:pt x="54299" y="9600"/>
                  </a:lnTo>
                  <a:lnTo>
                    <a:pt x="53805" y="9271"/>
                  </a:lnTo>
                  <a:lnTo>
                    <a:pt x="53310" y="8941"/>
                  </a:lnTo>
                  <a:lnTo>
                    <a:pt x="52775" y="8653"/>
                  </a:lnTo>
                  <a:lnTo>
                    <a:pt x="51621" y="8035"/>
                  </a:lnTo>
                  <a:lnTo>
                    <a:pt x="50509" y="7499"/>
                  </a:lnTo>
                  <a:lnTo>
                    <a:pt x="49355" y="6881"/>
                  </a:lnTo>
                  <a:lnTo>
                    <a:pt x="48820" y="6593"/>
                  </a:lnTo>
                  <a:lnTo>
                    <a:pt x="48284" y="6263"/>
                  </a:lnTo>
                  <a:lnTo>
                    <a:pt x="47666" y="5851"/>
                  </a:lnTo>
                  <a:lnTo>
                    <a:pt x="47131" y="5398"/>
                  </a:lnTo>
                  <a:lnTo>
                    <a:pt x="47089" y="5398"/>
                  </a:lnTo>
                  <a:lnTo>
                    <a:pt x="47089" y="5357"/>
                  </a:lnTo>
                  <a:lnTo>
                    <a:pt x="47048" y="5357"/>
                  </a:lnTo>
                  <a:lnTo>
                    <a:pt x="47048" y="5315"/>
                  </a:lnTo>
                  <a:lnTo>
                    <a:pt x="47007" y="5315"/>
                  </a:lnTo>
                  <a:lnTo>
                    <a:pt x="46430" y="4739"/>
                  </a:lnTo>
                  <a:lnTo>
                    <a:pt x="45854" y="4080"/>
                  </a:lnTo>
                  <a:lnTo>
                    <a:pt x="45318" y="3420"/>
                  </a:lnTo>
                  <a:lnTo>
                    <a:pt x="44824" y="2720"/>
                  </a:lnTo>
                  <a:lnTo>
                    <a:pt x="43794" y="1319"/>
                  </a:lnTo>
                  <a:lnTo>
                    <a:pt x="43299" y="660"/>
                  </a:lnTo>
                  <a:lnTo>
                    <a:pt x="42722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754;p41">
              <a:extLst>
                <a:ext uri="{FF2B5EF4-FFF2-40B4-BE49-F238E27FC236}">
                  <a16:creationId xmlns:a16="http://schemas.microsoft.com/office/drawing/2014/main" id="{A69558D9-25A0-4E1E-A008-99632E3F0D7E}"/>
                </a:ext>
              </a:extLst>
            </p:cNvPr>
            <p:cNvSpPr/>
            <p:nvPr/>
          </p:nvSpPr>
          <p:spPr>
            <a:xfrm>
              <a:off x="5084050" y="3814300"/>
              <a:ext cx="1621150" cy="937300"/>
            </a:xfrm>
            <a:custGeom>
              <a:avLst/>
              <a:gdLst/>
              <a:ahLst/>
              <a:cxnLst/>
              <a:rect l="l" t="t" r="r" b="b"/>
              <a:pathLst>
                <a:path w="64846" h="37492" fill="none" extrusionOk="0">
                  <a:moveTo>
                    <a:pt x="42722" y="1"/>
                  </a:moveTo>
                  <a:lnTo>
                    <a:pt x="42722" y="1"/>
                  </a:lnTo>
                  <a:lnTo>
                    <a:pt x="42558" y="495"/>
                  </a:lnTo>
                  <a:lnTo>
                    <a:pt x="42393" y="990"/>
                  </a:lnTo>
                  <a:lnTo>
                    <a:pt x="42310" y="1443"/>
                  </a:lnTo>
                  <a:lnTo>
                    <a:pt x="42228" y="1937"/>
                  </a:lnTo>
                  <a:lnTo>
                    <a:pt x="42228" y="2432"/>
                  </a:lnTo>
                  <a:lnTo>
                    <a:pt x="42228" y="2926"/>
                  </a:lnTo>
                  <a:lnTo>
                    <a:pt x="42269" y="3956"/>
                  </a:lnTo>
                  <a:lnTo>
                    <a:pt x="42434" y="4986"/>
                  </a:lnTo>
                  <a:lnTo>
                    <a:pt x="42640" y="5975"/>
                  </a:lnTo>
                  <a:lnTo>
                    <a:pt x="43134" y="8076"/>
                  </a:lnTo>
                  <a:lnTo>
                    <a:pt x="43382" y="9106"/>
                  </a:lnTo>
                  <a:lnTo>
                    <a:pt x="43588" y="10136"/>
                  </a:lnTo>
                  <a:lnTo>
                    <a:pt x="43794" y="11207"/>
                  </a:lnTo>
                  <a:lnTo>
                    <a:pt x="43876" y="12237"/>
                  </a:lnTo>
                  <a:lnTo>
                    <a:pt x="43917" y="12772"/>
                  </a:lnTo>
                  <a:lnTo>
                    <a:pt x="43917" y="13267"/>
                  </a:lnTo>
                  <a:lnTo>
                    <a:pt x="43876" y="13802"/>
                  </a:lnTo>
                  <a:lnTo>
                    <a:pt x="43794" y="14297"/>
                  </a:lnTo>
                  <a:lnTo>
                    <a:pt x="43711" y="14832"/>
                  </a:lnTo>
                  <a:lnTo>
                    <a:pt x="43546" y="15327"/>
                  </a:lnTo>
                  <a:lnTo>
                    <a:pt x="43382" y="15862"/>
                  </a:lnTo>
                  <a:lnTo>
                    <a:pt x="43176" y="16357"/>
                  </a:lnTo>
                  <a:lnTo>
                    <a:pt x="43176" y="16357"/>
                  </a:lnTo>
                  <a:lnTo>
                    <a:pt x="42928" y="16810"/>
                  </a:lnTo>
                  <a:lnTo>
                    <a:pt x="42681" y="17222"/>
                  </a:lnTo>
                  <a:lnTo>
                    <a:pt x="42105" y="18046"/>
                  </a:lnTo>
                  <a:lnTo>
                    <a:pt x="41487" y="18828"/>
                  </a:lnTo>
                  <a:lnTo>
                    <a:pt x="40786" y="19529"/>
                  </a:lnTo>
                  <a:lnTo>
                    <a:pt x="40086" y="20229"/>
                  </a:lnTo>
                  <a:lnTo>
                    <a:pt x="39303" y="20888"/>
                  </a:lnTo>
                  <a:lnTo>
                    <a:pt x="37779" y="22165"/>
                  </a:lnTo>
                  <a:lnTo>
                    <a:pt x="37779" y="22165"/>
                  </a:lnTo>
                  <a:lnTo>
                    <a:pt x="35925" y="23731"/>
                  </a:lnTo>
                  <a:lnTo>
                    <a:pt x="34030" y="25214"/>
                  </a:lnTo>
                  <a:lnTo>
                    <a:pt x="33041" y="25956"/>
                  </a:lnTo>
                  <a:lnTo>
                    <a:pt x="32052" y="26656"/>
                  </a:lnTo>
                  <a:lnTo>
                    <a:pt x="31063" y="27315"/>
                  </a:lnTo>
                  <a:lnTo>
                    <a:pt x="29992" y="27933"/>
                  </a:lnTo>
                  <a:lnTo>
                    <a:pt x="29992" y="27933"/>
                  </a:lnTo>
                  <a:lnTo>
                    <a:pt x="28798" y="28551"/>
                  </a:lnTo>
                  <a:lnTo>
                    <a:pt x="27562" y="29087"/>
                  </a:lnTo>
                  <a:lnTo>
                    <a:pt x="26326" y="29540"/>
                  </a:lnTo>
                  <a:lnTo>
                    <a:pt x="25048" y="29911"/>
                  </a:lnTo>
                  <a:lnTo>
                    <a:pt x="23771" y="30240"/>
                  </a:lnTo>
                  <a:lnTo>
                    <a:pt x="22453" y="30529"/>
                  </a:lnTo>
                  <a:lnTo>
                    <a:pt x="21176" y="30735"/>
                  </a:lnTo>
                  <a:lnTo>
                    <a:pt x="19858" y="30941"/>
                  </a:lnTo>
                  <a:lnTo>
                    <a:pt x="18539" y="31105"/>
                  </a:lnTo>
                  <a:lnTo>
                    <a:pt x="17180" y="31229"/>
                  </a:lnTo>
                  <a:lnTo>
                    <a:pt x="14502" y="31435"/>
                  </a:lnTo>
                  <a:lnTo>
                    <a:pt x="11865" y="31600"/>
                  </a:lnTo>
                  <a:lnTo>
                    <a:pt x="9187" y="31806"/>
                  </a:lnTo>
                  <a:lnTo>
                    <a:pt x="9187" y="31806"/>
                  </a:lnTo>
                  <a:lnTo>
                    <a:pt x="8569" y="31847"/>
                  </a:lnTo>
                  <a:lnTo>
                    <a:pt x="7910" y="31847"/>
                  </a:lnTo>
                  <a:lnTo>
                    <a:pt x="7910" y="31847"/>
                  </a:lnTo>
                  <a:lnTo>
                    <a:pt x="6839" y="31847"/>
                  </a:lnTo>
                  <a:lnTo>
                    <a:pt x="5809" y="31723"/>
                  </a:lnTo>
                  <a:lnTo>
                    <a:pt x="4779" y="31517"/>
                  </a:lnTo>
                  <a:lnTo>
                    <a:pt x="3749" y="31229"/>
                  </a:lnTo>
                  <a:lnTo>
                    <a:pt x="2760" y="30899"/>
                  </a:lnTo>
                  <a:lnTo>
                    <a:pt x="1813" y="30446"/>
                  </a:lnTo>
                  <a:lnTo>
                    <a:pt x="865" y="29952"/>
                  </a:lnTo>
                  <a:lnTo>
                    <a:pt x="0" y="29416"/>
                  </a:lnTo>
                  <a:lnTo>
                    <a:pt x="0" y="29416"/>
                  </a:lnTo>
                  <a:lnTo>
                    <a:pt x="206" y="29993"/>
                  </a:lnTo>
                  <a:lnTo>
                    <a:pt x="453" y="30529"/>
                  </a:lnTo>
                  <a:lnTo>
                    <a:pt x="824" y="31064"/>
                  </a:lnTo>
                  <a:lnTo>
                    <a:pt x="1236" y="31517"/>
                  </a:lnTo>
                  <a:lnTo>
                    <a:pt x="1236" y="31517"/>
                  </a:lnTo>
                  <a:lnTo>
                    <a:pt x="1236" y="31517"/>
                  </a:lnTo>
                  <a:lnTo>
                    <a:pt x="1236" y="31517"/>
                  </a:lnTo>
                  <a:lnTo>
                    <a:pt x="1236" y="31559"/>
                  </a:lnTo>
                  <a:lnTo>
                    <a:pt x="1236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277" y="31559"/>
                  </a:lnTo>
                  <a:lnTo>
                    <a:pt x="1813" y="31806"/>
                  </a:lnTo>
                  <a:lnTo>
                    <a:pt x="3337" y="32506"/>
                  </a:lnTo>
                  <a:lnTo>
                    <a:pt x="4449" y="32959"/>
                  </a:lnTo>
                  <a:lnTo>
                    <a:pt x="5809" y="33454"/>
                  </a:lnTo>
                  <a:lnTo>
                    <a:pt x="7375" y="33989"/>
                  </a:lnTo>
                  <a:lnTo>
                    <a:pt x="9146" y="34525"/>
                  </a:lnTo>
                  <a:lnTo>
                    <a:pt x="11165" y="35060"/>
                  </a:lnTo>
                  <a:lnTo>
                    <a:pt x="13348" y="35596"/>
                  </a:lnTo>
                  <a:lnTo>
                    <a:pt x="15738" y="36090"/>
                  </a:lnTo>
                  <a:lnTo>
                    <a:pt x="18333" y="36544"/>
                  </a:lnTo>
                  <a:lnTo>
                    <a:pt x="19693" y="36750"/>
                  </a:lnTo>
                  <a:lnTo>
                    <a:pt x="21093" y="36914"/>
                  </a:lnTo>
                  <a:lnTo>
                    <a:pt x="22577" y="37079"/>
                  </a:lnTo>
                  <a:lnTo>
                    <a:pt x="24060" y="37203"/>
                  </a:lnTo>
                  <a:lnTo>
                    <a:pt x="25584" y="37326"/>
                  </a:lnTo>
                  <a:lnTo>
                    <a:pt x="27150" y="37409"/>
                  </a:lnTo>
                  <a:lnTo>
                    <a:pt x="28798" y="37450"/>
                  </a:lnTo>
                  <a:lnTo>
                    <a:pt x="30445" y="37491"/>
                  </a:lnTo>
                  <a:lnTo>
                    <a:pt x="30445" y="37491"/>
                  </a:lnTo>
                  <a:lnTo>
                    <a:pt x="31970" y="37450"/>
                  </a:lnTo>
                  <a:lnTo>
                    <a:pt x="33535" y="37409"/>
                  </a:lnTo>
                  <a:lnTo>
                    <a:pt x="35142" y="37326"/>
                  </a:lnTo>
                  <a:lnTo>
                    <a:pt x="36749" y="37244"/>
                  </a:lnTo>
                  <a:lnTo>
                    <a:pt x="38438" y="37079"/>
                  </a:lnTo>
                  <a:lnTo>
                    <a:pt x="40127" y="36914"/>
                  </a:lnTo>
                  <a:lnTo>
                    <a:pt x="41816" y="36708"/>
                  </a:lnTo>
                  <a:lnTo>
                    <a:pt x="43546" y="36420"/>
                  </a:lnTo>
                  <a:lnTo>
                    <a:pt x="45318" y="36132"/>
                  </a:lnTo>
                  <a:lnTo>
                    <a:pt x="47131" y="35802"/>
                  </a:lnTo>
                  <a:lnTo>
                    <a:pt x="48943" y="35390"/>
                  </a:lnTo>
                  <a:lnTo>
                    <a:pt x="50797" y="34978"/>
                  </a:lnTo>
                  <a:lnTo>
                    <a:pt x="52651" y="34484"/>
                  </a:lnTo>
                  <a:lnTo>
                    <a:pt x="54546" y="33948"/>
                  </a:lnTo>
                  <a:lnTo>
                    <a:pt x="56441" y="33371"/>
                  </a:lnTo>
                  <a:lnTo>
                    <a:pt x="58378" y="32753"/>
                  </a:lnTo>
                  <a:lnTo>
                    <a:pt x="58378" y="32753"/>
                  </a:lnTo>
                  <a:lnTo>
                    <a:pt x="59284" y="32424"/>
                  </a:lnTo>
                  <a:lnTo>
                    <a:pt x="60190" y="32053"/>
                  </a:lnTo>
                  <a:lnTo>
                    <a:pt x="61056" y="31641"/>
                  </a:lnTo>
                  <a:lnTo>
                    <a:pt x="61880" y="31147"/>
                  </a:lnTo>
                  <a:lnTo>
                    <a:pt x="62250" y="30858"/>
                  </a:lnTo>
                  <a:lnTo>
                    <a:pt x="62621" y="30570"/>
                  </a:lnTo>
                  <a:lnTo>
                    <a:pt x="62992" y="30281"/>
                  </a:lnTo>
                  <a:lnTo>
                    <a:pt x="63280" y="29952"/>
                  </a:lnTo>
                  <a:lnTo>
                    <a:pt x="63569" y="29581"/>
                  </a:lnTo>
                  <a:lnTo>
                    <a:pt x="63857" y="29210"/>
                  </a:lnTo>
                  <a:lnTo>
                    <a:pt x="64104" y="28798"/>
                  </a:lnTo>
                  <a:lnTo>
                    <a:pt x="64310" y="28386"/>
                  </a:lnTo>
                  <a:lnTo>
                    <a:pt x="64310" y="28386"/>
                  </a:lnTo>
                  <a:lnTo>
                    <a:pt x="64557" y="27727"/>
                  </a:lnTo>
                  <a:lnTo>
                    <a:pt x="64722" y="27027"/>
                  </a:lnTo>
                  <a:lnTo>
                    <a:pt x="64805" y="26326"/>
                  </a:lnTo>
                  <a:lnTo>
                    <a:pt x="64846" y="25585"/>
                  </a:lnTo>
                  <a:lnTo>
                    <a:pt x="64846" y="25585"/>
                  </a:lnTo>
                  <a:lnTo>
                    <a:pt x="64846" y="25008"/>
                  </a:lnTo>
                  <a:lnTo>
                    <a:pt x="64763" y="24390"/>
                  </a:lnTo>
                  <a:lnTo>
                    <a:pt x="64640" y="23813"/>
                  </a:lnTo>
                  <a:lnTo>
                    <a:pt x="64475" y="23237"/>
                  </a:lnTo>
                  <a:lnTo>
                    <a:pt x="64269" y="22660"/>
                  </a:lnTo>
                  <a:lnTo>
                    <a:pt x="63981" y="22124"/>
                  </a:lnTo>
                  <a:lnTo>
                    <a:pt x="63692" y="21589"/>
                  </a:lnTo>
                  <a:lnTo>
                    <a:pt x="63322" y="21094"/>
                  </a:lnTo>
                  <a:lnTo>
                    <a:pt x="63322" y="21094"/>
                  </a:lnTo>
                  <a:lnTo>
                    <a:pt x="62992" y="20682"/>
                  </a:lnTo>
                  <a:lnTo>
                    <a:pt x="62621" y="20312"/>
                  </a:lnTo>
                  <a:lnTo>
                    <a:pt x="62621" y="20312"/>
                  </a:lnTo>
                  <a:lnTo>
                    <a:pt x="62003" y="19694"/>
                  </a:lnTo>
                  <a:lnTo>
                    <a:pt x="61303" y="19117"/>
                  </a:lnTo>
                  <a:lnTo>
                    <a:pt x="59943" y="18046"/>
                  </a:lnTo>
                  <a:lnTo>
                    <a:pt x="59284" y="17469"/>
                  </a:lnTo>
                  <a:lnTo>
                    <a:pt x="58666" y="16851"/>
                  </a:lnTo>
                  <a:lnTo>
                    <a:pt x="58378" y="16521"/>
                  </a:lnTo>
                  <a:lnTo>
                    <a:pt x="58131" y="16192"/>
                  </a:lnTo>
                  <a:lnTo>
                    <a:pt x="57883" y="15821"/>
                  </a:lnTo>
                  <a:lnTo>
                    <a:pt x="57677" y="15450"/>
                  </a:lnTo>
                  <a:lnTo>
                    <a:pt x="57677" y="15450"/>
                  </a:lnTo>
                  <a:lnTo>
                    <a:pt x="57471" y="14997"/>
                  </a:lnTo>
                  <a:lnTo>
                    <a:pt x="57265" y="14544"/>
                  </a:lnTo>
                  <a:lnTo>
                    <a:pt x="56977" y="13637"/>
                  </a:lnTo>
                  <a:lnTo>
                    <a:pt x="56689" y="12731"/>
                  </a:lnTo>
                  <a:lnTo>
                    <a:pt x="56483" y="12278"/>
                  </a:lnTo>
                  <a:lnTo>
                    <a:pt x="56277" y="11825"/>
                  </a:lnTo>
                  <a:lnTo>
                    <a:pt x="56277" y="11825"/>
                  </a:lnTo>
                  <a:lnTo>
                    <a:pt x="55988" y="11330"/>
                  </a:lnTo>
                  <a:lnTo>
                    <a:pt x="55617" y="10836"/>
                  </a:lnTo>
                  <a:lnTo>
                    <a:pt x="55206" y="10383"/>
                  </a:lnTo>
                  <a:lnTo>
                    <a:pt x="54794" y="9971"/>
                  </a:lnTo>
                  <a:lnTo>
                    <a:pt x="54299" y="9600"/>
                  </a:lnTo>
                  <a:lnTo>
                    <a:pt x="53805" y="9271"/>
                  </a:lnTo>
                  <a:lnTo>
                    <a:pt x="53310" y="8941"/>
                  </a:lnTo>
                  <a:lnTo>
                    <a:pt x="52775" y="8653"/>
                  </a:lnTo>
                  <a:lnTo>
                    <a:pt x="51621" y="8035"/>
                  </a:lnTo>
                  <a:lnTo>
                    <a:pt x="50509" y="7499"/>
                  </a:lnTo>
                  <a:lnTo>
                    <a:pt x="49355" y="6881"/>
                  </a:lnTo>
                  <a:lnTo>
                    <a:pt x="48820" y="6593"/>
                  </a:lnTo>
                  <a:lnTo>
                    <a:pt x="48284" y="6263"/>
                  </a:lnTo>
                  <a:lnTo>
                    <a:pt x="48284" y="6263"/>
                  </a:lnTo>
                  <a:lnTo>
                    <a:pt x="47666" y="5851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131" y="5398"/>
                  </a:lnTo>
                  <a:lnTo>
                    <a:pt x="47089" y="5398"/>
                  </a:lnTo>
                  <a:lnTo>
                    <a:pt x="47089" y="5398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89" y="5357"/>
                  </a:lnTo>
                  <a:lnTo>
                    <a:pt x="47048" y="5357"/>
                  </a:lnTo>
                  <a:lnTo>
                    <a:pt x="47048" y="5357"/>
                  </a:lnTo>
                  <a:lnTo>
                    <a:pt x="47048" y="5357"/>
                  </a:lnTo>
                  <a:lnTo>
                    <a:pt x="47048" y="5357"/>
                  </a:lnTo>
                  <a:lnTo>
                    <a:pt x="47048" y="5315"/>
                  </a:lnTo>
                  <a:lnTo>
                    <a:pt x="47048" y="5315"/>
                  </a:lnTo>
                  <a:lnTo>
                    <a:pt x="47007" y="5315"/>
                  </a:lnTo>
                  <a:lnTo>
                    <a:pt x="47007" y="5315"/>
                  </a:lnTo>
                  <a:lnTo>
                    <a:pt x="47007" y="5315"/>
                  </a:lnTo>
                  <a:lnTo>
                    <a:pt x="47007" y="5315"/>
                  </a:lnTo>
                  <a:lnTo>
                    <a:pt x="46430" y="4739"/>
                  </a:lnTo>
                  <a:lnTo>
                    <a:pt x="45854" y="4080"/>
                  </a:lnTo>
                  <a:lnTo>
                    <a:pt x="45318" y="3420"/>
                  </a:lnTo>
                  <a:lnTo>
                    <a:pt x="44824" y="2720"/>
                  </a:lnTo>
                  <a:lnTo>
                    <a:pt x="43794" y="1319"/>
                  </a:lnTo>
                  <a:lnTo>
                    <a:pt x="43299" y="660"/>
                  </a:lnTo>
                  <a:lnTo>
                    <a:pt x="4272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755;p41">
              <a:extLst>
                <a:ext uri="{FF2B5EF4-FFF2-40B4-BE49-F238E27FC236}">
                  <a16:creationId xmlns:a16="http://schemas.microsoft.com/office/drawing/2014/main" id="{D914F80C-C0FB-49B6-A1D7-69C34CF0BBCD}"/>
                </a:ext>
              </a:extLst>
            </p:cNvPr>
            <p:cNvSpPr/>
            <p:nvPr/>
          </p:nvSpPr>
          <p:spPr>
            <a:xfrm>
              <a:off x="5340500" y="4385925"/>
              <a:ext cx="57700" cy="55650"/>
            </a:xfrm>
            <a:custGeom>
              <a:avLst/>
              <a:gdLst/>
              <a:ahLst/>
              <a:cxnLst/>
              <a:rect l="l" t="t" r="r" b="b"/>
              <a:pathLst>
                <a:path w="2308" h="2226" extrusionOk="0">
                  <a:moveTo>
                    <a:pt x="1030" y="1"/>
                  </a:moveTo>
                  <a:lnTo>
                    <a:pt x="866" y="42"/>
                  </a:lnTo>
                  <a:lnTo>
                    <a:pt x="660" y="124"/>
                  </a:lnTo>
                  <a:lnTo>
                    <a:pt x="495" y="207"/>
                  </a:lnTo>
                  <a:lnTo>
                    <a:pt x="330" y="372"/>
                  </a:lnTo>
                  <a:lnTo>
                    <a:pt x="165" y="578"/>
                  </a:lnTo>
                  <a:lnTo>
                    <a:pt x="83" y="784"/>
                  </a:lnTo>
                  <a:lnTo>
                    <a:pt x="0" y="990"/>
                  </a:lnTo>
                  <a:lnTo>
                    <a:pt x="0" y="1196"/>
                  </a:lnTo>
                  <a:lnTo>
                    <a:pt x="42" y="1402"/>
                  </a:lnTo>
                  <a:lnTo>
                    <a:pt x="83" y="1608"/>
                  </a:lnTo>
                  <a:lnTo>
                    <a:pt x="206" y="1814"/>
                  </a:lnTo>
                  <a:lnTo>
                    <a:pt x="371" y="2020"/>
                  </a:lnTo>
                  <a:lnTo>
                    <a:pt x="577" y="2143"/>
                  </a:lnTo>
                  <a:lnTo>
                    <a:pt x="824" y="2226"/>
                  </a:lnTo>
                  <a:lnTo>
                    <a:pt x="1278" y="2226"/>
                  </a:lnTo>
                  <a:lnTo>
                    <a:pt x="1442" y="2184"/>
                  </a:lnTo>
                  <a:lnTo>
                    <a:pt x="1648" y="2102"/>
                  </a:lnTo>
                  <a:lnTo>
                    <a:pt x="1813" y="2020"/>
                  </a:lnTo>
                  <a:lnTo>
                    <a:pt x="1978" y="1855"/>
                  </a:lnTo>
                  <a:lnTo>
                    <a:pt x="2143" y="1649"/>
                  </a:lnTo>
                  <a:lnTo>
                    <a:pt x="2225" y="1443"/>
                  </a:lnTo>
                  <a:lnTo>
                    <a:pt x="2307" y="1237"/>
                  </a:lnTo>
                  <a:lnTo>
                    <a:pt x="2307" y="1031"/>
                  </a:lnTo>
                  <a:lnTo>
                    <a:pt x="2307" y="825"/>
                  </a:lnTo>
                  <a:lnTo>
                    <a:pt x="2225" y="619"/>
                  </a:lnTo>
                  <a:lnTo>
                    <a:pt x="2101" y="413"/>
                  </a:lnTo>
                  <a:lnTo>
                    <a:pt x="1937" y="207"/>
                  </a:lnTo>
                  <a:lnTo>
                    <a:pt x="1731" y="83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756;p41">
              <a:extLst>
                <a:ext uri="{FF2B5EF4-FFF2-40B4-BE49-F238E27FC236}">
                  <a16:creationId xmlns:a16="http://schemas.microsoft.com/office/drawing/2014/main" id="{D0AA24EC-71CD-4597-B179-6986393639D9}"/>
                </a:ext>
              </a:extLst>
            </p:cNvPr>
            <p:cNvSpPr/>
            <p:nvPr/>
          </p:nvSpPr>
          <p:spPr>
            <a:xfrm>
              <a:off x="5340500" y="4385925"/>
              <a:ext cx="57700" cy="55650"/>
            </a:xfrm>
            <a:custGeom>
              <a:avLst/>
              <a:gdLst/>
              <a:ahLst/>
              <a:cxnLst/>
              <a:rect l="l" t="t" r="r" b="b"/>
              <a:pathLst>
                <a:path w="2308" h="2226" fill="none" extrusionOk="0">
                  <a:moveTo>
                    <a:pt x="1236" y="1"/>
                  </a:moveTo>
                  <a:lnTo>
                    <a:pt x="1236" y="1"/>
                  </a:lnTo>
                  <a:lnTo>
                    <a:pt x="1030" y="1"/>
                  </a:lnTo>
                  <a:lnTo>
                    <a:pt x="866" y="42"/>
                  </a:lnTo>
                  <a:lnTo>
                    <a:pt x="660" y="124"/>
                  </a:lnTo>
                  <a:lnTo>
                    <a:pt x="495" y="207"/>
                  </a:lnTo>
                  <a:lnTo>
                    <a:pt x="495" y="207"/>
                  </a:lnTo>
                  <a:lnTo>
                    <a:pt x="330" y="372"/>
                  </a:lnTo>
                  <a:lnTo>
                    <a:pt x="165" y="578"/>
                  </a:lnTo>
                  <a:lnTo>
                    <a:pt x="83" y="784"/>
                  </a:lnTo>
                  <a:lnTo>
                    <a:pt x="0" y="990"/>
                  </a:lnTo>
                  <a:lnTo>
                    <a:pt x="0" y="1196"/>
                  </a:lnTo>
                  <a:lnTo>
                    <a:pt x="42" y="1402"/>
                  </a:lnTo>
                  <a:lnTo>
                    <a:pt x="83" y="1608"/>
                  </a:lnTo>
                  <a:lnTo>
                    <a:pt x="206" y="1814"/>
                  </a:lnTo>
                  <a:lnTo>
                    <a:pt x="206" y="1814"/>
                  </a:lnTo>
                  <a:lnTo>
                    <a:pt x="371" y="2020"/>
                  </a:lnTo>
                  <a:lnTo>
                    <a:pt x="577" y="2143"/>
                  </a:lnTo>
                  <a:lnTo>
                    <a:pt x="824" y="2226"/>
                  </a:lnTo>
                  <a:lnTo>
                    <a:pt x="1072" y="2226"/>
                  </a:lnTo>
                  <a:lnTo>
                    <a:pt x="1072" y="2226"/>
                  </a:lnTo>
                  <a:lnTo>
                    <a:pt x="1278" y="2226"/>
                  </a:lnTo>
                  <a:lnTo>
                    <a:pt x="1442" y="2184"/>
                  </a:lnTo>
                  <a:lnTo>
                    <a:pt x="1648" y="2102"/>
                  </a:lnTo>
                  <a:lnTo>
                    <a:pt x="1813" y="2020"/>
                  </a:lnTo>
                  <a:lnTo>
                    <a:pt x="1813" y="2020"/>
                  </a:lnTo>
                  <a:lnTo>
                    <a:pt x="1978" y="1855"/>
                  </a:lnTo>
                  <a:lnTo>
                    <a:pt x="2143" y="1649"/>
                  </a:lnTo>
                  <a:lnTo>
                    <a:pt x="2225" y="1443"/>
                  </a:lnTo>
                  <a:lnTo>
                    <a:pt x="2307" y="1237"/>
                  </a:lnTo>
                  <a:lnTo>
                    <a:pt x="2307" y="1031"/>
                  </a:lnTo>
                  <a:lnTo>
                    <a:pt x="2307" y="825"/>
                  </a:lnTo>
                  <a:lnTo>
                    <a:pt x="2225" y="619"/>
                  </a:lnTo>
                  <a:lnTo>
                    <a:pt x="2101" y="413"/>
                  </a:lnTo>
                  <a:lnTo>
                    <a:pt x="2101" y="413"/>
                  </a:lnTo>
                  <a:lnTo>
                    <a:pt x="1937" y="207"/>
                  </a:lnTo>
                  <a:lnTo>
                    <a:pt x="1731" y="83"/>
                  </a:lnTo>
                  <a:lnTo>
                    <a:pt x="1484" y="1"/>
                  </a:lnTo>
                  <a:lnTo>
                    <a:pt x="12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757;p41">
              <a:extLst>
                <a:ext uri="{FF2B5EF4-FFF2-40B4-BE49-F238E27FC236}">
                  <a16:creationId xmlns:a16="http://schemas.microsoft.com/office/drawing/2014/main" id="{7AA656BF-5A1D-406E-BB9A-DA3A39C6253F}"/>
                </a:ext>
              </a:extLst>
            </p:cNvPr>
            <p:cNvSpPr/>
            <p:nvPr/>
          </p:nvSpPr>
          <p:spPr>
            <a:xfrm>
              <a:off x="5486750" y="4191275"/>
              <a:ext cx="105075" cy="102000"/>
            </a:xfrm>
            <a:custGeom>
              <a:avLst/>
              <a:gdLst/>
              <a:ahLst/>
              <a:cxnLst/>
              <a:rect l="l" t="t" r="r" b="b"/>
              <a:pathLst>
                <a:path w="4203" h="4080" extrusionOk="0">
                  <a:moveTo>
                    <a:pt x="1896" y="0"/>
                  </a:moveTo>
                  <a:lnTo>
                    <a:pt x="1566" y="83"/>
                  </a:lnTo>
                  <a:lnTo>
                    <a:pt x="1236" y="248"/>
                  </a:lnTo>
                  <a:lnTo>
                    <a:pt x="948" y="454"/>
                  </a:lnTo>
                  <a:lnTo>
                    <a:pt x="618" y="742"/>
                  </a:lnTo>
                  <a:lnTo>
                    <a:pt x="330" y="1072"/>
                  </a:lnTo>
                  <a:lnTo>
                    <a:pt x="165" y="1401"/>
                  </a:lnTo>
                  <a:lnTo>
                    <a:pt x="42" y="1813"/>
                  </a:lnTo>
                  <a:lnTo>
                    <a:pt x="1" y="2184"/>
                  </a:lnTo>
                  <a:lnTo>
                    <a:pt x="42" y="2596"/>
                  </a:lnTo>
                  <a:lnTo>
                    <a:pt x="165" y="2967"/>
                  </a:lnTo>
                  <a:lnTo>
                    <a:pt x="371" y="3296"/>
                  </a:lnTo>
                  <a:lnTo>
                    <a:pt x="536" y="3502"/>
                  </a:lnTo>
                  <a:lnTo>
                    <a:pt x="701" y="3667"/>
                  </a:lnTo>
                  <a:lnTo>
                    <a:pt x="866" y="3791"/>
                  </a:lnTo>
                  <a:lnTo>
                    <a:pt x="1072" y="3873"/>
                  </a:lnTo>
                  <a:lnTo>
                    <a:pt x="1278" y="3955"/>
                  </a:lnTo>
                  <a:lnTo>
                    <a:pt x="1525" y="4038"/>
                  </a:lnTo>
                  <a:lnTo>
                    <a:pt x="1731" y="4079"/>
                  </a:lnTo>
                  <a:lnTo>
                    <a:pt x="2308" y="4079"/>
                  </a:lnTo>
                  <a:lnTo>
                    <a:pt x="2637" y="3997"/>
                  </a:lnTo>
                  <a:lnTo>
                    <a:pt x="2967" y="3832"/>
                  </a:lnTo>
                  <a:lnTo>
                    <a:pt x="3296" y="3626"/>
                  </a:lnTo>
                  <a:lnTo>
                    <a:pt x="3626" y="3337"/>
                  </a:lnTo>
                  <a:lnTo>
                    <a:pt x="3873" y="3008"/>
                  </a:lnTo>
                  <a:lnTo>
                    <a:pt x="4038" y="2678"/>
                  </a:lnTo>
                  <a:lnTo>
                    <a:pt x="4162" y="2266"/>
                  </a:lnTo>
                  <a:lnTo>
                    <a:pt x="4203" y="1896"/>
                  </a:lnTo>
                  <a:lnTo>
                    <a:pt x="4162" y="1484"/>
                  </a:lnTo>
                  <a:lnTo>
                    <a:pt x="4038" y="1113"/>
                  </a:lnTo>
                  <a:lnTo>
                    <a:pt x="3832" y="783"/>
                  </a:lnTo>
                  <a:lnTo>
                    <a:pt x="3667" y="577"/>
                  </a:lnTo>
                  <a:lnTo>
                    <a:pt x="3502" y="412"/>
                  </a:lnTo>
                  <a:lnTo>
                    <a:pt x="3338" y="289"/>
                  </a:lnTo>
                  <a:lnTo>
                    <a:pt x="3132" y="206"/>
                  </a:lnTo>
                  <a:lnTo>
                    <a:pt x="2926" y="83"/>
                  </a:lnTo>
                  <a:lnTo>
                    <a:pt x="2720" y="42"/>
                  </a:lnTo>
                  <a:lnTo>
                    <a:pt x="2472" y="0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758;p41">
              <a:extLst>
                <a:ext uri="{FF2B5EF4-FFF2-40B4-BE49-F238E27FC236}">
                  <a16:creationId xmlns:a16="http://schemas.microsoft.com/office/drawing/2014/main" id="{C1DBF8FE-3EF9-4BEE-8BF4-3F00EED00FB2}"/>
                </a:ext>
              </a:extLst>
            </p:cNvPr>
            <p:cNvSpPr/>
            <p:nvPr/>
          </p:nvSpPr>
          <p:spPr>
            <a:xfrm>
              <a:off x="5486750" y="4191275"/>
              <a:ext cx="105075" cy="102000"/>
            </a:xfrm>
            <a:custGeom>
              <a:avLst/>
              <a:gdLst/>
              <a:ahLst/>
              <a:cxnLst/>
              <a:rect l="l" t="t" r="r" b="b"/>
              <a:pathLst>
                <a:path w="4203" h="4080" fill="none" extrusionOk="0">
                  <a:moveTo>
                    <a:pt x="2266" y="0"/>
                  </a:moveTo>
                  <a:lnTo>
                    <a:pt x="2266" y="0"/>
                  </a:lnTo>
                  <a:lnTo>
                    <a:pt x="1896" y="0"/>
                  </a:lnTo>
                  <a:lnTo>
                    <a:pt x="1566" y="83"/>
                  </a:lnTo>
                  <a:lnTo>
                    <a:pt x="1236" y="248"/>
                  </a:lnTo>
                  <a:lnTo>
                    <a:pt x="948" y="454"/>
                  </a:lnTo>
                  <a:lnTo>
                    <a:pt x="948" y="454"/>
                  </a:lnTo>
                  <a:lnTo>
                    <a:pt x="618" y="742"/>
                  </a:lnTo>
                  <a:lnTo>
                    <a:pt x="330" y="1072"/>
                  </a:lnTo>
                  <a:lnTo>
                    <a:pt x="165" y="1401"/>
                  </a:lnTo>
                  <a:lnTo>
                    <a:pt x="42" y="1813"/>
                  </a:lnTo>
                  <a:lnTo>
                    <a:pt x="1" y="2184"/>
                  </a:lnTo>
                  <a:lnTo>
                    <a:pt x="42" y="2596"/>
                  </a:lnTo>
                  <a:lnTo>
                    <a:pt x="165" y="2967"/>
                  </a:lnTo>
                  <a:lnTo>
                    <a:pt x="371" y="3296"/>
                  </a:lnTo>
                  <a:lnTo>
                    <a:pt x="371" y="3296"/>
                  </a:lnTo>
                  <a:lnTo>
                    <a:pt x="536" y="3502"/>
                  </a:lnTo>
                  <a:lnTo>
                    <a:pt x="701" y="3667"/>
                  </a:lnTo>
                  <a:lnTo>
                    <a:pt x="866" y="3791"/>
                  </a:lnTo>
                  <a:lnTo>
                    <a:pt x="1072" y="3873"/>
                  </a:lnTo>
                  <a:lnTo>
                    <a:pt x="1278" y="3955"/>
                  </a:lnTo>
                  <a:lnTo>
                    <a:pt x="1525" y="4038"/>
                  </a:lnTo>
                  <a:lnTo>
                    <a:pt x="1731" y="4079"/>
                  </a:lnTo>
                  <a:lnTo>
                    <a:pt x="1978" y="4079"/>
                  </a:lnTo>
                  <a:lnTo>
                    <a:pt x="1978" y="4079"/>
                  </a:lnTo>
                  <a:lnTo>
                    <a:pt x="2308" y="4079"/>
                  </a:lnTo>
                  <a:lnTo>
                    <a:pt x="2637" y="3997"/>
                  </a:lnTo>
                  <a:lnTo>
                    <a:pt x="2967" y="3832"/>
                  </a:lnTo>
                  <a:lnTo>
                    <a:pt x="3296" y="3626"/>
                  </a:lnTo>
                  <a:lnTo>
                    <a:pt x="3296" y="3626"/>
                  </a:lnTo>
                  <a:lnTo>
                    <a:pt x="3626" y="3337"/>
                  </a:lnTo>
                  <a:lnTo>
                    <a:pt x="3873" y="3008"/>
                  </a:lnTo>
                  <a:lnTo>
                    <a:pt x="4038" y="2678"/>
                  </a:lnTo>
                  <a:lnTo>
                    <a:pt x="4162" y="2266"/>
                  </a:lnTo>
                  <a:lnTo>
                    <a:pt x="4203" y="1896"/>
                  </a:lnTo>
                  <a:lnTo>
                    <a:pt x="4162" y="1484"/>
                  </a:lnTo>
                  <a:lnTo>
                    <a:pt x="4038" y="1113"/>
                  </a:lnTo>
                  <a:lnTo>
                    <a:pt x="3832" y="783"/>
                  </a:lnTo>
                  <a:lnTo>
                    <a:pt x="3832" y="783"/>
                  </a:lnTo>
                  <a:lnTo>
                    <a:pt x="3667" y="577"/>
                  </a:lnTo>
                  <a:lnTo>
                    <a:pt x="3502" y="412"/>
                  </a:lnTo>
                  <a:lnTo>
                    <a:pt x="3338" y="289"/>
                  </a:lnTo>
                  <a:lnTo>
                    <a:pt x="3132" y="206"/>
                  </a:lnTo>
                  <a:lnTo>
                    <a:pt x="2926" y="83"/>
                  </a:lnTo>
                  <a:lnTo>
                    <a:pt x="2720" y="42"/>
                  </a:lnTo>
                  <a:lnTo>
                    <a:pt x="2472" y="0"/>
                  </a:lnTo>
                  <a:lnTo>
                    <a:pt x="226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759;p41">
              <a:extLst>
                <a:ext uri="{FF2B5EF4-FFF2-40B4-BE49-F238E27FC236}">
                  <a16:creationId xmlns:a16="http://schemas.microsoft.com/office/drawing/2014/main" id="{069060BF-0ABF-423A-B9A1-D18AE251B230}"/>
                </a:ext>
              </a:extLst>
            </p:cNvPr>
            <p:cNvSpPr/>
            <p:nvPr/>
          </p:nvSpPr>
          <p:spPr>
            <a:xfrm>
              <a:off x="5500150" y="4355025"/>
              <a:ext cx="37100" cy="37125"/>
            </a:xfrm>
            <a:custGeom>
              <a:avLst/>
              <a:gdLst/>
              <a:ahLst/>
              <a:cxnLst/>
              <a:rect l="l" t="t" r="r" b="b"/>
              <a:pathLst>
                <a:path w="1484" h="1485" extrusionOk="0">
                  <a:moveTo>
                    <a:pt x="783" y="1"/>
                  </a:moveTo>
                  <a:lnTo>
                    <a:pt x="536" y="42"/>
                  </a:lnTo>
                  <a:lnTo>
                    <a:pt x="330" y="166"/>
                  </a:lnTo>
                  <a:lnTo>
                    <a:pt x="206" y="248"/>
                  </a:lnTo>
                  <a:lnTo>
                    <a:pt x="124" y="372"/>
                  </a:lnTo>
                  <a:lnTo>
                    <a:pt x="41" y="495"/>
                  </a:lnTo>
                  <a:lnTo>
                    <a:pt x="0" y="660"/>
                  </a:lnTo>
                  <a:lnTo>
                    <a:pt x="0" y="784"/>
                  </a:lnTo>
                  <a:lnTo>
                    <a:pt x="0" y="948"/>
                  </a:lnTo>
                  <a:lnTo>
                    <a:pt x="41" y="1072"/>
                  </a:lnTo>
                  <a:lnTo>
                    <a:pt x="124" y="1196"/>
                  </a:lnTo>
                  <a:lnTo>
                    <a:pt x="247" y="1319"/>
                  </a:lnTo>
                  <a:lnTo>
                    <a:pt x="371" y="1402"/>
                  </a:lnTo>
                  <a:lnTo>
                    <a:pt x="536" y="1443"/>
                  </a:lnTo>
                  <a:lnTo>
                    <a:pt x="700" y="1484"/>
                  </a:lnTo>
                  <a:lnTo>
                    <a:pt x="948" y="1443"/>
                  </a:lnTo>
                  <a:lnTo>
                    <a:pt x="1154" y="1319"/>
                  </a:lnTo>
                  <a:lnTo>
                    <a:pt x="1277" y="1196"/>
                  </a:lnTo>
                  <a:lnTo>
                    <a:pt x="1360" y="1072"/>
                  </a:lnTo>
                  <a:lnTo>
                    <a:pt x="1442" y="948"/>
                  </a:lnTo>
                  <a:lnTo>
                    <a:pt x="1483" y="825"/>
                  </a:lnTo>
                  <a:lnTo>
                    <a:pt x="1483" y="660"/>
                  </a:lnTo>
                  <a:lnTo>
                    <a:pt x="1483" y="536"/>
                  </a:lnTo>
                  <a:lnTo>
                    <a:pt x="1442" y="413"/>
                  </a:lnTo>
                  <a:lnTo>
                    <a:pt x="1360" y="289"/>
                  </a:lnTo>
                  <a:lnTo>
                    <a:pt x="1236" y="166"/>
                  </a:lnTo>
                  <a:lnTo>
                    <a:pt x="1112" y="83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760;p41">
              <a:extLst>
                <a:ext uri="{FF2B5EF4-FFF2-40B4-BE49-F238E27FC236}">
                  <a16:creationId xmlns:a16="http://schemas.microsoft.com/office/drawing/2014/main" id="{40007835-522B-4D2B-9F50-5AE49C5FBF76}"/>
                </a:ext>
              </a:extLst>
            </p:cNvPr>
            <p:cNvSpPr/>
            <p:nvPr/>
          </p:nvSpPr>
          <p:spPr>
            <a:xfrm>
              <a:off x="5500150" y="4355025"/>
              <a:ext cx="37100" cy="37125"/>
            </a:xfrm>
            <a:custGeom>
              <a:avLst/>
              <a:gdLst/>
              <a:ahLst/>
              <a:cxnLst/>
              <a:rect l="l" t="t" r="r" b="b"/>
              <a:pathLst>
                <a:path w="1484" h="1485" fill="none" extrusionOk="0">
                  <a:moveTo>
                    <a:pt x="783" y="1"/>
                  </a:moveTo>
                  <a:lnTo>
                    <a:pt x="783" y="1"/>
                  </a:lnTo>
                  <a:lnTo>
                    <a:pt x="536" y="42"/>
                  </a:lnTo>
                  <a:lnTo>
                    <a:pt x="330" y="166"/>
                  </a:lnTo>
                  <a:lnTo>
                    <a:pt x="330" y="166"/>
                  </a:lnTo>
                  <a:lnTo>
                    <a:pt x="206" y="248"/>
                  </a:lnTo>
                  <a:lnTo>
                    <a:pt x="124" y="372"/>
                  </a:lnTo>
                  <a:lnTo>
                    <a:pt x="41" y="495"/>
                  </a:lnTo>
                  <a:lnTo>
                    <a:pt x="0" y="660"/>
                  </a:lnTo>
                  <a:lnTo>
                    <a:pt x="0" y="784"/>
                  </a:lnTo>
                  <a:lnTo>
                    <a:pt x="0" y="948"/>
                  </a:lnTo>
                  <a:lnTo>
                    <a:pt x="41" y="1072"/>
                  </a:lnTo>
                  <a:lnTo>
                    <a:pt x="124" y="1196"/>
                  </a:lnTo>
                  <a:lnTo>
                    <a:pt x="124" y="1196"/>
                  </a:lnTo>
                  <a:lnTo>
                    <a:pt x="247" y="1319"/>
                  </a:lnTo>
                  <a:lnTo>
                    <a:pt x="371" y="1402"/>
                  </a:lnTo>
                  <a:lnTo>
                    <a:pt x="536" y="1443"/>
                  </a:lnTo>
                  <a:lnTo>
                    <a:pt x="700" y="1484"/>
                  </a:lnTo>
                  <a:lnTo>
                    <a:pt x="700" y="1484"/>
                  </a:lnTo>
                  <a:lnTo>
                    <a:pt x="948" y="1443"/>
                  </a:lnTo>
                  <a:lnTo>
                    <a:pt x="1154" y="1319"/>
                  </a:lnTo>
                  <a:lnTo>
                    <a:pt x="1154" y="1319"/>
                  </a:lnTo>
                  <a:lnTo>
                    <a:pt x="1277" y="1196"/>
                  </a:lnTo>
                  <a:lnTo>
                    <a:pt x="1360" y="1072"/>
                  </a:lnTo>
                  <a:lnTo>
                    <a:pt x="1442" y="948"/>
                  </a:lnTo>
                  <a:lnTo>
                    <a:pt x="1483" y="825"/>
                  </a:lnTo>
                  <a:lnTo>
                    <a:pt x="1483" y="660"/>
                  </a:lnTo>
                  <a:lnTo>
                    <a:pt x="1483" y="536"/>
                  </a:lnTo>
                  <a:lnTo>
                    <a:pt x="1442" y="413"/>
                  </a:lnTo>
                  <a:lnTo>
                    <a:pt x="1360" y="289"/>
                  </a:lnTo>
                  <a:lnTo>
                    <a:pt x="1360" y="289"/>
                  </a:lnTo>
                  <a:lnTo>
                    <a:pt x="1236" y="166"/>
                  </a:lnTo>
                  <a:lnTo>
                    <a:pt x="1112" y="83"/>
                  </a:lnTo>
                  <a:lnTo>
                    <a:pt x="948" y="1"/>
                  </a:lnTo>
                  <a:lnTo>
                    <a:pt x="78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761;p41">
              <a:extLst>
                <a:ext uri="{FF2B5EF4-FFF2-40B4-BE49-F238E27FC236}">
                  <a16:creationId xmlns:a16="http://schemas.microsoft.com/office/drawing/2014/main" id="{18048E10-B912-4A9E-BD4D-1AA27B594763}"/>
                </a:ext>
              </a:extLst>
            </p:cNvPr>
            <p:cNvSpPr/>
            <p:nvPr/>
          </p:nvSpPr>
          <p:spPr>
            <a:xfrm>
              <a:off x="5730850" y="4098575"/>
              <a:ext cx="57700" cy="56675"/>
            </a:xfrm>
            <a:custGeom>
              <a:avLst/>
              <a:gdLst/>
              <a:ahLst/>
              <a:cxnLst/>
              <a:rect l="l" t="t" r="r" b="b"/>
              <a:pathLst>
                <a:path w="2308" h="2267" extrusionOk="0">
                  <a:moveTo>
                    <a:pt x="1030" y="1"/>
                  </a:moveTo>
                  <a:lnTo>
                    <a:pt x="824" y="83"/>
                  </a:lnTo>
                  <a:lnTo>
                    <a:pt x="660" y="124"/>
                  </a:lnTo>
                  <a:lnTo>
                    <a:pt x="495" y="248"/>
                  </a:lnTo>
                  <a:lnTo>
                    <a:pt x="289" y="413"/>
                  </a:lnTo>
                  <a:lnTo>
                    <a:pt x="165" y="577"/>
                  </a:lnTo>
                  <a:lnTo>
                    <a:pt x="83" y="783"/>
                  </a:lnTo>
                  <a:lnTo>
                    <a:pt x="0" y="989"/>
                  </a:lnTo>
                  <a:lnTo>
                    <a:pt x="0" y="1237"/>
                  </a:lnTo>
                  <a:lnTo>
                    <a:pt x="0" y="1443"/>
                  </a:lnTo>
                  <a:lnTo>
                    <a:pt x="83" y="1649"/>
                  </a:lnTo>
                  <a:lnTo>
                    <a:pt x="165" y="1855"/>
                  </a:lnTo>
                  <a:lnTo>
                    <a:pt x="371" y="2019"/>
                  </a:lnTo>
                  <a:lnTo>
                    <a:pt x="577" y="2143"/>
                  </a:lnTo>
                  <a:lnTo>
                    <a:pt x="824" y="2225"/>
                  </a:lnTo>
                  <a:lnTo>
                    <a:pt x="1072" y="2266"/>
                  </a:lnTo>
                  <a:lnTo>
                    <a:pt x="1236" y="2266"/>
                  </a:lnTo>
                  <a:lnTo>
                    <a:pt x="1442" y="2225"/>
                  </a:lnTo>
                  <a:lnTo>
                    <a:pt x="1607" y="2143"/>
                  </a:lnTo>
                  <a:lnTo>
                    <a:pt x="1772" y="2019"/>
                  </a:lnTo>
                  <a:lnTo>
                    <a:pt x="1978" y="1855"/>
                  </a:lnTo>
                  <a:lnTo>
                    <a:pt x="2102" y="1690"/>
                  </a:lnTo>
                  <a:lnTo>
                    <a:pt x="2225" y="1484"/>
                  </a:lnTo>
                  <a:lnTo>
                    <a:pt x="2266" y="1278"/>
                  </a:lnTo>
                  <a:lnTo>
                    <a:pt x="2308" y="1031"/>
                  </a:lnTo>
                  <a:lnTo>
                    <a:pt x="2266" y="825"/>
                  </a:lnTo>
                  <a:lnTo>
                    <a:pt x="2184" y="619"/>
                  </a:lnTo>
                  <a:lnTo>
                    <a:pt x="2102" y="413"/>
                  </a:lnTo>
                  <a:lnTo>
                    <a:pt x="1896" y="248"/>
                  </a:lnTo>
                  <a:lnTo>
                    <a:pt x="1690" y="124"/>
                  </a:lnTo>
                  <a:lnTo>
                    <a:pt x="1484" y="42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762;p41">
              <a:extLst>
                <a:ext uri="{FF2B5EF4-FFF2-40B4-BE49-F238E27FC236}">
                  <a16:creationId xmlns:a16="http://schemas.microsoft.com/office/drawing/2014/main" id="{2B6C12E1-6FDB-4730-A519-864E95F6E966}"/>
                </a:ext>
              </a:extLst>
            </p:cNvPr>
            <p:cNvSpPr/>
            <p:nvPr/>
          </p:nvSpPr>
          <p:spPr>
            <a:xfrm>
              <a:off x="5730850" y="4098575"/>
              <a:ext cx="57700" cy="56675"/>
            </a:xfrm>
            <a:custGeom>
              <a:avLst/>
              <a:gdLst/>
              <a:ahLst/>
              <a:cxnLst/>
              <a:rect l="l" t="t" r="r" b="b"/>
              <a:pathLst>
                <a:path w="2308" h="2267" fill="none" extrusionOk="0">
                  <a:moveTo>
                    <a:pt x="1236" y="1"/>
                  </a:moveTo>
                  <a:lnTo>
                    <a:pt x="1236" y="1"/>
                  </a:lnTo>
                  <a:lnTo>
                    <a:pt x="1030" y="1"/>
                  </a:lnTo>
                  <a:lnTo>
                    <a:pt x="824" y="83"/>
                  </a:lnTo>
                  <a:lnTo>
                    <a:pt x="660" y="124"/>
                  </a:lnTo>
                  <a:lnTo>
                    <a:pt x="495" y="248"/>
                  </a:lnTo>
                  <a:lnTo>
                    <a:pt x="495" y="248"/>
                  </a:lnTo>
                  <a:lnTo>
                    <a:pt x="289" y="413"/>
                  </a:lnTo>
                  <a:lnTo>
                    <a:pt x="165" y="577"/>
                  </a:lnTo>
                  <a:lnTo>
                    <a:pt x="83" y="783"/>
                  </a:lnTo>
                  <a:lnTo>
                    <a:pt x="0" y="989"/>
                  </a:lnTo>
                  <a:lnTo>
                    <a:pt x="0" y="1237"/>
                  </a:lnTo>
                  <a:lnTo>
                    <a:pt x="0" y="1443"/>
                  </a:lnTo>
                  <a:lnTo>
                    <a:pt x="83" y="1649"/>
                  </a:lnTo>
                  <a:lnTo>
                    <a:pt x="165" y="1855"/>
                  </a:lnTo>
                  <a:lnTo>
                    <a:pt x="165" y="1855"/>
                  </a:lnTo>
                  <a:lnTo>
                    <a:pt x="371" y="2019"/>
                  </a:lnTo>
                  <a:lnTo>
                    <a:pt x="577" y="2143"/>
                  </a:lnTo>
                  <a:lnTo>
                    <a:pt x="824" y="2225"/>
                  </a:lnTo>
                  <a:lnTo>
                    <a:pt x="1072" y="2266"/>
                  </a:lnTo>
                  <a:lnTo>
                    <a:pt x="1072" y="2266"/>
                  </a:lnTo>
                  <a:lnTo>
                    <a:pt x="1236" y="2266"/>
                  </a:lnTo>
                  <a:lnTo>
                    <a:pt x="1442" y="2225"/>
                  </a:lnTo>
                  <a:lnTo>
                    <a:pt x="1607" y="2143"/>
                  </a:lnTo>
                  <a:lnTo>
                    <a:pt x="1772" y="2019"/>
                  </a:lnTo>
                  <a:lnTo>
                    <a:pt x="1772" y="2019"/>
                  </a:lnTo>
                  <a:lnTo>
                    <a:pt x="1978" y="1855"/>
                  </a:lnTo>
                  <a:lnTo>
                    <a:pt x="2102" y="1690"/>
                  </a:lnTo>
                  <a:lnTo>
                    <a:pt x="2225" y="1484"/>
                  </a:lnTo>
                  <a:lnTo>
                    <a:pt x="2266" y="1278"/>
                  </a:lnTo>
                  <a:lnTo>
                    <a:pt x="2308" y="1031"/>
                  </a:lnTo>
                  <a:lnTo>
                    <a:pt x="2266" y="825"/>
                  </a:lnTo>
                  <a:lnTo>
                    <a:pt x="2184" y="619"/>
                  </a:lnTo>
                  <a:lnTo>
                    <a:pt x="2102" y="413"/>
                  </a:lnTo>
                  <a:lnTo>
                    <a:pt x="2102" y="413"/>
                  </a:lnTo>
                  <a:lnTo>
                    <a:pt x="1896" y="248"/>
                  </a:lnTo>
                  <a:lnTo>
                    <a:pt x="1690" y="124"/>
                  </a:lnTo>
                  <a:lnTo>
                    <a:pt x="1484" y="42"/>
                  </a:lnTo>
                  <a:lnTo>
                    <a:pt x="12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763;p41">
              <a:extLst>
                <a:ext uri="{FF2B5EF4-FFF2-40B4-BE49-F238E27FC236}">
                  <a16:creationId xmlns:a16="http://schemas.microsoft.com/office/drawing/2014/main" id="{888AC9D0-F1E9-4735-980D-2D96FD239939}"/>
                </a:ext>
              </a:extLst>
            </p:cNvPr>
            <p:cNvSpPr/>
            <p:nvPr/>
          </p:nvSpPr>
          <p:spPr>
            <a:xfrm>
              <a:off x="5673175" y="401720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824" y="1"/>
                  </a:moveTo>
                  <a:lnTo>
                    <a:pt x="577" y="42"/>
                  </a:lnTo>
                  <a:lnTo>
                    <a:pt x="330" y="166"/>
                  </a:lnTo>
                  <a:lnTo>
                    <a:pt x="206" y="289"/>
                  </a:lnTo>
                  <a:lnTo>
                    <a:pt x="124" y="413"/>
                  </a:lnTo>
                  <a:lnTo>
                    <a:pt x="42" y="537"/>
                  </a:lnTo>
                  <a:lnTo>
                    <a:pt x="0" y="701"/>
                  </a:lnTo>
                  <a:lnTo>
                    <a:pt x="0" y="825"/>
                  </a:lnTo>
                  <a:lnTo>
                    <a:pt x="0" y="990"/>
                  </a:lnTo>
                  <a:lnTo>
                    <a:pt x="83" y="1113"/>
                  </a:lnTo>
                  <a:lnTo>
                    <a:pt x="124" y="1237"/>
                  </a:lnTo>
                  <a:lnTo>
                    <a:pt x="248" y="1402"/>
                  </a:lnTo>
                  <a:lnTo>
                    <a:pt x="412" y="1484"/>
                  </a:lnTo>
                  <a:lnTo>
                    <a:pt x="577" y="1525"/>
                  </a:lnTo>
                  <a:lnTo>
                    <a:pt x="742" y="1566"/>
                  </a:lnTo>
                  <a:lnTo>
                    <a:pt x="989" y="1525"/>
                  </a:lnTo>
                  <a:lnTo>
                    <a:pt x="1236" y="1360"/>
                  </a:lnTo>
                  <a:lnTo>
                    <a:pt x="1360" y="1278"/>
                  </a:lnTo>
                  <a:lnTo>
                    <a:pt x="1442" y="1155"/>
                  </a:lnTo>
                  <a:lnTo>
                    <a:pt x="1525" y="1031"/>
                  </a:lnTo>
                  <a:lnTo>
                    <a:pt x="1566" y="866"/>
                  </a:lnTo>
                  <a:lnTo>
                    <a:pt x="1566" y="701"/>
                  </a:lnTo>
                  <a:lnTo>
                    <a:pt x="1566" y="578"/>
                  </a:lnTo>
                  <a:lnTo>
                    <a:pt x="1525" y="454"/>
                  </a:lnTo>
                  <a:lnTo>
                    <a:pt x="1442" y="289"/>
                  </a:lnTo>
                  <a:lnTo>
                    <a:pt x="1319" y="166"/>
                  </a:lnTo>
                  <a:lnTo>
                    <a:pt x="1154" y="83"/>
                  </a:lnTo>
                  <a:lnTo>
                    <a:pt x="1030" y="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764;p41">
              <a:extLst>
                <a:ext uri="{FF2B5EF4-FFF2-40B4-BE49-F238E27FC236}">
                  <a16:creationId xmlns:a16="http://schemas.microsoft.com/office/drawing/2014/main" id="{70756DC9-E02E-4F6A-97AA-2638F5E741BB}"/>
                </a:ext>
              </a:extLst>
            </p:cNvPr>
            <p:cNvSpPr/>
            <p:nvPr/>
          </p:nvSpPr>
          <p:spPr>
            <a:xfrm>
              <a:off x="5673175" y="4017200"/>
              <a:ext cx="39150" cy="39175"/>
            </a:xfrm>
            <a:custGeom>
              <a:avLst/>
              <a:gdLst/>
              <a:ahLst/>
              <a:cxnLst/>
              <a:rect l="l" t="t" r="r" b="b"/>
              <a:pathLst>
                <a:path w="1566" h="1567" fill="none" extrusionOk="0">
                  <a:moveTo>
                    <a:pt x="824" y="1"/>
                  </a:moveTo>
                  <a:lnTo>
                    <a:pt x="824" y="1"/>
                  </a:lnTo>
                  <a:lnTo>
                    <a:pt x="577" y="42"/>
                  </a:lnTo>
                  <a:lnTo>
                    <a:pt x="330" y="166"/>
                  </a:lnTo>
                  <a:lnTo>
                    <a:pt x="330" y="166"/>
                  </a:lnTo>
                  <a:lnTo>
                    <a:pt x="206" y="289"/>
                  </a:lnTo>
                  <a:lnTo>
                    <a:pt x="124" y="413"/>
                  </a:lnTo>
                  <a:lnTo>
                    <a:pt x="42" y="537"/>
                  </a:lnTo>
                  <a:lnTo>
                    <a:pt x="0" y="701"/>
                  </a:lnTo>
                  <a:lnTo>
                    <a:pt x="0" y="825"/>
                  </a:lnTo>
                  <a:lnTo>
                    <a:pt x="0" y="990"/>
                  </a:lnTo>
                  <a:lnTo>
                    <a:pt x="83" y="1113"/>
                  </a:lnTo>
                  <a:lnTo>
                    <a:pt x="124" y="1237"/>
                  </a:lnTo>
                  <a:lnTo>
                    <a:pt x="124" y="1237"/>
                  </a:lnTo>
                  <a:lnTo>
                    <a:pt x="248" y="1402"/>
                  </a:lnTo>
                  <a:lnTo>
                    <a:pt x="412" y="1484"/>
                  </a:lnTo>
                  <a:lnTo>
                    <a:pt x="577" y="1525"/>
                  </a:lnTo>
                  <a:lnTo>
                    <a:pt x="742" y="1566"/>
                  </a:lnTo>
                  <a:lnTo>
                    <a:pt x="742" y="1566"/>
                  </a:lnTo>
                  <a:lnTo>
                    <a:pt x="989" y="1525"/>
                  </a:lnTo>
                  <a:lnTo>
                    <a:pt x="1236" y="1360"/>
                  </a:lnTo>
                  <a:lnTo>
                    <a:pt x="1236" y="1360"/>
                  </a:lnTo>
                  <a:lnTo>
                    <a:pt x="1360" y="1278"/>
                  </a:lnTo>
                  <a:lnTo>
                    <a:pt x="1442" y="1155"/>
                  </a:lnTo>
                  <a:lnTo>
                    <a:pt x="1525" y="1031"/>
                  </a:lnTo>
                  <a:lnTo>
                    <a:pt x="1566" y="866"/>
                  </a:lnTo>
                  <a:lnTo>
                    <a:pt x="1566" y="701"/>
                  </a:lnTo>
                  <a:lnTo>
                    <a:pt x="1566" y="578"/>
                  </a:lnTo>
                  <a:lnTo>
                    <a:pt x="1525" y="454"/>
                  </a:lnTo>
                  <a:lnTo>
                    <a:pt x="1442" y="289"/>
                  </a:lnTo>
                  <a:lnTo>
                    <a:pt x="1442" y="289"/>
                  </a:lnTo>
                  <a:lnTo>
                    <a:pt x="1319" y="166"/>
                  </a:lnTo>
                  <a:lnTo>
                    <a:pt x="1154" y="83"/>
                  </a:lnTo>
                  <a:lnTo>
                    <a:pt x="1030" y="42"/>
                  </a:lnTo>
                  <a:lnTo>
                    <a:pt x="8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765;p41">
              <a:extLst>
                <a:ext uri="{FF2B5EF4-FFF2-40B4-BE49-F238E27FC236}">
                  <a16:creationId xmlns:a16="http://schemas.microsoft.com/office/drawing/2014/main" id="{6E37F863-A582-4D18-AAA1-F8CEBAB418DA}"/>
                </a:ext>
              </a:extLst>
            </p:cNvPr>
            <p:cNvSpPr/>
            <p:nvPr/>
          </p:nvSpPr>
          <p:spPr>
            <a:xfrm>
              <a:off x="5636100" y="4251000"/>
              <a:ext cx="27825" cy="26825"/>
            </a:xfrm>
            <a:custGeom>
              <a:avLst/>
              <a:gdLst/>
              <a:ahLst/>
              <a:cxnLst/>
              <a:rect l="l" t="t" r="r" b="b"/>
              <a:pathLst>
                <a:path w="1113" h="1073" extrusionOk="0">
                  <a:moveTo>
                    <a:pt x="412" y="1"/>
                  </a:moveTo>
                  <a:lnTo>
                    <a:pt x="206" y="124"/>
                  </a:lnTo>
                  <a:lnTo>
                    <a:pt x="83" y="289"/>
                  </a:lnTo>
                  <a:lnTo>
                    <a:pt x="0" y="495"/>
                  </a:lnTo>
                  <a:lnTo>
                    <a:pt x="0" y="701"/>
                  </a:lnTo>
                  <a:lnTo>
                    <a:pt x="83" y="866"/>
                  </a:lnTo>
                  <a:lnTo>
                    <a:pt x="165" y="990"/>
                  </a:lnTo>
                  <a:lnTo>
                    <a:pt x="247" y="1031"/>
                  </a:lnTo>
                  <a:lnTo>
                    <a:pt x="371" y="1072"/>
                  </a:lnTo>
                  <a:lnTo>
                    <a:pt x="701" y="1072"/>
                  </a:lnTo>
                  <a:lnTo>
                    <a:pt x="865" y="990"/>
                  </a:lnTo>
                  <a:lnTo>
                    <a:pt x="1030" y="825"/>
                  </a:lnTo>
                  <a:lnTo>
                    <a:pt x="1113" y="619"/>
                  </a:lnTo>
                  <a:lnTo>
                    <a:pt x="1113" y="413"/>
                  </a:lnTo>
                  <a:lnTo>
                    <a:pt x="989" y="207"/>
                  </a:lnTo>
                  <a:lnTo>
                    <a:pt x="907" y="124"/>
                  </a:lnTo>
                  <a:lnTo>
                    <a:pt x="824" y="42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766;p41">
              <a:extLst>
                <a:ext uri="{FF2B5EF4-FFF2-40B4-BE49-F238E27FC236}">
                  <a16:creationId xmlns:a16="http://schemas.microsoft.com/office/drawing/2014/main" id="{71A57146-383D-4744-BFC0-200BB8516634}"/>
                </a:ext>
              </a:extLst>
            </p:cNvPr>
            <p:cNvSpPr/>
            <p:nvPr/>
          </p:nvSpPr>
          <p:spPr>
            <a:xfrm>
              <a:off x="5636100" y="4251000"/>
              <a:ext cx="27825" cy="26825"/>
            </a:xfrm>
            <a:custGeom>
              <a:avLst/>
              <a:gdLst/>
              <a:ahLst/>
              <a:cxnLst/>
              <a:rect l="l" t="t" r="r" b="b"/>
              <a:pathLst>
                <a:path w="1113" h="1073" fill="none" extrusionOk="0">
                  <a:moveTo>
                    <a:pt x="577" y="1"/>
                  </a:moveTo>
                  <a:lnTo>
                    <a:pt x="577" y="1"/>
                  </a:lnTo>
                  <a:lnTo>
                    <a:pt x="412" y="1"/>
                  </a:lnTo>
                  <a:lnTo>
                    <a:pt x="206" y="124"/>
                  </a:lnTo>
                  <a:lnTo>
                    <a:pt x="206" y="124"/>
                  </a:lnTo>
                  <a:lnTo>
                    <a:pt x="83" y="289"/>
                  </a:lnTo>
                  <a:lnTo>
                    <a:pt x="0" y="495"/>
                  </a:lnTo>
                  <a:lnTo>
                    <a:pt x="0" y="701"/>
                  </a:lnTo>
                  <a:lnTo>
                    <a:pt x="83" y="866"/>
                  </a:lnTo>
                  <a:lnTo>
                    <a:pt x="83" y="866"/>
                  </a:lnTo>
                  <a:lnTo>
                    <a:pt x="165" y="990"/>
                  </a:lnTo>
                  <a:lnTo>
                    <a:pt x="247" y="1031"/>
                  </a:lnTo>
                  <a:lnTo>
                    <a:pt x="371" y="1072"/>
                  </a:lnTo>
                  <a:lnTo>
                    <a:pt x="495" y="1072"/>
                  </a:lnTo>
                  <a:lnTo>
                    <a:pt x="495" y="1072"/>
                  </a:lnTo>
                  <a:lnTo>
                    <a:pt x="701" y="1072"/>
                  </a:lnTo>
                  <a:lnTo>
                    <a:pt x="865" y="990"/>
                  </a:lnTo>
                  <a:lnTo>
                    <a:pt x="865" y="990"/>
                  </a:lnTo>
                  <a:lnTo>
                    <a:pt x="1030" y="825"/>
                  </a:lnTo>
                  <a:lnTo>
                    <a:pt x="1113" y="619"/>
                  </a:lnTo>
                  <a:lnTo>
                    <a:pt x="1113" y="413"/>
                  </a:lnTo>
                  <a:lnTo>
                    <a:pt x="989" y="207"/>
                  </a:lnTo>
                  <a:lnTo>
                    <a:pt x="989" y="207"/>
                  </a:lnTo>
                  <a:lnTo>
                    <a:pt x="907" y="124"/>
                  </a:lnTo>
                  <a:lnTo>
                    <a:pt x="824" y="42"/>
                  </a:lnTo>
                  <a:lnTo>
                    <a:pt x="701" y="1"/>
                  </a:lnTo>
                  <a:lnTo>
                    <a:pt x="5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767;p41">
              <a:extLst>
                <a:ext uri="{FF2B5EF4-FFF2-40B4-BE49-F238E27FC236}">
                  <a16:creationId xmlns:a16="http://schemas.microsoft.com/office/drawing/2014/main" id="{96AD1283-632C-403D-96F1-AE806FC5B276}"/>
                </a:ext>
              </a:extLst>
            </p:cNvPr>
            <p:cNvSpPr/>
            <p:nvPr/>
          </p:nvSpPr>
          <p:spPr>
            <a:xfrm>
              <a:off x="5897700" y="3990425"/>
              <a:ext cx="77275" cy="75225"/>
            </a:xfrm>
            <a:custGeom>
              <a:avLst/>
              <a:gdLst/>
              <a:ahLst/>
              <a:cxnLst/>
              <a:rect l="l" t="t" r="r" b="b"/>
              <a:pathLst>
                <a:path w="3091" h="3009" extrusionOk="0">
                  <a:moveTo>
                    <a:pt x="1648" y="1"/>
                  </a:moveTo>
                  <a:lnTo>
                    <a:pt x="1401" y="42"/>
                  </a:lnTo>
                  <a:lnTo>
                    <a:pt x="1154" y="83"/>
                  </a:lnTo>
                  <a:lnTo>
                    <a:pt x="907" y="207"/>
                  </a:lnTo>
                  <a:lnTo>
                    <a:pt x="660" y="330"/>
                  </a:lnTo>
                  <a:lnTo>
                    <a:pt x="413" y="536"/>
                  </a:lnTo>
                  <a:lnTo>
                    <a:pt x="248" y="784"/>
                  </a:lnTo>
                  <a:lnTo>
                    <a:pt x="124" y="1072"/>
                  </a:lnTo>
                  <a:lnTo>
                    <a:pt x="42" y="1319"/>
                  </a:lnTo>
                  <a:lnTo>
                    <a:pt x="1" y="1608"/>
                  </a:lnTo>
                  <a:lnTo>
                    <a:pt x="42" y="1896"/>
                  </a:lnTo>
                  <a:lnTo>
                    <a:pt x="124" y="2184"/>
                  </a:lnTo>
                  <a:lnTo>
                    <a:pt x="248" y="2431"/>
                  </a:lnTo>
                  <a:lnTo>
                    <a:pt x="495" y="2679"/>
                  </a:lnTo>
                  <a:lnTo>
                    <a:pt x="783" y="2885"/>
                  </a:lnTo>
                  <a:lnTo>
                    <a:pt x="1113" y="2967"/>
                  </a:lnTo>
                  <a:lnTo>
                    <a:pt x="1442" y="3008"/>
                  </a:lnTo>
                  <a:lnTo>
                    <a:pt x="1690" y="3008"/>
                  </a:lnTo>
                  <a:lnTo>
                    <a:pt x="1937" y="2926"/>
                  </a:lnTo>
                  <a:lnTo>
                    <a:pt x="2184" y="2843"/>
                  </a:lnTo>
                  <a:lnTo>
                    <a:pt x="2390" y="2679"/>
                  </a:lnTo>
                  <a:lnTo>
                    <a:pt x="2637" y="2473"/>
                  </a:lnTo>
                  <a:lnTo>
                    <a:pt x="2843" y="2226"/>
                  </a:lnTo>
                  <a:lnTo>
                    <a:pt x="2967" y="1978"/>
                  </a:lnTo>
                  <a:lnTo>
                    <a:pt x="3049" y="1690"/>
                  </a:lnTo>
                  <a:lnTo>
                    <a:pt x="3090" y="1402"/>
                  </a:lnTo>
                  <a:lnTo>
                    <a:pt x="3049" y="1113"/>
                  </a:lnTo>
                  <a:lnTo>
                    <a:pt x="2967" y="825"/>
                  </a:lnTo>
                  <a:lnTo>
                    <a:pt x="2802" y="578"/>
                  </a:lnTo>
                  <a:lnTo>
                    <a:pt x="2555" y="330"/>
                  </a:lnTo>
                  <a:lnTo>
                    <a:pt x="2308" y="166"/>
                  </a:lnTo>
                  <a:lnTo>
                    <a:pt x="1978" y="42"/>
                  </a:lnTo>
                  <a:lnTo>
                    <a:pt x="1648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768;p41">
              <a:extLst>
                <a:ext uri="{FF2B5EF4-FFF2-40B4-BE49-F238E27FC236}">
                  <a16:creationId xmlns:a16="http://schemas.microsoft.com/office/drawing/2014/main" id="{F6CD0235-A5D4-494A-AD9E-292C752F9C08}"/>
                </a:ext>
              </a:extLst>
            </p:cNvPr>
            <p:cNvSpPr/>
            <p:nvPr/>
          </p:nvSpPr>
          <p:spPr>
            <a:xfrm>
              <a:off x="5897700" y="3990425"/>
              <a:ext cx="77275" cy="75225"/>
            </a:xfrm>
            <a:custGeom>
              <a:avLst/>
              <a:gdLst/>
              <a:ahLst/>
              <a:cxnLst/>
              <a:rect l="l" t="t" r="r" b="b"/>
              <a:pathLst>
                <a:path w="3091" h="3009" fill="none" extrusionOk="0">
                  <a:moveTo>
                    <a:pt x="1648" y="1"/>
                  </a:moveTo>
                  <a:lnTo>
                    <a:pt x="1648" y="1"/>
                  </a:lnTo>
                  <a:lnTo>
                    <a:pt x="1401" y="42"/>
                  </a:lnTo>
                  <a:lnTo>
                    <a:pt x="1154" y="83"/>
                  </a:lnTo>
                  <a:lnTo>
                    <a:pt x="907" y="207"/>
                  </a:lnTo>
                  <a:lnTo>
                    <a:pt x="660" y="330"/>
                  </a:lnTo>
                  <a:lnTo>
                    <a:pt x="660" y="330"/>
                  </a:lnTo>
                  <a:lnTo>
                    <a:pt x="413" y="536"/>
                  </a:lnTo>
                  <a:lnTo>
                    <a:pt x="248" y="784"/>
                  </a:lnTo>
                  <a:lnTo>
                    <a:pt x="124" y="1072"/>
                  </a:lnTo>
                  <a:lnTo>
                    <a:pt x="42" y="1319"/>
                  </a:lnTo>
                  <a:lnTo>
                    <a:pt x="1" y="1608"/>
                  </a:lnTo>
                  <a:lnTo>
                    <a:pt x="42" y="1896"/>
                  </a:lnTo>
                  <a:lnTo>
                    <a:pt x="124" y="2184"/>
                  </a:lnTo>
                  <a:lnTo>
                    <a:pt x="248" y="2431"/>
                  </a:lnTo>
                  <a:lnTo>
                    <a:pt x="248" y="2431"/>
                  </a:lnTo>
                  <a:lnTo>
                    <a:pt x="495" y="2679"/>
                  </a:lnTo>
                  <a:lnTo>
                    <a:pt x="783" y="2885"/>
                  </a:lnTo>
                  <a:lnTo>
                    <a:pt x="1113" y="2967"/>
                  </a:lnTo>
                  <a:lnTo>
                    <a:pt x="1442" y="3008"/>
                  </a:lnTo>
                  <a:lnTo>
                    <a:pt x="1442" y="3008"/>
                  </a:lnTo>
                  <a:lnTo>
                    <a:pt x="1690" y="3008"/>
                  </a:lnTo>
                  <a:lnTo>
                    <a:pt x="1937" y="2926"/>
                  </a:lnTo>
                  <a:lnTo>
                    <a:pt x="2184" y="2843"/>
                  </a:lnTo>
                  <a:lnTo>
                    <a:pt x="2390" y="2679"/>
                  </a:lnTo>
                  <a:lnTo>
                    <a:pt x="2390" y="2679"/>
                  </a:lnTo>
                  <a:lnTo>
                    <a:pt x="2637" y="2473"/>
                  </a:lnTo>
                  <a:lnTo>
                    <a:pt x="2843" y="2226"/>
                  </a:lnTo>
                  <a:lnTo>
                    <a:pt x="2967" y="1978"/>
                  </a:lnTo>
                  <a:lnTo>
                    <a:pt x="3049" y="1690"/>
                  </a:lnTo>
                  <a:lnTo>
                    <a:pt x="3090" y="1402"/>
                  </a:lnTo>
                  <a:lnTo>
                    <a:pt x="3049" y="1113"/>
                  </a:lnTo>
                  <a:lnTo>
                    <a:pt x="2967" y="825"/>
                  </a:lnTo>
                  <a:lnTo>
                    <a:pt x="2802" y="578"/>
                  </a:lnTo>
                  <a:lnTo>
                    <a:pt x="2802" y="578"/>
                  </a:lnTo>
                  <a:lnTo>
                    <a:pt x="2555" y="330"/>
                  </a:lnTo>
                  <a:lnTo>
                    <a:pt x="2308" y="166"/>
                  </a:lnTo>
                  <a:lnTo>
                    <a:pt x="1978" y="42"/>
                  </a:lnTo>
                  <a:lnTo>
                    <a:pt x="16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769;p41">
              <a:extLst>
                <a:ext uri="{FF2B5EF4-FFF2-40B4-BE49-F238E27FC236}">
                  <a16:creationId xmlns:a16="http://schemas.microsoft.com/office/drawing/2014/main" id="{B822CDD1-9A1E-4B1E-B5A0-C3DEDC11E623}"/>
                </a:ext>
              </a:extLst>
            </p:cNvPr>
            <p:cNvSpPr/>
            <p:nvPr/>
          </p:nvSpPr>
          <p:spPr>
            <a:xfrm>
              <a:off x="5826625" y="4176850"/>
              <a:ext cx="44325" cy="43275"/>
            </a:xfrm>
            <a:custGeom>
              <a:avLst/>
              <a:gdLst/>
              <a:ahLst/>
              <a:cxnLst/>
              <a:rect l="l" t="t" r="r" b="b"/>
              <a:pathLst>
                <a:path w="1773" h="1731" extrusionOk="0">
                  <a:moveTo>
                    <a:pt x="948" y="1"/>
                  </a:moveTo>
                  <a:lnTo>
                    <a:pt x="660" y="42"/>
                  </a:lnTo>
                  <a:lnTo>
                    <a:pt x="495" y="83"/>
                  </a:lnTo>
                  <a:lnTo>
                    <a:pt x="372" y="165"/>
                  </a:lnTo>
                  <a:lnTo>
                    <a:pt x="248" y="289"/>
                  </a:lnTo>
                  <a:lnTo>
                    <a:pt x="124" y="454"/>
                  </a:lnTo>
                  <a:lnTo>
                    <a:pt x="42" y="577"/>
                  </a:lnTo>
                  <a:lnTo>
                    <a:pt x="1" y="742"/>
                  </a:lnTo>
                  <a:lnTo>
                    <a:pt x="1" y="907"/>
                  </a:lnTo>
                  <a:lnTo>
                    <a:pt x="1" y="1072"/>
                  </a:lnTo>
                  <a:lnTo>
                    <a:pt x="42" y="1237"/>
                  </a:lnTo>
                  <a:lnTo>
                    <a:pt x="166" y="1401"/>
                  </a:lnTo>
                  <a:lnTo>
                    <a:pt x="289" y="1525"/>
                  </a:lnTo>
                  <a:lnTo>
                    <a:pt x="454" y="1649"/>
                  </a:lnTo>
                  <a:lnTo>
                    <a:pt x="619" y="1690"/>
                  </a:lnTo>
                  <a:lnTo>
                    <a:pt x="825" y="1731"/>
                  </a:lnTo>
                  <a:lnTo>
                    <a:pt x="1113" y="1690"/>
                  </a:lnTo>
                  <a:lnTo>
                    <a:pt x="1237" y="1607"/>
                  </a:lnTo>
                  <a:lnTo>
                    <a:pt x="1360" y="1525"/>
                  </a:lnTo>
                  <a:lnTo>
                    <a:pt x="1525" y="1401"/>
                  </a:lnTo>
                  <a:lnTo>
                    <a:pt x="1608" y="1278"/>
                  </a:lnTo>
                  <a:lnTo>
                    <a:pt x="1690" y="1113"/>
                  </a:lnTo>
                  <a:lnTo>
                    <a:pt x="1731" y="948"/>
                  </a:lnTo>
                  <a:lnTo>
                    <a:pt x="1772" y="783"/>
                  </a:lnTo>
                  <a:lnTo>
                    <a:pt x="1731" y="619"/>
                  </a:lnTo>
                  <a:lnTo>
                    <a:pt x="1690" y="454"/>
                  </a:lnTo>
                  <a:lnTo>
                    <a:pt x="1608" y="330"/>
                  </a:lnTo>
                  <a:lnTo>
                    <a:pt x="1484" y="165"/>
                  </a:lnTo>
                  <a:lnTo>
                    <a:pt x="1319" y="83"/>
                  </a:lnTo>
                  <a:lnTo>
                    <a:pt x="1113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770;p41">
              <a:extLst>
                <a:ext uri="{FF2B5EF4-FFF2-40B4-BE49-F238E27FC236}">
                  <a16:creationId xmlns:a16="http://schemas.microsoft.com/office/drawing/2014/main" id="{40351338-4C46-4129-942C-EC26D4C5AF41}"/>
                </a:ext>
              </a:extLst>
            </p:cNvPr>
            <p:cNvSpPr/>
            <p:nvPr/>
          </p:nvSpPr>
          <p:spPr>
            <a:xfrm>
              <a:off x="5826625" y="4176850"/>
              <a:ext cx="44325" cy="43275"/>
            </a:xfrm>
            <a:custGeom>
              <a:avLst/>
              <a:gdLst/>
              <a:ahLst/>
              <a:cxnLst/>
              <a:rect l="l" t="t" r="r" b="b"/>
              <a:pathLst>
                <a:path w="1773" h="1731" fill="none" extrusionOk="0">
                  <a:moveTo>
                    <a:pt x="948" y="1"/>
                  </a:moveTo>
                  <a:lnTo>
                    <a:pt x="948" y="1"/>
                  </a:lnTo>
                  <a:lnTo>
                    <a:pt x="660" y="42"/>
                  </a:lnTo>
                  <a:lnTo>
                    <a:pt x="495" y="83"/>
                  </a:lnTo>
                  <a:lnTo>
                    <a:pt x="372" y="165"/>
                  </a:lnTo>
                  <a:lnTo>
                    <a:pt x="372" y="165"/>
                  </a:lnTo>
                  <a:lnTo>
                    <a:pt x="248" y="289"/>
                  </a:lnTo>
                  <a:lnTo>
                    <a:pt x="124" y="454"/>
                  </a:lnTo>
                  <a:lnTo>
                    <a:pt x="42" y="577"/>
                  </a:lnTo>
                  <a:lnTo>
                    <a:pt x="1" y="742"/>
                  </a:lnTo>
                  <a:lnTo>
                    <a:pt x="1" y="907"/>
                  </a:lnTo>
                  <a:lnTo>
                    <a:pt x="1" y="1072"/>
                  </a:lnTo>
                  <a:lnTo>
                    <a:pt x="42" y="1237"/>
                  </a:lnTo>
                  <a:lnTo>
                    <a:pt x="166" y="1401"/>
                  </a:lnTo>
                  <a:lnTo>
                    <a:pt x="166" y="1401"/>
                  </a:lnTo>
                  <a:lnTo>
                    <a:pt x="289" y="1525"/>
                  </a:lnTo>
                  <a:lnTo>
                    <a:pt x="454" y="1649"/>
                  </a:lnTo>
                  <a:lnTo>
                    <a:pt x="619" y="1690"/>
                  </a:lnTo>
                  <a:lnTo>
                    <a:pt x="825" y="1731"/>
                  </a:lnTo>
                  <a:lnTo>
                    <a:pt x="825" y="1731"/>
                  </a:lnTo>
                  <a:lnTo>
                    <a:pt x="1113" y="1690"/>
                  </a:lnTo>
                  <a:lnTo>
                    <a:pt x="1237" y="1607"/>
                  </a:lnTo>
                  <a:lnTo>
                    <a:pt x="1360" y="1525"/>
                  </a:lnTo>
                  <a:lnTo>
                    <a:pt x="1360" y="1525"/>
                  </a:lnTo>
                  <a:lnTo>
                    <a:pt x="1525" y="1401"/>
                  </a:lnTo>
                  <a:lnTo>
                    <a:pt x="1608" y="1278"/>
                  </a:lnTo>
                  <a:lnTo>
                    <a:pt x="1690" y="1113"/>
                  </a:lnTo>
                  <a:lnTo>
                    <a:pt x="1731" y="948"/>
                  </a:lnTo>
                  <a:lnTo>
                    <a:pt x="1772" y="783"/>
                  </a:lnTo>
                  <a:lnTo>
                    <a:pt x="1731" y="619"/>
                  </a:lnTo>
                  <a:lnTo>
                    <a:pt x="1690" y="454"/>
                  </a:lnTo>
                  <a:lnTo>
                    <a:pt x="1608" y="330"/>
                  </a:lnTo>
                  <a:lnTo>
                    <a:pt x="1608" y="330"/>
                  </a:lnTo>
                  <a:lnTo>
                    <a:pt x="1484" y="165"/>
                  </a:lnTo>
                  <a:lnTo>
                    <a:pt x="1319" y="83"/>
                  </a:lnTo>
                  <a:lnTo>
                    <a:pt x="1113" y="1"/>
                  </a:lnTo>
                  <a:lnTo>
                    <a:pt x="9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771;p41">
              <a:extLst>
                <a:ext uri="{FF2B5EF4-FFF2-40B4-BE49-F238E27FC236}">
                  <a16:creationId xmlns:a16="http://schemas.microsoft.com/office/drawing/2014/main" id="{58265AFE-A149-4F63-9F27-2391601FE15C}"/>
                </a:ext>
              </a:extLst>
            </p:cNvPr>
            <p:cNvSpPr/>
            <p:nvPr/>
          </p:nvSpPr>
          <p:spPr>
            <a:xfrm>
              <a:off x="5706125" y="4291175"/>
              <a:ext cx="25775" cy="25775"/>
            </a:xfrm>
            <a:custGeom>
              <a:avLst/>
              <a:gdLst/>
              <a:ahLst/>
              <a:cxnLst/>
              <a:rect l="l" t="t" r="r" b="b"/>
              <a:pathLst>
                <a:path w="1031" h="1031" extrusionOk="0">
                  <a:moveTo>
                    <a:pt x="536" y="1"/>
                  </a:moveTo>
                  <a:lnTo>
                    <a:pt x="371" y="42"/>
                  </a:lnTo>
                  <a:lnTo>
                    <a:pt x="207" y="124"/>
                  </a:lnTo>
                  <a:lnTo>
                    <a:pt x="83" y="248"/>
                  </a:lnTo>
                  <a:lnTo>
                    <a:pt x="1" y="454"/>
                  </a:lnTo>
                  <a:lnTo>
                    <a:pt x="1" y="660"/>
                  </a:lnTo>
                  <a:lnTo>
                    <a:pt x="83" y="825"/>
                  </a:lnTo>
                  <a:lnTo>
                    <a:pt x="165" y="907"/>
                  </a:lnTo>
                  <a:lnTo>
                    <a:pt x="248" y="989"/>
                  </a:lnTo>
                  <a:lnTo>
                    <a:pt x="371" y="1031"/>
                  </a:lnTo>
                  <a:lnTo>
                    <a:pt x="495" y="1031"/>
                  </a:lnTo>
                  <a:lnTo>
                    <a:pt x="660" y="989"/>
                  </a:lnTo>
                  <a:lnTo>
                    <a:pt x="825" y="907"/>
                  </a:lnTo>
                  <a:lnTo>
                    <a:pt x="948" y="783"/>
                  </a:lnTo>
                  <a:lnTo>
                    <a:pt x="1031" y="577"/>
                  </a:lnTo>
                  <a:lnTo>
                    <a:pt x="1031" y="371"/>
                  </a:lnTo>
                  <a:lnTo>
                    <a:pt x="948" y="207"/>
                  </a:lnTo>
                  <a:lnTo>
                    <a:pt x="866" y="124"/>
                  </a:lnTo>
                  <a:lnTo>
                    <a:pt x="783" y="42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rgbClr val="77A7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772;p41">
              <a:extLst>
                <a:ext uri="{FF2B5EF4-FFF2-40B4-BE49-F238E27FC236}">
                  <a16:creationId xmlns:a16="http://schemas.microsoft.com/office/drawing/2014/main" id="{774574E7-519F-4D77-9F2D-815F581C9423}"/>
                </a:ext>
              </a:extLst>
            </p:cNvPr>
            <p:cNvSpPr/>
            <p:nvPr/>
          </p:nvSpPr>
          <p:spPr>
            <a:xfrm>
              <a:off x="5706125" y="4291175"/>
              <a:ext cx="25775" cy="25775"/>
            </a:xfrm>
            <a:custGeom>
              <a:avLst/>
              <a:gdLst/>
              <a:ahLst/>
              <a:cxnLst/>
              <a:rect l="l" t="t" r="r" b="b"/>
              <a:pathLst>
                <a:path w="1031" h="1031" fill="none" extrusionOk="0">
                  <a:moveTo>
                    <a:pt x="536" y="1"/>
                  </a:moveTo>
                  <a:lnTo>
                    <a:pt x="536" y="1"/>
                  </a:lnTo>
                  <a:lnTo>
                    <a:pt x="371" y="42"/>
                  </a:lnTo>
                  <a:lnTo>
                    <a:pt x="207" y="124"/>
                  </a:lnTo>
                  <a:lnTo>
                    <a:pt x="207" y="124"/>
                  </a:lnTo>
                  <a:lnTo>
                    <a:pt x="83" y="248"/>
                  </a:lnTo>
                  <a:lnTo>
                    <a:pt x="1" y="454"/>
                  </a:lnTo>
                  <a:lnTo>
                    <a:pt x="1" y="660"/>
                  </a:lnTo>
                  <a:lnTo>
                    <a:pt x="83" y="825"/>
                  </a:lnTo>
                  <a:lnTo>
                    <a:pt x="83" y="825"/>
                  </a:lnTo>
                  <a:lnTo>
                    <a:pt x="165" y="907"/>
                  </a:lnTo>
                  <a:lnTo>
                    <a:pt x="248" y="989"/>
                  </a:lnTo>
                  <a:lnTo>
                    <a:pt x="371" y="1031"/>
                  </a:lnTo>
                  <a:lnTo>
                    <a:pt x="495" y="1031"/>
                  </a:lnTo>
                  <a:lnTo>
                    <a:pt x="495" y="1031"/>
                  </a:lnTo>
                  <a:lnTo>
                    <a:pt x="660" y="989"/>
                  </a:lnTo>
                  <a:lnTo>
                    <a:pt x="825" y="907"/>
                  </a:lnTo>
                  <a:lnTo>
                    <a:pt x="825" y="907"/>
                  </a:lnTo>
                  <a:lnTo>
                    <a:pt x="948" y="783"/>
                  </a:lnTo>
                  <a:lnTo>
                    <a:pt x="1031" y="577"/>
                  </a:lnTo>
                  <a:lnTo>
                    <a:pt x="1031" y="371"/>
                  </a:lnTo>
                  <a:lnTo>
                    <a:pt x="948" y="207"/>
                  </a:lnTo>
                  <a:lnTo>
                    <a:pt x="948" y="207"/>
                  </a:lnTo>
                  <a:lnTo>
                    <a:pt x="866" y="124"/>
                  </a:lnTo>
                  <a:lnTo>
                    <a:pt x="783" y="42"/>
                  </a:lnTo>
                  <a:lnTo>
                    <a:pt x="660" y="1"/>
                  </a:lnTo>
                  <a:lnTo>
                    <a:pt x="5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011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505C37F4-5C20-4053-BE3F-B1D275475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357187"/>
            <a:ext cx="3019425" cy="3019425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F1C52EB-5391-41BD-8A27-D2C0D995C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62" y="322082"/>
            <a:ext cx="3019425" cy="3106918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0ACCA123-76ED-4FEE-BC92-5394FAC4C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97" y="313439"/>
            <a:ext cx="3055428" cy="3106919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2D4CB8CA-ABF8-46EC-B0B5-902F63CAE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19" y="3376612"/>
            <a:ext cx="3019424" cy="3106918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75CB926B-D995-45F2-98AE-DA44A36C8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753" y="3372290"/>
            <a:ext cx="3019424" cy="3115561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438" name="Google Shape;3599;p53">
            <a:extLst>
              <a:ext uri="{FF2B5EF4-FFF2-40B4-BE49-F238E27FC236}">
                <a16:creationId xmlns:a16="http://schemas.microsoft.com/office/drawing/2014/main" id="{0E98F873-EDFD-4AD6-9C03-60B212172581}"/>
              </a:ext>
            </a:extLst>
          </p:cNvPr>
          <p:cNvGrpSpPr/>
          <p:nvPr/>
        </p:nvGrpSpPr>
        <p:grpSpPr>
          <a:xfrm>
            <a:off x="11052457" y="5264276"/>
            <a:ext cx="844268" cy="1394402"/>
            <a:chOff x="2554600" y="1191150"/>
            <a:chExt cx="2017850" cy="3332700"/>
          </a:xfrm>
        </p:grpSpPr>
        <p:sp>
          <p:nvSpPr>
            <p:cNvPr id="439" name="Google Shape;3600;p53">
              <a:extLst>
                <a:ext uri="{FF2B5EF4-FFF2-40B4-BE49-F238E27FC236}">
                  <a16:creationId xmlns:a16="http://schemas.microsoft.com/office/drawing/2014/main" id="{D2EE79FE-E887-4854-9531-D9C02FBE80FD}"/>
                </a:ext>
              </a:extLst>
            </p:cNvPr>
            <p:cNvSpPr/>
            <p:nvPr/>
          </p:nvSpPr>
          <p:spPr>
            <a:xfrm>
              <a:off x="2651175" y="4140925"/>
              <a:ext cx="1831450" cy="382925"/>
            </a:xfrm>
            <a:custGeom>
              <a:avLst/>
              <a:gdLst/>
              <a:ahLst/>
              <a:cxnLst/>
              <a:rect l="l" t="t" r="r" b="b"/>
              <a:pathLst>
                <a:path w="73258" h="15317" extrusionOk="0">
                  <a:moveTo>
                    <a:pt x="12712" y="270"/>
                  </a:moveTo>
                  <a:lnTo>
                    <a:pt x="12577" y="315"/>
                  </a:lnTo>
                  <a:lnTo>
                    <a:pt x="12756" y="3504"/>
                  </a:lnTo>
                  <a:lnTo>
                    <a:pt x="12756" y="3549"/>
                  </a:lnTo>
                  <a:lnTo>
                    <a:pt x="12801" y="3549"/>
                  </a:lnTo>
                  <a:lnTo>
                    <a:pt x="12846" y="3504"/>
                  </a:lnTo>
                  <a:lnTo>
                    <a:pt x="12712" y="270"/>
                  </a:lnTo>
                  <a:close/>
                  <a:moveTo>
                    <a:pt x="59019" y="1"/>
                  </a:moveTo>
                  <a:lnTo>
                    <a:pt x="56998" y="585"/>
                  </a:lnTo>
                  <a:lnTo>
                    <a:pt x="54707" y="1214"/>
                  </a:lnTo>
                  <a:lnTo>
                    <a:pt x="52866" y="1618"/>
                  </a:lnTo>
                  <a:lnTo>
                    <a:pt x="50934" y="2022"/>
                  </a:lnTo>
                  <a:lnTo>
                    <a:pt x="48823" y="2381"/>
                  </a:lnTo>
                  <a:lnTo>
                    <a:pt x="46578" y="2696"/>
                  </a:lnTo>
                  <a:lnTo>
                    <a:pt x="44242" y="3010"/>
                  </a:lnTo>
                  <a:lnTo>
                    <a:pt x="41772" y="3190"/>
                  </a:lnTo>
                  <a:lnTo>
                    <a:pt x="39167" y="3325"/>
                  </a:lnTo>
                  <a:lnTo>
                    <a:pt x="36472" y="3370"/>
                  </a:lnTo>
                  <a:lnTo>
                    <a:pt x="33777" y="3325"/>
                  </a:lnTo>
                  <a:lnTo>
                    <a:pt x="31172" y="3190"/>
                  </a:lnTo>
                  <a:lnTo>
                    <a:pt x="28656" y="2965"/>
                  </a:lnTo>
                  <a:lnTo>
                    <a:pt x="26276" y="2696"/>
                  </a:lnTo>
                  <a:lnTo>
                    <a:pt x="24030" y="2381"/>
                  </a:lnTo>
                  <a:lnTo>
                    <a:pt x="21919" y="1977"/>
                  </a:lnTo>
                  <a:lnTo>
                    <a:pt x="19898" y="1573"/>
                  </a:lnTo>
                  <a:lnTo>
                    <a:pt x="18056" y="1169"/>
                  </a:lnTo>
                  <a:lnTo>
                    <a:pt x="15945" y="585"/>
                  </a:lnTo>
                  <a:lnTo>
                    <a:pt x="14059" y="46"/>
                  </a:lnTo>
                  <a:lnTo>
                    <a:pt x="12712" y="270"/>
                  </a:lnTo>
                  <a:lnTo>
                    <a:pt x="12981" y="360"/>
                  </a:lnTo>
                  <a:lnTo>
                    <a:pt x="15362" y="1124"/>
                  </a:lnTo>
                  <a:lnTo>
                    <a:pt x="16709" y="1483"/>
                  </a:lnTo>
                  <a:lnTo>
                    <a:pt x="18101" y="1842"/>
                  </a:lnTo>
                  <a:lnTo>
                    <a:pt x="19988" y="2292"/>
                  </a:lnTo>
                  <a:lnTo>
                    <a:pt x="22009" y="2696"/>
                  </a:lnTo>
                  <a:lnTo>
                    <a:pt x="24120" y="3055"/>
                  </a:lnTo>
                  <a:lnTo>
                    <a:pt x="26411" y="3370"/>
                  </a:lnTo>
                  <a:lnTo>
                    <a:pt x="28746" y="3639"/>
                  </a:lnTo>
                  <a:lnTo>
                    <a:pt x="31217" y="3864"/>
                  </a:lnTo>
                  <a:lnTo>
                    <a:pt x="33822" y="3998"/>
                  </a:lnTo>
                  <a:lnTo>
                    <a:pt x="36472" y="4043"/>
                  </a:lnTo>
                  <a:lnTo>
                    <a:pt x="39167" y="3998"/>
                  </a:lnTo>
                  <a:lnTo>
                    <a:pt x="41727" y="3864"/>
                  </a:lnTo>
                  <a:lnTo>
                    <a:pt x="44152" y="3684"/>
                  </a:lnTo>
                  <a:lnTo>
                    <a:pt x="46533" y="3415"/>
                  </a:lnTo>
                  <a:lnTo>
                    <a:pt x="48734" y="3055"/>
                  </a:lnTo>
                  <a:lnTo>
                    <a:pt x="50845" y="2696"/>
                  </a:lnTo>
                  <a:lnTo>
                    <a:pt x="52821" y="2292"/>
                  </a:lnTo>
                  <a:lnTo>
                    <a:pt x="54707" y="1887"/>
                  </a:lnTo>
                  <a:lnTo>
                    <a:pt x="56324" y="1483"/>
                  </a:lnTo>
                  <a:lnTo>
                    <a:pt x="57806" y="1079"/>
                  </a:lnTo>
                  <a:lnTo>
                    <a:pt x="59154" y="630"/>
                  </a:lnTo>
                  <a:lnTo>
                    <a:pt x="60367" y="270"/>
                  </a:lnTo>
                  <a:lnTo>
                    <a:pt x="59019" y="1"/>
                  </a:lnTo>
                  <a:close/>
                  <a:moveTo>
                    <a:pt x="62073" y="630"/>
                  </a:moveTo>
                  <a:lnTo>
                    <a:pt x="61669" y="6244"/>
                  </a:lnTo>
                  <a:lnTo>
                    <a:pt x="61579" y="6289"/>
                  </a:lnTo>
                  <a:lnTo>
                    <a:pt x="60636" y="6693"/>
                  </a:lnTo>
                  <a:lnTo>
                    <a:pt x="59199" y="7232"/>
                  </a:lnTo>
                  <a:lnTo>
                    <a:pt x="57178" y="7906"/>
                  </a:lnTo>
                  <a:lnTo>
                    <a:pt x="56010" y="8265"/>
                  </a:lnTo>
                  <a:lnTo>
                    <a:pt x="54707" y="8625"/>
                  </a:lnTo>
                  <a:lnTo>
                    <a:pt x="52956" y="9029"/>
                  </a:lnTo>
                  <a:lnTo>
                    <a:pt x="51024" y="9478"/>
                  </a:lnTo>
                  <a:lnTo>
                    <a:pt x="48958" y="9882"/>
                  </a:lnTo>
                  <a:lnTo>
                    <a:pt x="46712" y="10242"/>
                  </a:lnTo>
                  <a:lnTo>
                    <a:pt x="44377" y="10556"/>
                  </a:lnTo>
                  <a:lnTo>
                    <a:pt x="41861" y="10781"/>
                  </a:lnTo>
                  <a:lnTo>
                    <a:pt x="39256" y="10915"/>
                  </a:lnTo>
                  <a:lnTo>
                    <a:pt x="36472" y="10960"/>
                  </a:lnTo>
                  <a:lnTo>
                    <a:pt x="35079" y="10960"/>
                  </a:lnTo>
                  <a:lnTo>
                    <a:pt x="33732" y="10915"/>
                  </a:lnTo>
                  <a:lnTo>
                    <a:pt x="31082" y="10781"/>
                  </a:lnTo>
                  <a:lnTo>
                    <a:pt x="28522" y="10511"/>
                  </a:lnTo>
                  <a:lnTo>
                    <a:pt x="26141" y="10197"/>
                  </a:lnTo>
                  <a:lnTo>
                    <a:pt x="23895" y="9837"/>
                  </a:lnTo>
                  <a:lnTo>
                    <a:pt x="21784" y="9433"/>
                  </a:lnTo>
                  <a:lnTo>
                    <a:pt x="19853" y="8984"/>
                  </a:lnTo>
                  <a:lnTo>
                    <a:pt x="18101" y="8535"/>
                  </a:lnTo>
                  <a:lnTo>
                    <a:pt x="16844" y="8176"/>
                  </a:lnTo>
                  <a:lnTo>
                    <a:pt x="15676" y="7861"/>
                  </a:lnTo>
                  <a:lnTo>
                    <a:pt x="13745" y="7187"/>
                  </a:lnTo>
                  <a:lnTo>
                    <a:pt x="12307" y="6648"/>
                  </a:lnTo>
                  <a:lnTo>
                    <a:pt x="11409" y="6289"/>
                  </a:lnTo>
                  <a:lnTo>
                    <a:pt x="11319" y="6244"/>
                  </a:lnTo>
                  <a:lnTo>
                    <a:pt x="10915" y="675"/>
                  </a:lnTo>
                  <a:lnTo>
                    <a:pt x="9702" y="989"/>
                  </a:lnTo>
                  <a:lnTo>
                    <a:pt x="8534" y="1303"/>
                  </a:lnTo>
                  <a:lnTo>
                    <a:pt x="7412" y="1618"/>
                  </a:lnTo>
                  <a:lnTo>
                    <a:pt x="6379" y="1932"/>
                  </a:lnTo>
                  <a:lnTo>
                    <a:pt x="5390" y="2292"/>
                  </a:lnTo>
                  <a:lnTo>
                    <a:pt x="4492" y="2651"/>
                  </a:lnTo>
                  <a:lnTo>
                    <a:pt x="3684" y="3010"/>
                  </a:lnTo>
                  <a:lnTo>
                    <a:pt x="2920" y="3415"/>
                  </a:lnTo>
                  <a:lnTo>
                    <a:pt x="2246" y="3819"/>
                  </a:lnTo>
                  <a:lnTo>
                    <a:pt x="1662" y="4178"/>
                  </a:lnTo>
                  <a:lnTo>
                    <a:pt x="1168" y="4627"/>
                  </a:lnTo>
                  <a:lnTo>
                    <a:pt x="764" y="5031"/>
                  </a:lnTo>
                  <a:lnTo>
                    <a:pt x="450" y="5436"/>
                  </a:lnTo>
                  <a:lnTo>
                    <a:pt x="180" y="5885"/>
                  </a:lnTo>
                  <a:lnTo>
                    <a:pt x="46" y="6334"/>
                  </a:lnTo>
                  <a:lnTo>
                    <a:pt x="1" y="6783"/>
                  </a:lnTo>
                  <a:lnTo>
                    <a:pt x="46" y="7187"/>
                  </a:lnTo>
                  <a:lnTo>
                    <a:pt x="180" y="7637"/>
                  </a:lnTo>
                  <a:lnTo>
                    <a:pt x="405" y="8086"/>
                  </a:lnTo>
                  <a:lnTo>
                    <a:pt x="764" y="8490"/>
                  </a:lnTo>
                  <a:lnTo>
                    <a:pt x="1168" y="8894"/>
                  </a:lnTo>
                  <a:lnTo>
                    <a:pt x="1662" y="9298"/>
                  </a:lnTo>
                  <a:lnTo>
                    <a:pt x="2201" y="9703"/>
                  </a:lnTo>
                  <a:lnTo>
                    <a:pt x="2875" y="10107"/>
                  </a:lnTo>
                  <a:lnTo>
                    <a:pt x="3594" y="10466"/>
                  </a:lnTo>
                  <a:lnTo>
                    <a:pt x="4402" y="10825"/>
                  </a:lnTo>
                  <a:lnTo>
                    <a:pt x="5301" y="11185"/>
                  </a:lnTo>
                  <a:lnTo>
                    <a:pt x="6244" y="11544"/>
                  </a:lnTo>
                  <a:lnTo>
                    <a:pt x="7277" y="11903"/>
                  </a:lnTo>
                  <a:lnTo>
                    <a:pt x="8355" y="12218"/>
                  </a:lnTo>
                  <a:lnTo>
                    <a:pt x="9523" y="12532"/>
                  </a:lnTo>
                  <a:lnTo>
                    <a:pt x="10735" y="12802"/>
                  </a:lnTo>
                  <a:lnTo>
                    <a:pt x="13340" y="13386"/>
                  </a:lnTo>
                  <a:lnTo>
                    <a:pt x="16170" y="13835"/>
                  </a:lnTo>
                  <a:lnTo>
                    <a:pt x="19179" y="14284"/>
                  </a:lnTo>
                  <a:lnTo>
                    <a:pt x="22368" y="14643"/>
                  </a:lnTo>
                  <a:lnTo>
                    <a:pt x="25737" y="14913"/>
                  </a:lnTo>
                  <a:lnTo>
                    <a:pt x="29240" y="15137"/>
                  </a:lnTo>
                  <a:lnTo>
                    <a:pt x="32878" y="15272"/>
                  </a:lnTo>
                  <a:lnTo>
                    <a:pt x="36606" y="15317"/>
                  </a:lnTo>
                  <a:lnTo>
                    <a:pt x="40379" y="15272"/>
                  </a:lnTo>
                  <a:lnTo>
                    <a:pt x="44017" y="15137"/>
                  </a:lnTo>
                  <a:lnTo>
                    <a:pt x="47521" y="14913"/>
                  </a:lnTo>
                  <a:lnTo>
                    <a:pt x="50889" y="14643"/>
                  </a:lnTo>
                  <a:lnTo>
                    <a:pt x="54078" y="14284"/>
                  </a:lnTo>
                  <a:lnTo>
                    <a:pt x="57088" y="13835"/>
                  </a:lnTo>
                  <a:lnTo>
                    <a:pt x="59917" y="13386"/>
                  </a:lnTo>
                  <a:lnTo>
                    <a:pt x="62522" y="12802"/>
                  </a:lnTo>
                  <a:lnTo>
                    <a:pt x="63735" y="12532"/>
                  </a:lnTo>
                  <a:lnTo>
                    <a:pt x="64903" y="12218"/>
                  </a:lnTo>
                  <a:lnTo>
                    <a:pt x="65981" y="11903"/>
                  </a:lnTo>
                  <a:lnTo>
                    <a:pt x="67014" y="11544"/>
                  </a:lnTo>
                  <a:lnTo>
                    <a:pt x="67957" y="11185"/>
                  </a:lnTo>
                  <a:lnTo>
                    <a:pt x="68811" y="10825"/>
                  </a:lnTo>
                  <a:lnTo>
                    <a:pt x="69619" y="10466"/>
                  </a:lnTo>
                  <a:lnTo>
                    <a:pt x="70383" y="10107"/>
                  </a:lnTo>
                  <a:lnTo>
                    <a:pt x="71011" y="9703"/>
                  </a:lnTo>
                  <a:lnTo>
                    <a:pt x="71595" y="9298"/>
                  </a:lnTo>
                  <a:lnTo>
                    <a:pt x="72089" y="8894"/>
                  </a:lnTo>
                  <a:lnTo>
                    <a:pt x="72494" y="8490"/>
                  </a:lnTo>
                  <a:lnTo>
                    <a:pt x="72808" y="8086"/>
                  </a:lnTo>
                  <a:lnTo>
                    <a:pt x="73078" y="7637"/>
                  </a:lnTo>
                  <a:lnTo>
                    <a:pt x="73212" y="7187"/>
                  </a:lnTo>
                  <a:lnTo>
                    <a:pt x="73257" y="6783"/>
                  </a:lnTo>
                  <a:lnTo>
                    <a:pt x="73212" y="6334"/>
                  </a:lnTo>
                  <a:lnTo>
                    <a:pt x="73033" y="5885"/>
                  </a:lnTo>
                  <a:lnTo>
                    <a:pt x="72808" y="5436"/>
                  </a:lnTo>
                  <a:lnTo>
                    <a:pt x="72494" y="4987"/>
                  </a:lnTo>
                  <a:lnTo>
                    <a:pt x="72044" y="4582"/>
                  </a:lnTo>
                  <a:lnTo>
                    <a:pt x="71550" y="4178"/>
                  </a:lnTo>
                  <a:lnTo>
                    <a:pt x="70922" y="3774"/>
                  </a:lnTo>
                  <a:lnTo>
                    <a:pt x="70248" y="3370"/>
                  </a:lnTo>
                  <a:lnTo>
                    <a:pt x="69484" y="2965"/>
                  </a:lnTo>
                  <a:lnTo>
                    <a:pt x="68631" y="2606"/>
                  </a:lnTo>
                  <a:lnTo>
                    <a:pt x="67733" y="2247"/>
                  </a:lnTo>
                  <a:lnTo>
                    <a:pt x="66700" y="1887"/>
                  </a:lnTo>
                  <a:lnTo>
                    <a:pt x="65667" y="1573"/>
                  </a:lnTo>
                  <a:lnTo>
                    <a:pt x="64544" y="1214"/>
                  </a:lnTo>
                  <a:lnTo>
                    <a:pt x="63331" y="899"/>
                  </a:lnTo>
                  <a:lnTo>
                    <a:pt x="62073" y="630"/>
                  </a:lnTo>
                  <a:close/>
                </a:path>
              </a:pathLst>
            </a:custGeom>
            <a:solidFill>
              <a:srgbClr val="E9E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601;p53">
              <a:extLst>
                <a:ext uri="{FF2B5EF4-FFF2-40B4-BE49-F238E27FC236}">
                  <a16:creationId xmlns:a16="http://schemas.microsoft.com/office/drawing/2014/main" id="{66068E3C-61D0-40BA-BEB8-BF42233BB2E4}"/>
                </a:ext>
              </a:extLst>
            </p:cNvPr>
            <p:cNvSpPr/>
            <p:nvPr/>
          </p:nvSpPr>
          <p:spPr>
            <a:xfrm>
              <a:off x="2651175" y="4156650"/>
              <a:ext cx="1831450" cy="367200"/>
            </a:xfrm>
            <a:custGeom>
              <a:avLst/>
              <a:gdLst/>
              <a:ahLst/>
              <a:cxnLst/>
              <a:rect l="l" t="t" r="r" b="b"/>
              <a:pathLst>
                <a:path w="73258" h="14688" fill="none" extrusionOk="0">
                  <a:moveTo>
                    <a:pt x="62073" y="1"/>
                  </a:moveTo>
                  <a:lnTo>
                    <a:pt x="61669" y="5615"/>
                  </a:lnTo>
                  <a:lnTo>
                    <a:pt x="61579" y="5660"/>
                  </a:lnTo>
                  <a:lnTo>
                    <a:pt x="61579" y="5660"/>
                  </a:lnTo>
                  <a:lnTo>
                    <a:pt x="60636" y="6064"/>
                  </a:lnTo>
                  <a:lnTo>
                    <a:pt x="59199" y="6603"/>
                  </a:lnTo>
                  <a:lnTo>
                    <a:pt x="57178" y="7277"/>
                  </a:lnTo>
                  <a:lnTo>
                    <a:pt x="56010" y="7636"/>
                  </a:lnTo>
                  <a:lnTo>
                    <a:pt x="54707" y="7996"/>
                  </a:lnTo>
                  <a:lnTo>
                    <a:pt x="54707" y="7996"/>
                  </a:lnTo>
                  <a:lnTo>
                    <a:pt x="52956" y="8400"/>
                  </a:lnTo>
                  <a:lnTo>
                    <a:pt x="51024" y="8849"/>
                  </a:lnTo>
                  <a:lnTo>
                    <a:pt x="48958" y="9253"/>
                  </a:lnTo>
                  <a:lnTo>
                    <a:pt x="46712" y="9613"/>
                  </a:lnTo>
                  <a:lnTo>
                    <a:pt x="44377" y="9927"/>
                  </a:lnTo>
                  <a:lnTo>
                    <a:pt x="41861" y="10152"/>
                  </a:lnTo>
                  <a:lnTo>
                    <a:pt x="39256" y="10286"/>
                  </a:lnTo>
                  <a:lnTo>
                    <a:pt x="36472" y="10331"/>
                  </a:lnTo>
                  <a:lnTo>
                    <a:pt x="36472" y="10331"/>
                  </a:lnTo>
                  <a:lnTo>
                    <a:pt x="35079" y="10331"/>
                  </a:lnTo>
                  <a:lnTo>
                    <a:pt x="33732" y="10286"/>
                  </a:lnTo>
                  <a:lnTo>
                    <a:pt x="31082" y="10152"/>
                  </a:lnTo>
                  <a:lnTo>
                    <a:pt x="28522" y="9882"/>
                  </a:lnTo>
                  <a:lnTo>
                    <a:pt x="26141" y="9568"/>
                  </a:lnTo>
                  <a:lnTo>
                    <a:pt x="23895" y="9208"/>
                  </a:lnTo>
                  <a:lnTo>
                    <a:pt x="21784" y="8804"/>
                  </a:lnTo>
                  <a:lnTo>
                    <a:pt x="19853" y="8355"/>
                  </a:lnTo>
                  <a:lnTo>
                    <a:pt x="18101" y="7906"/>
                  </a:lnTo>
                  <a:lnTo>
                    <a:pt x="18101" y="7906"/>
                  </a:lnTo>
                  <a:lnTo>
                    <a:pt x="16844" y="7547"/>
                  </a:lnTo>
                  <a:lnTo>
                    <a:pt x="15676" y="7232"/>
                  </a:lnTo>
                  <a:lnTo>
                    <a:pt x="13745" y="6558"/>
                  </a:lnTo>
                  <a:lnTo>
                    <a:pt x="12307" y="6019"/>
                  </a:lnTo>
                  <a:lnTo>
                    <a:pt x="11409" y="5660"/>
                  </a:lnTo>
                  <a:lnTo>
                    <a:pt x="11319" y="5615"/>
                  </a:lnTo>
                  <a:lnTo>
                    <a:pt x="10915" y="46"/>
                  </a:lnTo>
                  <a:lnTo>
                    <a:pt x="10915" y="46"/>
                  </a:lnTo>
                  <a:lnTo>
                    <a:pt x="9702" y="360"/>
                  </a:lnTo>
                  <a:lnTo>
                    <a:pt x="8534" y="674"/>
                  </a:lnTo>
                  <a:lnTo>
                    <a:pt x="7412" y="989"/>
                  </a:lnTo>
                  <a:lnTo>
                    <a:pt x="6379" y="1303"/>
                  </a:lnTo>
                  <a:lnTo>
                    <a:pt x="5390" y="1663"/>
                  </a:lnTo>
                  <a:lnTo>
                    <a:pt x="4492" y="2022"/>
                  </a:lnTo>
                  <a:lnTo>
                    <a:pt x="3684" y="2381"/>
                  </a:lnTo>
                  <a:lnTo>
                    <a:pt x="2920" y="2786"/>
                  </a:lnTo>
                  <a:lnTo>
                    <a:pt x="2246" y="3190"/>
                  </a:lnTo>
                  <a:lnTo>
                    <a:pt x="1662" y="3549"/>
                  </a:lnTo>
                  <a:lnTo>
                    <a:pt x="1168" y="3998"/>
                  </a:lnTo>
                  <a:lnTo>
                    <a:pt x="764" y="4402"/>
                  </a:lnTo>
                  <a:lnTo>
                    <a:pt x="450" y="4807"/>
                  </a:lnTo>
                  <a:lnTo>
                    <a:pt x="180" y="5256"/>
                  </a:lnTo>
                  <a:lnTo>
                    <a:pt x="46" y="5705"/>
                  </a:lnTo>
                  <a:lnTo>
                    <a:pt x="1" y="6154"/>
                  </a:lnTo>
                  <a:lnTo>
                    <a:pt x="1" y="6154"/>
                  </a:lnTo>
                  <a:lnTo>
                    <a:pt x="46" y="6558"/>
                  </a:lnTo>
                  <a:lnTo>
                    <a:pt x="180" y="7008"/>
                  </a:lnTo>
                  <a:lnTo>
                    <a:pt x="405" y="7457"/>
                  </a:lnTo>
                  <a:lnTo>
                    <a:pt x="764" y="7861"/>
                  </a:lnTo>
                  <a:lnTo>
                    <a:pt x="1168" y="8265"/>
                  </a:lnTo>
                  <a:lnTo>
                    <a:pt x="1662" y="8669"/>
                  </a:lnTo>
                  <a:lnTo>
                    <a:pt x="2201" y="9074"/>
                  </a:lnTo>
                  <a:lnTo>
                    <a:pt x="2875" y="9478"/>
                  </a:lnTo>
                  <a:lnTo>
                    <a:pt x="3594" y="9837"/>
                  </a:lnTo>
                  <a:lnTo>
                    <a:pt x="4402" y="10196"/>
                  </a:lnTo>
                  <a:lnTo>
                    <a:pt x="5301" y="10556"/>
                  </a:lnTo>
                  <a:lnTo>
                    <a:pt x="6244" y="10915"/>
                  </a:lnTo>
                  <a:lnTo>
                    <a:pt x="7277" y="11274"/>
                  </a:lnTo>
                  <a:lnTo>
                    <a:pt x="8355" y="11589"/>
                  </a:lnTo>
                  <a:lnTo>
                    <a:pt x="9523" y="11903"/>
                  </a:lnTo>
                  <a:lnTo>
                    <a:pt x="10735" y="12173"/>
                  </a:lnTo>
                  <a:lnTo>
                    <a:pt x="13340" y="12757"/>
                  </a:lnTo>
                  <a:lnTo>
                    <a:pt x="16170" y="13206"/>
                  </a:lnTo>
                  <a:lnTo>
                    <a:pt x="19179" y="13655"/>
                  </a:lnTo>
                  <a:lnTo>
                    <a:pt x="22368" y="14014"/>
                  </a:lnTo>
                  <a:lnTo>
                    <a:pt x="25737" y="14284"/>
                  </a:lnTo>
                  <a:lnTo>
                    <a:pt x="29240" y="14508"/>
                  </a:lnTo>
                  <a:lnTo>
                    <a:pt x="32878" y="14643"/>
                  </a:lnTo>
                  <a:lnTo>
                    <a:pt x="36606" y="14688"/>
                  </a:lnTo>
                  <a:lnTo>
                    <a:pt x="36606" y="14688"/>
                  </a:lnTo>
                  <a:lnTo>
                    <a:pt x="40379" y="14643"/>
                  </a:lnTo>
                  <a:lnTo>
                    <a:pt x="44017" y="14508"/>
                  </a:lnTo>
                  <a:lnTo>
                    <a:pt x="47521" y="14284"/>
                  </a:lnTo>
                  <a:lnTo>
                    <a:pt x="50889" y="14014"/>
                  </a:lnTo>
                  <a:lnTo>
                    <a:pt x="54078" y="13655"/>
                  </a:lnTo>
                  <a:lnTo>
                    <a:pt x="57088" y="13206"/>
                  </a:lnTo>
                  <a:lnTo>
                    <a:pt x="59917" y="12757"/>
                  </a:lnTo>
                  <a:lnTo>
                    <a:pt x="62522" y="12173"/>
                  </a:lnTo>
                  <a:lnTo>
                    <a:pt x="63735" y="11903"/>
                  </a:lnTo>
                  <a:lnTo>
                    <a:pt x="64903" y="11589"/>
                  </a:lnTo>
                  <a:lnTo>
                    <a:pt x="65981" y="11274"/>
                  </a:lnTo>
                  <a:lnTo>
                    <a:pt x="67014" y="10915"/>
                  </a:lnTo>
                  <a:lnTo>
                    <a:pt x="67957" y="10556"/>
                  </a:lnTo>
                  <a:lnTo>
                    <a:pt x="68811" y="10196"/>
                  </a:lnTo>
                  <a:lnTo>
                    <a:pt x="69619" y="9837"/>
                  </a:lnTo>
                  <a:lnTo>
                    <a:pt x="70383" y="9478"/>
                  </a:lnTo>
                  <a:lnTo>
                    <a:pt x="71011" y="9074"/>
                  </a:lnTo>
                  <a:lnTo>
                    <a:pt x="71595" y="8669"/>
                  </a:lnTo>
                  <a:lnTo>
                    <a:pt x="72089" y="8265"/>
                  </a:lnTo>
                  <a:lnTo>
                    <a:pt x="72494" y="7861"/>
                  </a:lnTo>
                  <a:lnTo>
                    <a:pt x="72808" y="7457"/>
                  </a:lnTo>
                  <a:lnTo>
                    <a:pt x="73078" y="7008"/>
                  </a:lnTo>
                  <a:lnTo>
                    <a:pt x="73212" y="6558"/>
                  </a:lnTo>
                  <a:lnTo>
                    <a:pt x="73257" y="6154"/>
                  </a:lnTo>
                  <a:lnTo>
                    <a:pt x="73257" y="6154"/>
                  </a:lnTo>
                  <a:lnTo>
                    <a:pt x="73212" y="5705"/>
                  </a:lnTo>
                  <a:lnTo>
                    <a:pt x="73033" y="5256"/>
                  </a:lnTo>
                  <a:lnTo>
                    <a:pt x="72808" y="4807"/>
                  </a:lnTo>
                  <a:lnTo>
                    <a:pt x="72494" y="4358"/>
                  </a:lnTo>
                  <a:lnTo>
                    <a:pt x="72044" y="3953"/>
                  </a:lnTo>
                  <a:lnTo>
                    <a:pt x="71550" y="3549"/>
                  </a:lnTo>
                  <a:lnTo>
                    <a:pt x="70922" y="3145"/>
                  </a:lnTo>
                  <a:lnTo>
                    <a:pt x="70248" y="2741"/>
                  </a:lnTo>
                  <a:lnTo>
                    <a:pt x="69484" y="2336"/>
                  </a:lnTo>
                  <a:lnTo>
                    <a:pt x="68631" y="1977"/>
                  </a:lnTo>
                  <a:lnTo>
                    <a:pt x="67733" y="1618"/>
                  </a:lnTo>
                  <a:lnTo>
                    <a:pt x="66700" y="1258"/>
                  </a:lnTo>
                  <a:lnTo>
                    <a:pt x="65667" y="944"/>
                  </a:lnTo>
                  <a:lnTo>
                    <a:pt x="64544" y="585"/>
                  </a:lnTo>
                  <a:lnTo>
                    <a:pt x="63331" y="270"/>
                  </a:lnTo>
                  <a:lnTo>
                    <a:pt x="62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602;p53">
              <a:extLst>
                <a:ext uri="{FF2B5EF4-FFF2-40B4-BE49-F238E27FC236}">
                  <a16:creationId xmlns:a16="http://schemas.microsoft.com/office/drawing/2014/main" id="{3BB1F4DD-050E-461C-B798-4158C48C4ACF}"/>
                </a:ext>
              </a:extLst>
            </p:cNvPr>
            <p:cNvSpPr/>
            <p:nvPr/>
          </p:nvSpPr>
          <p:spPr>
            <a:xfrm>
              <a:off x="2965575" y="4147675"/>
              <a:ext cx="6775" cy="82000"/>
            </a:xfrm>
            <a:custGeom>
              <a:avLst/>
              <a:gdLst/>
              <a:ahLst/>
              <a:cxnLst/>
              <a:rect l="l" t="t" r="r" b="b"/>
              <a:pathLst>
                <a:path w="271" h="3280" fill="none" extrusionOk="0">
                  <a:moveTo>
                    <a:pt x="136" y="0"/>
                  </a:moveTo>
                  <a:lnTo>
                    <a:pt x="136" y="0"/>
                  </a:lnTo>
                  <a:lnTo>
                    <a:pt x="1" y="45"/>
                  </a:lnTo>
                  <a:lnTo>
                    <a:pt x="180" y="3234"/>
                  </a:lnTo>
                  <a:lnTo>
                    <a:pt x="180" y="3234"/>
                  </a:lnTo>
                  <a:lnTo>
                    <a:pt x="180" y="3279"/>
                  </a:lnTo>
                  <a:lnTo>
                    <a:pt x="225" y="3279"/>
                  </a:lnTo>
                  <a:lnTo>
                    <a:pt x="225" y="3279"/>
                  </a:lnTo>
                  <a:lnTo>
                    <a:pt x="270" y="3234"/>
                  </a:lnTo>
                  <a:lnTo>
                    <a:pt x="1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603;p53">
              <a:extLst>
                <a:ext uri="{FF2B5EF4-FFF2-40B4-BE49-F238E27FC236}">
                  <a16:creationId xmlns:a16="http://schemas.microsoft.com/office/drawing/2014/main" id="{EEF5F279-C42E-4550-9AF8-A94D8C833446}"/>
                </a:ext>
              </a:extLst>
            </p:cNvPr>
            <p:cNvSpPr/>
            <p:nvPr/>
          </p:nvSpPr>
          <p:spPr>
            <a:xfrm>
              <a:off x="2968950" y="4140925"/>
              <a:ext cx="1191400" cy="101100"/>
            </a:xfrm>
            <a:custGeom>
              <a:avLst/>
              <a:gdLst/>
              <a:ahLst/>
              <a:cxnLst/>
              <a:rect l="l" t="t" r="r" b="b"/>
              <a:pathLst>
                <a:path w="47656" h="4044" fill="none" extrusionOk="0">
                  <a:moveTo>
                    <a:pt x="46308" y="1"/>
                  </a:moveTo>
                  <a:lnTo>
                    <a:pt x="46308" y="1"/>
                  </a:lnTo>
                  <a:lnTo>
                    <a:pt x="44287" y="585"/>
                  </a:lnTo>
                  <a:lnTo>
                    <a:pt x="41996" y="1214"/>
                  </a:lnTo>
                  <a:lnTo>
                    <a:pt x="41996" y="1214"/>
                  </a:lnTo>
                  <a:lnTo>
                    <a:pt x="40155" y="1618"/>
                  </a:lnTo>
                  <a:lnTo>
                    <a:pt x="38223" y="2022"/>
                  </a:lnTo>
                  <a:lnTo>
                    <a:pt x="36112" y="2381"/>
                  </a:lnTo>
                  <a:lnTo>
                    <a:pt x="33867" y="2696"/>
                  </a:lnTo>
                  <a:lnTo>
                    <a:pt x="31531" y="3010"/>
                  </a:lnTo>
                  <a:lnTo>
                    <a:pt x="29061" y="3190"/>
                  </a:lnTo>
                  <a:lnTo>
                    <a:pt x="26456" y="3325"/>
                  </a:lnTo>
                  <a:lnTo>
                    <a:pt x="23761" y="3370"/>
                  </a:lnTo>
                  <a:lnTo>
                    <a:pt x="23761" y="3370"/>
                  </a:lnTo>
                  <a:lnTo>
                    <a:pt x="21066" y="3325"/>
                  </a:lnTo>
                  <a:lnTo>
                    <a:pt x="18461" y="3190"/>
                  </a:lnTo>
                  <a:lnTo>
                    <a:pt x="15945" y="2965"/>
                  </a:lnTo>
                  <a:lnTo>
                    <a:pt x="13565" y="2696"/>
                  </a:lnTo>
                  <a:lnTo>
                    <a:pt x="11319" y="2381"/>
                  </a:lnTo>
                  <a:lnTo>
                    <a:pt x="9208" y="1977"/>
                  </a:lnTo>
                  <a:lnTo>
                    <a:pt x="7187" y="1573"/>
                  </a:lnTo>
                  <a:lnTo>
                    <a:pt x="5345" y="1169"/>
                  </a:lnTo>
                  <a:lnTo>
                    <a:pt x="5345" y="1169"/>
                  </a:lnTo>
                  <a:lnTo>
                    <a:pt x="3234" y="585"/>
                  </a:lnTo>
                  <a:lnTo>
                    <a:pt x="1348" y="46"/>
                  </a:lnTo>
                  <a:lnTo>
                    <a:pt x="1348" y="46"/>
                  </a:lnTo>
                  <a:lnTo>
                    <a:pt x="1" y="270"/>
                  </a:lnTo>
                  <a:lnTo>
                    <a:pt x="270" y="360"/>
                  </a:lnTo>
                  <a:lnTo>
                    <a:pt x="270" y="360"/>
                  </a:lnTo>
                  <a:lnTo>
                    <a:pt x="2651" y="1124"/>
                  </a:lnTo>
                  <a:lnTo>
                    <a:pt x="3998" y="1483"/>
                  </a:lnTo>
                  <a:lnTo>
                    <a:pt x="5390" y="1842"/>
                  </a:lnTo>
                  <a:lnTo>
                    <a:pt x="5390" y="1842"/>
                  </a:lnTo>
                  <a:lnTo>
                    <a:pt x="5390" y="1842"/>
                  </a:lnTo>
                  <a:lnTo>
                    <a:pt x="7277" y="2292"/>
                  </a:lnTo>
                  <a:lnTo>
                    <a:pt x="9298" y="2696"/>
                  </a:lnTo>
                  <a:lnTo>
                    <a:pt x="11409" y="3055"/>
                  </a:lnTo>
                  <a:lnTo>
                    <a:pt x="13700" y="3370"/>
                  </a:lnTo>
                  <a:lnTo>
                    <a:pt x="16035" y="3639"/>
                  </a:lnTo>
                  <a:lnTo>
                    <a:pt x="18506" y="3864"/>
                  </a:lnTo>
                  <a:lnTo>
                    <a:pt x="21111" y="3998"/>
                  </a:lnTo>
                  <a:lnTo>
                    <a:pt x="23761" y="4043"/>
                  </a:lnTo>
                  <a:lnTo>
                    <a:pt x="23761" y="4043"/>
                  </a:lnTo>
                  <a:lnTo>
                    <a:pt x="26456" y="3998"/>
                  </a:lnTo>
                  <a:lnTo>
                    <a:pt x="29016" y="3864"/>
                  </a:lnTo>
                  <a:lnTo>
                    <a:pt x="31441" y="3684"/>
                  </a:lnTo>
                  <a:lnTo>
                    <a:pt x="33822" y="3415"/>
                  </a:lnTo>
                  <a:lnTo>
                    <a:pt x="36023" y="3055"/>
                  </a:lnTo>
                  <a:lnTo>
                    <a:pt x="38134" y="2696"/>
                  </a:lnTo>
                  <a:lnTo>
                    <a:pt x="40110" y="2292"/>
                  </a:lnTo>
                  <a:lnTo>
                    <a:pt x="41996" y="1887"/>
                  </a:lnTo>
                  <a:lnTo>
                    <a:pt x="41996" y="1887"/>
                  </a:lnTo>
                  <a:lnTo>
                    <a:pt x="41996" y="1887"/>
                  </a:lnTo>
                  <a:lnTo>
                    <a:pt x="43613" y="1483"/>
                  </a:lnTo>
                  <a:lnTo>
                    <a:pt x="45095" y="1079"/>
                  </a:lnTo>
                  <a:lnTo>
                    <a:pt x="46443" y="630"/>
                  </a:lnTo>
                  <a:lnTo>
                    <a:pt x="47656" y="270"/>
                  </a:lnTo>
                  <a:lnTo>
                    <a:pt x="47656" y="270"/>
                  </a:lnTo>
                  <a:lnTo>
                    <a:pt x="4630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604;p53">
              <a:extLst>
                <a:ext uri="{FF2B5EF4-FFF2-40B4-BE49-F238E27FC236}">
                  <a16:creationId xmlns:a16="http://schemas.microsoft.com/office/drawing/2014/main" id="{95D7BEEB-8C06-4692-AAEA-7A5040D0EEE1}"/>
                </a:ext>
              </a:extLst>
            </p:cNvPr>
            <p:cNvSpPr/>
            <p:nvPr/>
          </p:nvSpPr>
          <p:spPr>
            <a:xfrm>
              <a:off x="2922925" y="4131950"/>
              <a:ext cx="1281225" cy="283000"/>
            </a:xfrm>
            <a:custGeom>
              <a:avLst/>
              <a:gdLst/>
              <a:ahLst/>
              <a:cxnLst/>
              <a:rect l="l" t="t" r="r" b="b"/>
              <a:pathLst>
                <a:path w="51249" h="11320" extrusionOk="0">
                  <a:moveTo>
                    <a:pt x="3638" y="2920"/>
                  </a:moveTo>
                  <a:lnTo>
                    <a:pt x="3638" y="2965"/>
                  </a:lnTo>
                  <a:lnTo>
                    <a:pt x="3638" y="4223"/>
                  </a:lnTo>
                  <a:lnTo>
                    <a:pt x="3593" y="4268"/>
                  </a:lnTo>
                  <a:lnTo>
                    <a:pt x="3548" y="4223"/>
                  </a:lnTo>
                  <a:lnTo>
                    <a:pt x="3548" y="2965"/>
                  </a:lnTo>
                  <a:lnTo>
                    <a:pt x="3548" y="2920"/>
                  </a:lnTo>
                  <a:close/>
                  <a:moveTo>
                    <a:pt x="46847" y="3324"/>
                  </a:moveTo>
                  <a:lnTo>
                    <a:pt x="46891" y="3369"/>
                  </a:lnTo>
                  <a:lnTo>
                    <a:pt x="46891" y="3414"/>
                  </a:lnTo>
                  <a:lnTo>
                    <a:pt x="46891" y="4807"/>
                  </a:lnTo>
                  <a:lnTo>
                    <a:pt x="46891" y="4851"/>
                  </a:lnTo>
                  <a:lnTo>
                    <a:pt x="46847" y="4896"/>
                  </a:lnTo>
                  <a:lnTo>
                    <a:pt x="46802" y="4851"/>
                  </a:lnTo>
                  <a:lnTo>
                    <a:pt x="46802" y="4807"/>
                  </a:lnTo>
                  <a:lnTo>
                    <a:pt x="46802" y="3414"/>
                  </a:lnTo>
                  <a:lnTo>
                    <a:pt x="46802" y="3369"/>
                  </a:lnTo>
                  <a:lnTo>
                    <a:pt x="46847" y="3324"/>
                  </a:lnTo>
                  <a:close/>
                  <a:moveTo>
                    <a:pt x="48823" y="1932"/>
                  </a:moveTo>
                  <a:lnTo>
                    <a:pt x="48868" y="1977"/>
                  </a:lnTo>
                  <a:lnTo>
                    <a:pt x="48778" y="5525"/>
                  </a:lnTo>
                  <a:lnTo>
                    <a:pt x="48778" y="5570"/>
                  </a:lnTo>
                  <a:lnTo>
                    <a:pt x="48688" y="5570"/>
                  </a:lnTo>
                  <a:lnTo>
                    <a:pt x="48688" y="5525"/>
                  </a:lnTo>
                  <a:lnTo>
                    <a:pt x="48733" y="1977"/>
                  </a:lnTo>
                  <a:lnTo>
                    <a:pt x="48778" y="1932"/>
                  </a:lnTo>
                  <a:close/>
                  <a:moveTo>
                    <a:pt x="6019" y="5031"/>
                  </a:moveTo>
                  <a:lnTo>
                    <a:pt x="6019" y="5076"/>
                  </a:lnTo>
                  <a:lnTo>
                    <a:pt x="6109" y="6154"/>
                  </a:lnTo>
                  <a:lnTo>
                    <a:pt x="6109" y="6199"/>
                  </a:lnTo>
                  <a:lnTo>
                    <a:pt x="6019" y="6199"/>
                  </a:lnTo>
                  <a:lnTo>
                    <a:pt x="6019" y="6154"/>
                  </a:lnTo>
                  <a:lnTo>
                    <a:pt x="5929" y="5076"/>
                  </a:lnTo>
                  <a:lnTo>
                    <a:pt x="5974" y="5031"/>
                  </a:lnTo>
                  <a:close/>
                  <a:moveTo>
                    <a:pt x="0" y="1"/>
                  </a:moveTo>
                  <a:lnTo>
                    <a:pt x="449" y="6603"/>
                  </a:lnTo>
                  <a:lnTo>
                    <a:pt x="539" y="6648"/>
                  </a:lnTo>
                  <a:lnTo>
                    <a:pt x="1437" y="7007"/>
                  </a:lnTo>
                  <a:lnTo>
                    <a:pt x="2875" y="7546"/>
                  </a:lnTo>
                  <a:lnTo>
                    <a:pt x="4806" y="8220"/>
                  </a:lnTo>
                  <a:lnTo>
                    <a:pt x="5974" y="8535"/>
                  </a:lnTo>
                  <a:lnTo>
                    <a:pt x="7231" y="8894"/>
                  </a:lnTo>
                  <a:lnTo>
                    <a:pt x="8983" y="9343"/>
                  </a:lnTo>
                  <a:lnTo>
                    <a:pt x="10914" y="9792"/>
                  </a:lnTo>
                  <a:lnTo>
                    <a:pt x="13025" y="10196"/>
                  </a:lnTo>
                  <a:lnTo>
                    <a:pt x="15271" y="10556"/>
                  </a:lnTo>
                  <a:lnTo>
                    <a:pt x="17652" y="10870"/>
                  </a:lnTo>
                  <a:lnTo>
                    <a:pt x="20212" y="11140"/>
                  </a:lnTo>
                  <a:lnTo>
                    <a:pt x="22862" y="11274"/>
                  </a:lnTo>
                  <a:lnTo>
                    <a:pt x="24209" y="11319"/>
                  </a:lnTo>
                  <a:lnTo>
                    <a:pt x="25602" y="11319"/>
                  </a:lnTo>
                  <a:lnTo>
                    <a:pt x="28386" y="11274"/>
                  </a:lnTo>
                  <a:lnTo>
                    <a:pt x="30991" y="11140"/>
                  </a:lnTo>
                  <a:lnTo>
                    <a:pt x="33507" y="10915"/>
                  </a:lnTo>
                  <a:lnTo>
                    <a:pt x="35842" y="10601"/>
                  </a:lnTo>
                  <a:lnTo>
                    <a:pt x="38088" y="10241"/>
                  </a:lnTo>
                  <a:lnTo>
                    <a:pt x="40154" y="9837"/>
                  </a:lnTo>
                  <a:lnTo>
                    <a:pt x="42086" y="9388"/>
                  </a:lnTo>
                  <a:lnTo>
                    <a:pt x="43837" y="8984"/>
                  </a:lnTo>
                  <a:lnTo>
                    <a:pt x="45140" y="8624"/>
                  </a:lnTo>
                  <a:lnTo>
                    <a:pt x="46308" y="8265"/>
                  </a:lnTo>
                  <a:lnTo>
                    <a:pt x="48329" y="7591"/>
                  </a:lnTo>
                  <a:lnTo>
                    <a:pt x="49766" y="7052"/>
                  </a:lnTo>
                  <a:lnTo>
                    <a:pt x="50709" y="6648"/>
                  </a:lnTo>
                  <a:lnTo>
                    <a:pt x="50799" y="6603"/>
                  </a:lnTo>
                  <a:lnTo>
                    <a:pt x="51248" y="1"/>
                  </a:lnTo>
                  <a:lnTo>
                    <a:pt x="50934" y="90"/>
                  </a:lnTo>
                  <a:lnTo>
                    <a:pt x="49541" y="585"/>
                  </a:lnTo>
                  <a:lnTo>
                    <a:pt x="47880" y="1124"/>
                  </a:lnTo>
                  <a:lnTo>
                    <a:pt x="45948" y="1707"/>
                  </a:lnTo>
                  <a:lnTo>
                    <a:pt x="43837" y="2246"/>
                  </a:lnTo>
                  <a:lnTo>
                    <a:pt x="41951" y="2651"/>
                  </a:lnTo>
                  <a:lnTo>
                    <a:pt x="39975" y="3055"/>
                  </a:lnTo>
                  <a:lnTo>
                    <a:pt x="37864" y="3414"/>
                  </a:lnTo>
                  <a:lnTo>
                    <a:pt x="35663" y="3774"/>
                  </a:lnTo>
                  <a:lnTo>
                    <a:pt x="33282" y="4043"/>
                  </a:lnTo>
                  <a:lnTo>
                    <a:pt x="30857" y="4223"/>
                  </a:lnTo>
                  <a:lnTo>
                    <a:pt x="28297" y="4357"/>
                  </a:lnTo>
                  <a:lnTo>
                    <a:pt x="25602" y="4402"/>
                  </a:lnTo>
                  <a:lnTo>
                    <a:pt x="22952" y="4357"/>
                  </a:lnTo>
                  <a:lnTo>
                    <a:pt x="20347" y="4223"/>
                  </a:lnTo>
                  <a:lnTo>
                    <a:pt x="17876" y="3998"/>
                  </a:lnTo>
                  <a:lnTo>
                    <a:pt x="15541" y="3729"/>
                  </a:lnTo>
                  <a:lnTo>
                    <a:pt x="13250" y="3414"/>
                  </a:lnTo>
                  <a:lnTo>
                    <a:pt x="11139" y="3055"/>
                  </a:lnTo>
                  <a:lnTo>
                    <a:pt x="9118" y="2651"/>
                  </a:lnTo>
                  <a:lnTo>
                    <a:pt x="7231" y="2201"/>
                  </a:lnTo>
                  <a:lnTo>
                    <a:pt x="5839" y="1842"/>
                  </a:lnTo>
                  <a:lnTo>
                    <a:pt x="4492" y="1483"/>
                  </a:lnTo>
                  <a:lnTo>
                    <a:pt x="2111" y="719"/>
                  </a:lnTo>
                  <a:lnTo>
                    <a:pt x="1842" y="629"/>
                  </a:lnTo>
                  <a:lnTo>
                    <a:pt x="1976" y="3863"/>
                  </a:lnTo>
                  <a:lnTo>
                    <a:pt x="1931" y="3908"/>
                  </a:lnTo>
                  <a:lnTo>
                    <a:pt x="1886" y="3908"/>
                  </a:lnTo>
                  <a:lnTo>
                    <a:pt x="1886" y="3863"/>
                  </a:lnTo>
                  <a:lnTo>
                    <a:pt x="1707" y="585"/>
                  </a:lnTo>
                  <a:lnTo>
                    <a:pt x="1572" y="540"/>
                  </a:lnTo>
                  <a:lnTo>
                    <a:pt x="31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4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605;p53">
              <a:extLst>
                <a:ext uri="{FF2B5EF4-FFF2-40B4-BE49-F238E27FC236}">
                  <a16:creationId xmlns:a16="http://schemas.microsoft.com/office/drawing/2014/main" id="{BFF1D814-E2C7-46A0-A395-AFB886A6689E}"/>
                </a:ext>
              </a:extLst>
            </p:cNvPr>
            <p:cNvSpPr/>
            <p:nvPr/>
          </p:nvSpPr>
          <p:spPr>
            <a:xfrm>
              <a:off x="2922925" y="4131950"/>
              <a:ext cx="1281225" cy="283000"/>
            </a:xfrm>
            <a:custGeom>
              <a:avLst/>
              <a:gdLst/>
              <a:ahLst/>
              <a:cxnLst/>
              <a:rect l="l" t="t" r="r" b="b"/>
              <a:pathLst>
                <a:path w="51249" h="11320" fill="none" extrusionOk="0">
                  <a:moveTo>
                    <a:pt x="50934" y="90"/>
                  </a:moveTo>
                  <a:lnTo>
                    <a:pt x="50934" y="90"/>
                  </a:lnTo>
                  <a:lnTo>
                    <a:pt x="49541" y="585"/>
                  </a:lnTo>
                  <a:lnTo>
                    <a:pt x="47880" y="1124"/>
                  </a:lnTo>
                  <a:lnTo>
                    <a:pt x="45948" y="1707"/>
                  </a:lnTo>
                  <a:lnTo>
                    <a:pt x="43837" y="2246"/>
                  </a:lnTo>
                  <a:lnTo>
                    <a:pt x="43837" y="2246"/>
                  </a:lnTo>
                  <a:lnTo>
                    <a:pt x="41951" y="2651"/>
                  </a:lnTo>
                  <a:lnTo>
                    <a:pt x="39975" y="3055"/>
                  </a:lnTo>
                  <a:lnTo>
                    <a:pt x="37864" y="3414"/>
                  </a:lnTo>
                  <a:lnTo>
                    <a:pt x="35663" y="3774"/>
                  </a:lnTo>
                  <a:lnTo>
                    <a:pt x="33282" y="4043"/>
                  </a:lnTo>
                  <a:lnTo>
                    <a:pt x="30857" y="4223"/>
                  </a:lnTo>
                  <a:lnTo>
                    <a:pt x="28297" y="4357"/>
                  </a:lnTo>
                  <a:lnTo>
                    <a:pt x="25602" y="4402"/>
                  </a:lnTo>
                  <a:lnTo>
                    <a:pt x="25602" y="4402"/>
                  </a:lnTo>
                  <a:lnTo>
                    <a:pt x="22952" y="4357"/>
                  </a:lnTo>
                  <a:lnTo>
                    <a:pt x="20347" y="4223"/>
                  </a:lnTo>
                  <a:lnTo>
                    <a:pt x="17876" y="3998"/>
                  </a:lnTo>
                  <a:lnTo>
                    <a:pt x="15541" y="3729"/>
                  </a:lnTo>
                  <a:lnTo>
                    <a:pt x="13250" y="3414"/>
                  </a:lnTo>
                  <a:lnTo>
                    <a:pt x="11139" y="3055"/>
                  </a:lnTo>
                  <a:lnTo>
                    <a:pt x="9118" y="2651"/>
                  </a:lnTo>
                  <a:lnTo>
                    <a:pt x="7231" y="2201"/>
                  </a:lnTo>
                  <a:lnTo>
                    <a:pt x="7231" y="2201"/>
                  </a:lnTo>
                  <a:lnTo>
                    <a:pt x="5839" y="1842"/>
                  </a:lnTo>
                  <a:lnTo>
                    <a:pt x="4492" y="1483"/>
                  </a:lnTo>
                  <a:lnTo>
                    <a:pt x="2111" y="719"/>
                  </a:lnTo>
                  <a:lnTo>
                    <a:pt x="1842" y="629"/>
                  </a:lnTo>
                  <a:lnTo>
                    <a:pt x="1976" y="3863"/>
                  </a:lnTo>
                  <a:lnTo>
                    <a:pt x="1976" y="3863"/>
                  </a:lnTo>
                  <a:lnTo>
                    <a:pt x="1931" y="3908"/>
                  </a:lnTo>
                  <a:lnTo>
                    <a:pt x="1931" y="3908"/>
                  </a:lnTo>
                  <a:lnTo>
                    <a:pt x="1886" y="3908"/>
                  </a:lnTo>
                  <a:lnTo>
                    <a:pt x="1886" y="3863"/>
                  </a:lnTo>
                  <a:lnTo>
                    <a:pt x="1707" y="585"/>
                  </a:lnTo>
                  <a:lnTo>
                    <a:pt x="1572" y="540"/>
                  </a:lnTo>
                  <a:lnTo>
                    <a:pt x="1572" y="540"/>
                  </a:lnTo>
                  <a:lnTo>
                    <a:pt x="314" y="90"/>
                  </a:lnTo>
                  <a:lnTo>
                    <a:pt x="0" y="1"/>
                  </a:lnTo>
                  <a:lnTo>
                    <a:pt x="449" y="6603"/>
                  </a:lnTo>
                  <a:lnTo>
                    <a:pt x="539" y="6648"/>
                  </a:lnTo>
                  <a:lnTo>
                    <a:pt x="539" y="6648"/>
                  </a:lnTo>
                  <a:lnTo>
                    <a:pt x="1437" y="7007"/>
                  </a:lnTo>
                  <a:lnTo>
                    <a:pt x="2875" y="7546"/>
                  </a:lnTo>
                  <a:lnTo>
                    <a:pt x="4806" y="8220"/>
                  </a:lnTo>
                  <a:lnTo>
                    <a:pt x="5974" y="8535"/>
                  </a:lnTo>
                  <a:lnTo>
                    <a:pt x="7231" y="8894"/>
                  </a:lnTo>
                  <a:lnTo>
                    <a:pt x="7231" y="8894"/>
                  </a:lnTo>
                  <a:lnTo>
                    <a:pt x="8983" y="9343"/>
                  </a:lnTo>
                  <a:lnTo>
                    <a:pt x="10914" y="9792"/>
                  </a:lnTo>
                  <a:lnTo>
                    <a:pt x="13025" y="10196"/>
                  </a:lnTo>
                  <a:lnTo>
                    <a:pt x="15271" y="10556"/>
                  </a:lnTo>
                  <a:lnTo>
                    <a:pt x="17652" y="10870"/>
                  </a:lnTo>
                  <a:lnTo>
                    <a:pt x="20212" y="11140"/>
                  </a:lnTo>
                  <a:lnTo>
                    <a:pt x="22862" y="11274"/>
                  </a:lnTo>
                  <a:lnTo>
                    <a:pt x="24209" y="11319"/>
                  </a:lnTo>
                  <a:lnTo>
                    <a:pt x="25602" y="11319"/>
                  </a:lnTo>
                  <a:lnTo>
                    <a:pt x="25602" y="11319"/>
                  </a:lnTo>
                  <a:lnTo>
                    <a:pt x="28386" y="11274"/>
                  </a:lnTo>
                  <a:lnTo>
                    <a:pt x="30991" y="11140"/>
                  </a:lnTo>
                  <a:lnTo>
                    <a:pt x="33507" y="10915"/>
                  </a:lnTo>
                  <a:lnTo>
                    <a:pt x="35842" y="10601"/>
                  </a:lnTo>
                  <a:lnTo>
                    <a:pt x="38088" y="10241"/>
                  </a:lnTo>
                  <a:lnTo>
                    <a:pt x="40154" y="9837"/>
                  </a:lnTo>
                  <a:lnTo>
                    <a:pt x="42086" y="9388"/>
                  </a:lnTo>
                  <a:lnTo>
                    <a:pt x="43837" y="8984"/>
                  </a:lnTo>
                  <a:lnTo>
                    <a:pt x="43837" y="8984"/>
                  </a:lnTo>
                  <a:lnTo>
                    <a:pt x="45140" y="8624"/>
                  </a:lnTo>
                  <a:lnTo>
                    <a:pt x="46308" y="8265"/>
                  </a:lnTo>
                  <a:lnTo>
                    <a:pt x="48329" y="7591"/>
                  </a:lnTo>
                  <a:lnTo>
                    <a:pt x="49766" y="7052"/>
                  </a:lnTo>
                  <a:lnTo>
                    <a:pt x="50709" y="6648"/>
                  </a:lnTo>
                  <a:lnTo>
                    <a:pt x="50799" y="6603"/>
                  </a:lnTo>
                  <a:lnTo>
                    <a:pt x="51248" y="1"/>
                  </a:lnTo>
                  <a:lnTo>
                    <a:pt x="50934" y="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606;p53">
              <a:extLst>
                <a:ext uri="{FF2B5EF4-FFF2-40B4-BE49-F238E27FC236}">
                  <a16:creationId xmlns:a16="http://schemas.microsoft.com/office/drawing/2014/main" id="{9194F2E2-2FB0-478E-A606-871565B8276F}"/>
                </a:ext>
              </a:extLst>
            </p:cNvPr>
            <p:cNvSpPr/>
            <p:nvPr/>
          </p:nvSpPr>
          <p:spPr>
            <a:xfrm>
              <a:off x="3011625" y="4204950"/>
              <a:ext cx="2275" cy="33700"/>
            </a:xfrm>
            <a:custGeom>
              <a:avLst/>
              <a:gdLst/>
              <a:ahLst/>
              <a:cxnLst/>
              <a:rect l="l" t="t" r="r" b="b"/>
              <a:pathLst>
                <a:path w="91" h="1348" fill="none" extrusionOk="0">
                  <a:moveTo>
                    <a:pt x="90" y="1303"/>
                  </a:moveTo>
                  <a:lnTo>
                    <a:pt x="90" y="1303"/>
                  </a:lnTo>
                  <a:lnTo>
                    <a:pt x="90" y="1303"/>
                  </a:lnTo>
                  <a:lnTo>
                    <a:pt x="45" y="1348"/>
                  </a:lnTo>
                  <a:lnTo>
                    <a:pt x="45" y="1348"/>
                  </a:lnTo>
                  <a:lnTo>
                    <a:pt x="0" y="1303"/>
                  </a:lnTo>
                  <a:lnTo>
                    <a:pt x="0" y="1303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90" y="45"/>
                  </a:lnTo>
                  <a:lnTo>
                    <a:pt x="90" y="13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607;p53">
              <a:extLst>
                <a:ext uri="{FF2B5EF4-FFF2-40B4-BE49-F238E27FC236}">
                  <a16:creationId xmlns:a16="http://schemas.microsoft.com/office/drawing/2014/main" id="{274F1B51-28AE-4D50-897E-1194EFE1F0A1}"/>
                </a:ext>
              </a:extLst>
            </p:cNvPr>
            <p:cNvSpPr/>
            <p:nvPr/>
          </p:nvSpPr>
          <p:spPr>
            <a:xfrm>
              <a:off x="3071125" y="4257725"/>
              <a:ext cx="4525" cy="29200"/>
            </a:xfrm>
            <a:custGeom>
              <a:avLst/>
              <a:gdLst/>
              <a:ahLst/>
              <a:cxnLst/>
              <a:rect l="l" t="t" r="r" b="b"/>
              <a:pathLst>
                <a:path w="181" h="1168" fill="none" extrusionOk="0">
                  <a:moveTo>
                    <a:pt x="136" y="1168"/>
                  </a:moveTo>
                  <a:lnTo>
                    <a:pt x="136" y="1168"/>
                  </a:lnTo>
                  <a:lnTo>
                    <a:pt x="91" y="1168"/>
                  </a:lnTo>
                  <a:lnTo>
                    <a:pt x="91" y="1123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91" y="0"/>
                  </a:lnTo>
                  <a:lnTo>
                    <a:pt x="91" y="45"/>
                  </a:lnTo>
                  <a:lnTo>
                    <a:pt x="181" y="1123"/>
                  </a:lnTo>
                  <a:lnTo>
                    <a:pt x="181" y="1123"/>
                  </a:lnTo>
                  <a:lnTo>
                    <a:pt x="181" y="1168"/>
                  </a:lnTo>
                  <a:lnTo>
                    <a:pt x="136" y="11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608;p53">
              <a:extLst>
                <a:ext uri="{FF2B5EF4-FFF2-40B4-BE49-F238E27FC236}">
                  <a16:creationId xmlns:a16="http://schemas.microsoft.com/office/drawing/2014/main" id="{34878B9E-C020-4F0A-B934-11CEB9F85900}"/>
                </a:ext>
              </a:extLst>
            </p:cNvPr>
            <p:cNvSpPr/>
            <p:nvPr/>
          </p:nvSpPr>
          <p:spPr>
            <a:xfrm>
              <a:off x="4092950" y="4215050"/>
              <a:ext cx="2275" cy="39325"/>
            </a:xfrm>
            <a:custGeom>
              <a:avLst/>
              <a:gdLst/>
              <a:ahLst/>
              <a:cxnLst/>
              <a:rect l="l" t="t" r="r" b="b"/>
              <a:pathLst>
                <a:path w="91" h="1573" fill="none" extrusionOk="0">
                  <a:moveTo>
                    <a:pt x="90" y="1483"/>
                  </a:moveTo>
                  <a:lnTo>
                    <a:pt x="90" y="1483"/>
                  </a:lnTo>
                  <a:lnTo>
                    <a:pt x="90" y="1527"/>
                  </a:lnTo>
                  <a:lnTo>
                    <a:pt x="46" y="1572"/>
                  </a:lnTo>
                  <a:lnTo>
                    <a:pt x="46" y="1572"/>
                  </a:lnTo>
                  <a:lnTo>
                    <a:pt x="1" y="1527"/>
                  </a:lnTo>
                  <a:lnTo>
                    <a:pt x="1" y="1483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45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90" y="45"/>
                  </a:lnTo>
                  <a:lnTo>
                    <a:pt x="90" y="90"/>
                  </a:lnTo>
                  <a:lnTo>
                    <a:pt x="90" y="14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609;p53">
              <a:extLst>
                <a:ext uri="{FF2B5EF4-FFF2-40B4-BE49-F238E27FC236}">
                  <a16:creationId xmlns:a16="http://schemas.microsoft.com/office/drawing/2014/main" id="{10FE3E2F-9A9B-4BBB-B1CF-CF1A0EA2E9CF}"/>
                </a:ext>
              </a:extLst>
            </p:cNvPr>
            <p:cNvSpPr/>
            <p:nvPr/>
          </p:nvSpPr>
          <p:spPr>
            <a:xfrm>
              <a:off x="4140125" y="4180225"/>
              <a:ext cx="4500" cy="91000"/>
            </a:xfrm>
            <a:custGeom>
              <a:avLst/>
              <a:gdLst/>
              <a:ahLst/>
              <a:cxnLst/>
              <a:rect l="l" t="t" r="r" b="b"/>
              <a:pathLst>
                <a:path w="180" h="3640" fill="none" extrusionOk="0">
                  <a:moveTo>
                    <a:pt x="90" y="3594"/>
                  </a:moveTo>
                  <a:lnTo>
                    <a:pt x="90" y="3594"/>
                  </a:lnTo>
                  <a:lnTo>
                    <a:pt x="90" y="3639"/>
                  </a:lnTo>
                  <a:lnTo>
                    <a:pt x="45" y="3639"/>
                  </a:lnTo>
                  <a:lnTo>
                    <a:pt x="45" y="3639"/>
                  </a:lnTo>
                  <a:lnTo>
                    <a:pt x="0" y="3639"/>
                  </a:lnTo>
                  <a:lnTo>
                    <a:pt x="0" y="3594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135" y="1"/>
                  </a:lnTo>
                  <a:lnTo>
                    <a:pt x="180" y="46"/>
                  </a:lnTo>
                  <a:lnTo>
                    <a:pt x="90" y="3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610;p53">
              <a:extLst>
                <a:ext uri="{FF2B5EF4-FFF2-40B4-BE49-F238E27FC236}">
                  <a16:creationId xmlns:a16="http://schemas.microsoft.com/office/drawing/2014/main" id="{AC750813-D750-4A26-BD92-D3BFFF84C070}"/>
                </a:ext>
              </a:extLst>
            </p:cNvPr>
            <p:cNvSpPr/>
            <p:nvPr/>
          </p:nvSpPr>
          <p:spPr>
            <a:xfrm>
              <a:off x="2709575" y="1350575"/>
              <a:ext cx="1707925" cy="260550"/>
            </a:xfrm>
            <a:custGeom>
              <a:avLst/>
              <a:gdLst/>
              <a:ahLst/>
              <a:cxnLst/>
              <a:rect l="l" t="t" r="r" b="b"/>
              <a:pathLst>
                <a:path w="68317" h="10422" extrusionOk="0">
                  <a:moveTo>
                    <a:pt x="34136" y="1"/>
                  </a:moveTo>
                  <a:lnTo>
                    <a:pt x="30632" y="46"/>
                  </a:lnTo>
                  <a:lnTo>
                    <a:pt x="27264" y="136"/>
                  </a:lnTo>
                  <a:lnTo>
                    <a:pt x="24075" y="270"/>
                  </a:lnTo>
                  <a:lnTo>
                    <a:pt x="21065" y="450"/>
                  </a:lnTo>
                  <a:lnTo>
                    <a:pt x="18191" y="720"/>
                  </a:lnTo>
                  <a:lnTo>
                    <a:pt x="15541" y="989"/>
                  </a:lnTo>
                  <a:lnTo>
                    <a:pt x="13070" y="1348"/>
                  </a:lnTo>
                  <a:lnTo>
                    <a:pt x="10780" y="1708"/>
                  </a:lnTo>
                  <a:lnTo>
                    <a:pt x="8669" y="2067"/>
                  </a:lnTo>
                  <a:lnTo>
                    <a:pt x="6782" y="2516"/>
                  </a:lnTo>
                  <a:lnTo>
                    <a:pt x="5121" y="2920"/>
                  </a:lnTo>
                  <a:lnTo>
                    <a:pt x="3683" y="3414"/>
                  </a:lnTo>
                  <a:lnTo>
                    <a:pt x="2426" y="3864"/>
                  </a:lnTo>
                  <a:lnTo>
                    <a:pt x="1437" y="4358"/>
                  </a:lnTo>
                  <a:lnTo>
                    <a:pt x="1033" y="4582"/>
                  </a:lnTo>
                  <a:lnTo>
                    <a:pt x="674" y="4852"/>
                  </a:lnTo>
                  <a:lnTo>
                    <a:pt x="360" y="5076"/>
                  </a:lnTo>
                  <a:lnTo>
                    <a:pt x="135" y="5301"/>
                  </a:lnTo>
                  <a:lnTo>
                    <a:pt x="0" y="5481"/>
                  </a:lnTo>
                  <a:lnTo>
                    <a:pt x="180" y="5660"/>
                  </a:lnTo>
                  <a:lnTo>
                    <a:pt x="539" y="5885"/>
                  </a:lnTo>
                  <a:lnTo>
                    <a:pt x="943" y="6064"/>
                  </a:lnTo>
                  <a:lnTo>
                    <a:pt x="1887" y="6514"/>
                  </a:lnTo>
                  <a:lnTo>
                    <a:pt x="3054" y="6963"/>
                  </a:lnTo>
                  <a:lnTo>
                    <a:pt x="4447" y="7367"/>
                  </a:lnTo>
                  <a:lnTo>
                    <a:pt x="6019" y="7816"/>
                  </a:lnTo>
                  <a:lnTo>
                    <a:pt x="7771" y="8175"/>
                  </a:lnTo>
                  <a:lnTo>
                    <a:pt x="9702" y="8580"/>
                  </a:lnTo>
                  <a:lnTo>
                    <a:pt x="11813" y="8894"/>
                  </a:lnTo>
                  <a:lnTo>
                    <a:pt x="14059" y="9253"/>
                  </a:lnTo>
                  <a:lnTo>
                    <a:pt x="16484" y="9523"/>
                  </a:lnTo>
                  <a:lnTo>
                    <a:pt x="19089" y="9792"/>
                  </a:lnTo>
                  <a:lnTo>
                    <a:pt x="21829" y="10017"/>
                  </a:lnTo>
                  <a:lnTo>
                    <a:pt x="24704" y="10152"/>
                  </a:lnTo>
                  <a:lnTo>
                    <a:pt x="27713" y="10287"/>
                  </a:lnTo>
                  <a:lnTo>
                    <a:pt x="30857" y="10376"/>
                  </a:lnTo>
                  <a:lnTo>
                    <a:pt x="34136" y="10421"/>
                  </a:lnTo>
                  <a:lnTo>
                    <a:pt x="37414" y="10376"/>
                  </a:lnTo>
                  <a:lnTo>
                    <a:pt x="40559" y="10287"/>
                  </a:lnTo>
                  <a:lnTo>
                    <a:pt x="43568" y="10152"/>
                  </a:lnTo>
                  <a:lnTo>
                    <a:pt x="46442" y="10017"/>
                  </a:lnTo>
                  <a:lnTo>
                    <a:pt x="49182" y="9792"/>
                  </a:lnTo>
                  <a:lnTo>
                    <a:pt x="51787" y="9523"/>
                  </a:lnTo>
                  <a:lnTo>
                    <a:pt x="54213" y="9253"/>
                  </a:lnTo>
                  <a:lnTo>
                    <a:pt x="56503" y="8894"/>
                  </a:lnTo>
                  <a:lnTo>
                    <a:pt x="58614" y="8580"/>
                  </a:lnTo>
                  <a:lnTo>
                    <a:pt x="60546" y="8175"/>
                  </a:lnTo>
                  <a:lnTo>
                    <a:pt x="62297" y="7816"/>
                  </a:lnTo>
                  <a:lnTo>
                    <a:pt x="63825" y="7367"/>
                  </a:lnTo>
                  <a:lnTo>
                    <a:pt x="65217" y="6963"/>
                  </a:lnTo>
                  <a:lnTo>
                    <a:pt x="66385" y="6514"/>
                  </a:lnTo>
                  <a:lnTo>
                    <a:pt x="67328" y="6109"/>
                  </a:lnTo>
                  <a:lnTo>
                    <a:pt x="67732" y="5885"/>
                  </a:lnTo>
                  <a:lnTo>
                    <a:pt x="68092" y="5660"/>
                  </a:lnTo>
                  <a:lnTo>
                    <a:pt x="68316" y="5526"/>
                  </a:lnTo>
                  <a:lnTo>
                    <a:pt x="68136" y="5301"/>
                  </a:lnTo>
                  <a:lnTo>
                    <a:pt x="67912" y="5076"/>
                  </a:lnTo>
                  <a:lnTo>
                    <a:pt x="67597" y="4852"/>
                  </a:lnTo>
                  <a:lnTo>
                    <a:pt x="67238" y="4582"/>
                  </a:lnTo>
                  <a:lnTo>
                    <a:pt x="66834" y="4358"/>
                  </a:lnTo>
                  <a:lnTo>
                    <a:pt x="65846" y="3864"/>
                  </a:lnTo>
                  <a:lnTo>
                    <a:pt x="64588" y="3414"/>
                  </a:lnTo>
                  <a:lnTo>
                    <a:pt x="63151" y="2920"/>
                  </a:lnTo>
                  <a:lnTo>
                    <a:pt x="61444" y="2516"/>
                  </a:lnTo>
                  <a:lnTo>
                    <a:pt x="59603" y="2067"/>
                  </a:lnTo>
                  <a:lnTo>
                    <a:pt x="57492" y="1708"/>
                  </a:lnTo>
                  <a:lnTo>
                    <a:pt x="55201" y="1348"/>
                  </a:lnTo>
                  <a:lnTo>
                    <a:pt x="52731" y="989"/>
                  </a:lnTo>
                  <a:lnTo>
                    <a:pt x="50081" y="720"/>
                  </a:lnTo>
                  <a:lnTo>
                    <a:pt x="47206" y="450"/>
                  </a:lnTo>
                  <a:lnTo>
                    <a:pt x="44197" y="270"/>
                  </a:lnTo>
                  <a:lnTo>
                    <a:pt x="41008" y="136"/>
                  </a:lnTo>
                  <a:lnTo>
                    <a:pt x="37639" y="46"/>
                  </a:lnTo>
                  <a:lnTo>
                    <a:pt x="3413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611;p53">
              <a:extLst>
                <a:ext uri="{FF2B5EF4-FFF2-40B4-BE49-F238E27FC236}">
                  <a16:creationId xmlns:a16="http://schemas.microsoft.com/office/drawing/2014/main" id="{A92E3142-CD16-4587-81E9-99A1698C04B3}"/>
                </a:ext>
              </a:extLst>
            </p:cNvPr>
            <p:cNvSpPr/>
            <p:nvPr/>
          </p:nvSpPr>
          <p:spPr>
            <a:xfrm>
              <a:off x="2709575" y="1350575"/>
              <a:ext cx="1707925" cy="260550"/>
            </a:xfrm>
            <a:custGeom>
              <a:avLst/>
              <a:gdLst/>
              <a:ahLst/>
              <a:cxnLst/>
              <a:rect l="l" t="t" r="r" b="b"/>
              <a:pathLst>
                <a:path w="68317" h="10422" fill="none" extrusionOk="0">
                  <a:moveTo>
                    <a:pt x="34136" y="1"/>
                  </a:moveTo>
                  <a:lnTo>
                    <a:pt x="34136" y="1"/>
                  </a:lnTo>
                  <a:lnTo>
                    <a:pt x="30632" y="46"/>
                  </a:lnTo>
                  <a:lnTo>
                    <a:pt x="27264" y="136"/>
                  </a:lnTo>
                  <a:lnTo>
                    <a:pt x="24075" y="270"/>
                  </a:lnTo>
                  <a:lnTo>
                    <a:pt x="21065" y="450"/>
                  </a:lnTo>
                  <a:lnTo>
                    <a:pt x="18191" y="720"/>
                  </a:lnTo>
                  <a:lnTo>
                    <a:pt x="15541" y="989"/>
                  </a:lnTo>
                  <a:lnTo>
                    <a:pt x="13070" y="1348"/>
                  </a:lnTo>
                  <a:lnTo>
                    <a:pt x="10780" y="1708"/>
                  </a:lnTo>
                  <a:lnTo>
                    <a:pt x="8669" y="2067"/>
                  </a:lnTo>
                  <a:lnTo>
                    <a:pt x="6782" y="2516"/>
                  </a:lnTo>
                  <a:lnTo>
                    <a:pt x="5121" y="2920"/>
                  </a:lnTo>
                  <a:lnTo>
                    <a:pt x="3683" y="3414"/>
                  </a:lnTo>
                  <a:lnTo>
                    <a:pt x="2426" y="3864"/>
                  </a:lnTo>
                  <a:lnTo>
                    <a:pt x="1437" y="4358"/>
                  </a:lnTo>
                  <a:lnTo>
                    <a:pt x="1033" y="4582"/>
                  </a:lnTo>
                  <a:lnTo>
                    <a:pt x="674" y="4852"/>
                  </a:lnTo>
                  <a:lnTo>
                    <a:pt x="360" y="5076"/>
                  </a:lnTo>
                  <a:lnTo>
                    <a:pt x="135" y="5301"/>
                  </a:lnTo>
                  <a:lnTo>
                    <a:pt x="0" y="5481"/>
                  </a:lnTo>
                  <a:lnTo>
                    <a:pt x="180" y="5660"/>
                  </a:lnTo>
                  <a:lnTo>
                    <a:pt x="180" y="5660"/>
                  </a:lnTo>
                  <a:lnTo>
                    <a:pt x="539" y="5885"/>
                  </a:lnTo>
                  <a:lnTo>
                    <a:pt x="943" y="6064"/>
                  </a:lnTo>
                  <a:lnTo>
                    <a:pt x="1887" y="6514"/>
                  </a:lnTo>
                  <a:lnTo>
                    <a:pt x="3054" y="6963"/>
                  </a:lnTo>
                  <a:lnTo>
                    <a:pt x="4447" y="7367"/>
                  </a:lnTo>
                  <a:lnTo>
                    <a:pt x="6019" y="7816"/>
                  </a:lnTo>
                  <a:lnTo>
                    <a:pt x="7771" y="8175"/>
                  </a:lnTo>
                  <a:lnTo>
                    <a:pt x="9702" y="8580"/>
                  </a:lnTo>
                  <a:lnTo>
                    <a:pt x="11813" y="8894"/>
                  </a:lnTo>
                  <a:lnTo>
                    <a:pt x="14059" y="9253"/>
                  </a:lnTo>
                  <a:lnTo>
                    <a:pt x="16484" y="9523"/>
                  </a:lnTo>
                  <a:lnTo>
                    <a:pt x="19089" y="9792"/>
                  </a:lnTo>
                  <a:lnTo>
                    <a:pt x="21829" y="10017"/>
                  </a:lnTo>
                  <a:lnTo>
                    <a:pt x="24704" y="10152"/>
                  </a:lnTo>
                  <a:lnTo>
                    <a:pt x="27713" y="10287"/>
                  </a:lnTo>
                  <a:lnTo>
                    <a:pt x="30857" y="10376"/>
                  </a:lnTo>
                  <a:lnTo>
                    <a:pt x="34136" y="10421"/>
                  </a:lnTo>
                  <a:lnTo>
                    <a:pt x="34136" y="10421"/>
                  </a:lnTo>
                  <a:lnTo>
                    <a:pt x="37414" y="10376"/>
                  </a:lnTo>
                  <a:lnTo>
                    <a:pt x="40559" y="10287"/>
                  </a:lnTo>
                  <a:lnTo>
                    <a:pt x="43568" y="10152"/>
                  </a:lnTo>
                  <a:lnTo>
                    <a:pt x="46442" y="10017"/>
                  </a:lnTo>
                  <a:lnTo>
                    <a:pt x="49182" y="9792"/>
                  </a:lnTo>
                  <a:lnTo>
                    <a:pt x="51787" y="9523"/>
                  </a:lnTo>
                  <a:lnTo>
                    <a:pt x="54213" y="9253"/>
                  </a:lnTo>
                  <a:lnTo>
                    <a:pt x="56503" y="8894"/>
                  </a:lnTo>
                  <a:lnTo>
                    <a:pt x="58614" y="8580"/>
                  </a:lnTo>
                  <a:lnTo>
                    <a:pt x="60546" y="8175"/>
                  </a:lnTo>
                  <a:lnTo>
                    <a:pt x="62297" y="7816"/>
                  </a:lnTo>
                  <a:lnTo>
                    <a:pt x="63825" y="7367"/>
                  </a:lnTo>
                  <a:lnTo>
                    <a:pt x="65217" y="6963"/>
                  </a:lnTo>
                  <a:lnTo>
                    <a:pt x="66385" y="6514"/>
                  </a:lnTo>
                  <a:lnTo>
                    <a:pt x="67328" y="6109"/>
                  </a:lnTo>
                  <a:lnTo>
                    <a:pt x="67732" y="5885"/>
                  </a:lnTo>
                  <a:lnTo>
                    <a:pt x="68092" y="5660"/>
                  </a:lnTo>
                  <a:lnTo>
                    <a:pt x="68316" y="5526"/>
                  </a:lnTo>
                  <a:lnTo>
                    <a:pt x="68136" y="5301"/>
                  </a:lnTo>
                  <a:lnTo>
                    <a:pt x="68136" y="5301"/>
                  </a:lnTo>
                  <a:lnTo>
                    <a:pt x="67912" y="5076"/>
                  </a:lnTo>
                  <a:lnTo>
                    <a:pt x="67597" y="4852"/>
                  </a:lnTo>
                  <a:lnTo>
                    <a:pt x="67238" y="4582"/>
                  </a:lnTo>
                  <a:lnTo>
                    <a:pt x="66834" y="4358"/>
                  </a:lnTo>
                  <a:lnTo>
                    <a:pt x="65846" y="3864"/>
                  </a:lnTo>
                  <a:lnTo>
                    <a:pt x="64588" y="3414"/>
                  </a:lnTo>
                  <a:lnTo>
                    <a:pt x="63151" y="2920"/>
                  </a:lnTo>
                  <a:lnTo>
                    <a:pt x="61444" y="2516"/>
                  </a:lnTo>
                  <a:lnTo>
                    <a:pt x="59603" y="2067"/>
                  </a:lnTo>
                  <a:lnTo>
                    <a:pt x="57492" y="1708"/>
                  </a:lnTo>
                  <a:lnTo>
                    <a:pt x="55201" y="1348"/>
                  </a:lnTo>
                  <a:lnTo>
                    <a:pt x="52731" y="989"/>
                  </a:lnTo>
                  <a:lnTo>
                    <a:pt x="50081" y="720"/>
                  </a:lnTo>
                  <a:lnTo>
                    <a:pt x="47206" y="450"/>
                  </a:lnTo>
                  <a:lnTo>
                    <a:pt x="44197" y="270"/>
                  </a:lnTo>
                  <a:lnTo>
                    <a:pt x="41008" y="136"/>
                  </a:lnTo>
                  <a:lnTo>
                    <a:pt x="37639" y="46"/>
                  </a:lnTo>
                  <a:lnTo>
                    <a:pt x="341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612;p53">
              <a:extLst>
                <a:ext uri="{FF2B5EF4-FFF2-40B4-BE49-F238E27FC236}">
                  <a16:creationId xmlns:a16="http://schemas.microsoft.com/office/drawing/2014/main" id="{DCD90127-2574-4B69-868D-0B9456A350C6}"/>
                </a:ext>
              </a:extLst>
            </p:cNvPr>
            <p:cNvSpPr/>
            <p:nvPr/>
          </p:nvSpPr>
          <p:spPr>
            <a:xfrm>
              <a:off x="2579325" y="1216975"/>
              <a:ext cx="1967300" cy="490700"/>
            </a:xfrm>
            <a:custGeom>
              <a:avLst/>
              <a:gdLst/>
              <a:ahLst/>
              <a:cxnLst/>
              <a:rect l="l" t="t" r="r" b="b"/>
              <a:pathLst>
                <a:path w="78692" h="19628" extrusionOk="0">
                  <a:moveTo>
                    <a:pt x="42445" y="2560"/>
                  </a:moveTo>
                  <a:lnTo>
                    <a:pt x="45499" y="2650"/>
                  </a:lnTo>
                  <a:lnTo>
                    <a:pt x="48508" y="2785"/>
                  </a:lnTo>
                  <a:lnTo>
                    <a:pt x="51518" y="2964"/>
                  </a:lnTo>
                  <a:lnTo>
                    <a:pt x="54392" y="3189"/>
                  </a:lnTo>
                  <a:lnTo>
                    <a:pt x="57177" y="3459"/>
                  </a:lnTo>
                  <a:lnTo>
                    <a:pt x="59872" y="3773"/>
                  </a:lnTo>
                  <a:lnTo>
                    <a:pt x="62432" y="4177"/>
                  </a:lnTo>
                  <a:lnTo>
                    <a:pt x="64768" y="4581"/>
                  </a:lnTo>
                  <a:lnTo>
                    <a:pt x="66968" y="5031"/>
                  </a:lnTo>
                  <a:lnTo>
                    <a:pt x="68945" y="5525"/>
                  </a:lnTo>
                  <a:lnTo>
                    <a:pt x="69843" y="5794"/>
                  </a:lnTo>
                  <a:lnTo>
                    <a:pt x="70652" y="6064"/>
                  </a:lnTo>
                  <a:lnTo>
                    <a:pt x="71415" y="6378"/>
                  </a:lnTo>
                  <a:lnTo>
                    <a:pt x="72134" y="6647"/>
                  </a:lnTo>
                  <a:lnTo>
                    <a:pt x="72763" y="6962"/>
                  </a:lnTo>
                  <a:lnTo>
                    <a:pt x="73346" y="7276"/>
                  </a:lnTo>
                  <a:lnTo>
                    <a:pt x="73840" y="7636"/>
                  </a:lnTo>
                  <a:lnTo>
                    <a:pt x="74245" y="7950"/>
                  </a:lnTo>
                  <a:lnTo>
                    <a:pt x="74559" y="8309"/>
                  </a:lnTo>
                  <a:lnTo>
                    <a:pt x="74829" y="8669"/>
                  </a:lnTo>
                  <a:lnTo>
                    <a:pt x="74963" y="9073"/>
                  </a:lnTo>
                  <a:lnTo>
                    <a:pt x="75008" y="9253"/>
                  </a:lnTo>
                  <a:lnTo>
                    <a:pt x="75053" y="9477"/>
                  </a:lnTo>
                  <a:lnTo>
                    <a:pt x="75008" y="9881"/>
                  </a:lnTo>
                  <a:lnTo>
                    <a:pt x="74829" y="10241"/>
                  </a:lnTo>
                  <a:lnTo>
                    <a:pt x="74604" y="10600"/>
                  </a:lnTo>
                  <a:lnTo>
                    <a:pt x="74290" y="10959"/>
                  </a:lnTo>
                  <a:lnTo>
                    <a:pt x="73885" y="11319"/>
                  </a:lnTo>
                  <a:lnTo>
                    <a:pt x="73391" y="11633"/>
                  </a:lnTo>
                  <a:lnTo>
                    <a:pt x="72852" y="11992"/>
                  </a:lnTo>
                  <a:lnTo>
                    <a:pt x="72179" y="12307"/>
                  </a:lnTo>
                  <a:lnTo>
                    <a:pt x="71460" y="12576"/>
                  </a:lnTo>
                  <a:lnTo>
                    <a:pt x="70696" y="12891"/>
                  </a:lnTo>
                  <a:lnTo>
                    <a:pt x="69843" y="13160"/>
                  </a:lnTo>
                  <a:lnTo>
                    <a:pt x="68900" y="13430"/>
                  </a:lnTo>
                  <a:lnTo>
                    <a:pt x="66924" y="13969"/>
                  </a:lnTo>
                  <a:lnTo>
                    <a:pt x="64678" y="14418"/>
                  </a:lnTo>
                  <a:lnTo>
                    <a:pt x="61983" y="14867"/>
                  </a:lnTo>
                  <a:lnTo>
                    <a:pt x="59108" y="15271"/>
                  </a:lnTo>
                  <a:lnTo>
                    <a:pt x="56054" y="15631"/>
                  </a:lnTo>
                  <a:lnTo>
                    <a:pt x="52910" y="15900"/>
                  </a:lnTo>
                  <a:lnTo>
                    <a:pt x="49586" y="16125"/>
                  </a:lnTo>
                  <a:lnTo>
                    <a:pt x="46218" y="16304"/>
                  </a:lnTo>
                  <a:lnTo>
                    <a:pt x="42804" y="16394"/>
                  </a:lnTo>
                  <a:lnTo>
                    <a:pt x="39346" y="16439"/>
                  </a:lnTo>
                  <a:lnTo>
                    <a:pt x="35887" y="16394"/>
                  </a:lnTo>
                  <a:lnTo>
                    <a:pt x="32429" y="16304"/>
                  </a:lnTo>
                  <a:lnTo>
                    <a:pt x="29060" y="16125"/>
                  </a:lnTo>
                  <a:lnTo>
                    <a:pt x="25736" y="15900"/>
                  </a:lnTo>
                  <a:lnTo>
                    <a:pt x="22547" y="15631"/>
                  </a:lnTo>
                  <a:lnTo>
                    <a:pt x="19448" y="15271"/>
                  </a:lnTo>
                  <a:lnTo>
                    <a:pt x="16574" y="14867"/>
                  </a:lnTo>
                  <a:lnTo>
                    <a:pt x="13924" y="14373"/>
                  </a:lnTo>
                  <a:lnTo>
                    <a:pt x="11678" y="13924"/>
                  </a:lnTo>
                  <a:lnTo>
                    <a:pt x="9702" y="13430"/>
                  </a:lnTo>
                  <a:lnTo>
                    <a:pt x="8803" y="13160"/>
                  </a:lnTo>
                  <a:lnTo>
                    <a:pt x="7950" y="12846"/>
                  </a:lnTo>
                  <a:lnTo>
                    <a:pt x="7186" y="12576"/>
                  </a:lnTo>
                  <a:lnTo>
                    <a:pt x="6468" y="12262"/>
                  </a:lnTo>
                  <a:lnTo>
                    <a:pt x="5839" y="11947"/>
                  </a:lnTo>
                  <a:lnTo>
                    <a:pt x="5300" y="11633"/>
                  </a:lnTo>
                  <a:lnTo>
                    <a:pt x="4806" y="11319"/>
                  </a:lnTo>
                  <a:lnTo>
                    <a:pt x="4402" y="10959"/>
                  </a:lnTo>
                  <a:lnTo>
                    <a:pt x="4087" y="10600"/>
                  </a:lnTo>
                  <a:lnTo>
                    <a:pt x="3863" y="10241"/>
                  </a:lnTo>
                  <a:lnTo>
                    <a:pt x="3728" y="9881"/>
                  </a:lnTo>
                  <a:lnTo>
                    <a:pt x="3683" y="9477"/>
                  </a:lnTo>
                  <a:lnTo>
                    <a:pt x="3683" y="9208"/>
                  </a:lnTo>
                  <a:lnTo>
                    <a:pt x="3773" y="8893"/>
                  </a:lnTo>
                  <a:lnTo>
                    <a:pt x="3997" y="8534"/>
                  </a:lnTo>
                  <a:lnTo>
                    <a:pt x="4267" y="8175"/>
                  </a:lnTo>
                  <a:lnTo>
                    <a:pt x="4626" y="7815"/>
                  </a:lnTo>
                  <a:lnTo>
                    <a:pt x="5075" y="7501"/>
                  </a:lnTo>
                  <a:lnTo>
                    <a:pt x="5614" y="7142"/>
                  </a:lnTo>
                  <a:lnTo>
                    <a:pt x="6198" y="6827"/>
                  </a:lnTo>
                  <a:lnTo>
                    <a:pt x="6917" y="6513"/>
                  </a:lnTo>
                  <a:lnTo>
                    <a:pt x="7636" y="6243"/>
                  </a:lnTo>
                  <a:lnTo>
                    <a:pt x="8489" y="5929"/>
                  </a:lnTo>
                  <a:lnTo>
                    <a:pt x="9342" y="5659"/>
                  </a:lnTo>
                  <a:lnTo>
                    <a:pt x="11319" y="5120"/>
                  </a:lnTo>
                  <a:lnTo>
                    <a:pt x="13519" y="4671"/>
                  </a:lnTo>
                  <a:lnTo>
                    <a:pt x="15900" y="4222"/>
                  </a:lnTo>
                  <a:lnTo>
                    <a:pt x="18460" y="3863"/>
                  </a:lnTo>
                  <a:lnTo>
                    <a:pt x="21155" y="3503"/>
                  </a:lnTo>
                  <a:lnTo>
                    <a:pt x="23985" y="3234"/>
                  </a:lnTo>
                  <a:lnTo>
                    <a:pt x="26949" y="2964"/>
                  </a:lnTo>
                  <a:lnTo>
                    <a:pt x="30003" y="2785"/>
                  </a:lnTo>
                  <a:lnTo>
                    <a:pt x="33102" y="2650"/>
                  </a:lnTo>
                  <a:lnTo>
                    <a:pt x="36202" y="2560"/>
                  </a:lnTo>
                  <a:close/>
                  <a:moveTo>
                    <a:pt x="39346" y="0"/>
                  </a:moveTo>
                  <a:lnTo>
                    <a:pt x="36336" y="45"/>
                  </a:lnTo>
                  <a:lnTo>
                    <a:pt x="33462" y="90"/>
                  </a:lnTo>
                  <a:lnTo>
                    <a:pt x="30677" y="225"/>
                  </a:lnTo>
                  <a:lnTo>
                    <a:pt x="27982" y="404"/>
                  </a:lnTo>
                  <a:lnTo>
                    <a:pt x="25377" y="629"/>
                  </a:lnTo>
                  <a:lnTo>
                    <a:pt x="22907" y="898"/>
                  </a:lnTo>
                  <a:lnTo>
                    <a:pt x="20571" y="1168"/>
                  </a:lnTo>
                  <a:lnTo>
                    <a:pt x="18325" y="1527"/>
                  </a:lnTo>
                  <a:lnTo>
                    <a:pt x="16169" y="1886"/>
                  </a:lnTo>
                  <a:lnTo>
                    <a:pt x="14148" y="2291"/>
                  </a:lnTo>
                  <a:lnTo>
                    <a:pt x="12262" y="2695"/>
                  </a:lnTo>
                  <a:lnTo>
                    <a:pt x="10510" y="3144"/>
                  </a:lnTo>
                  <a:lnTo>
                    <a:pt x="8893" y="3638"/>
                  </a:lnTo>
                  <a:lnTo>
                    <a:pt x="7366" y="4132"/>
                  </a:lnTo>
                  <a:lnTo>
                    <a:pt x="6019" y="4671"/>
                  </a:lnTo>
                  <a:lnTo>
                    <a:pt x="4761" y="5210"/>
                  </a:lnTo>
                  <a:lnTo>
                    <a:pt x="3683" y="5749"/>
                  </a:lnTo>
                  <a:lnTo>
                    <a:pt x="2740" y="6333"/>
                  </a:lnTo>
                  <a:lnTo>
                    <a:pt x="1931" y="6917"/>
                  </a:lnTo>
                  <a:lnTo>
                    <a:pt x="1258" y="7456"/>
                  </a:lnTo>
                  <a:lnTo>
                    <a:pt x="943" y="7770"/>
                  </a:lnTo>
                  <a:lnTo>
                    <a:pt x="719" y="8040"/>
                  </a:lnTo>
                  <a:lnTo>
                    <a:pt x="494" y="8354"/>
                  </a:lnTo>
                  <a:lnTo>
                    <a:pt x="314" y="8669"/>
                  </a:lnTo>
                  <a:lnTo>
                    <a:pt x="180" y="8938"/>
                  </a:lnTo>
                  <a:lnTo>
                    <a:pt x="90" y="9253"/>
                  </a:lnTo>
                  <a:lnTo>
                    <a:pt x="45" y="9522"/>
                  </a:lnTo>
                  <a:lnTo>
                    <a:pt x="0" y="9836"/>
                  </a:lnTo>
                  <a:lnTo>
                    <a:pt x="90" y="10331"/>
                  </a:lnTo>
                  <a:lnTo>
                    <a:pt x="225" y="10780"/>
                  </a:lnTo>
                  <a:lnTo>
                    <a:pt x="449" y="11184"/>
                  </a:lnTo>
                  <a:lnTo>
                    <a:pt x="764" y="11633"/>
                  </a:lnTo>
                  <a:lnTo>
                    <a:pt x="1123" y="12082"/>
                  </a:lnTo>
                  <a:lnTo>
                    <a:pt x="1572" y="12486"/>
                  </a:lnTo>
                  <a:lnTo>
                    <a:pt x="2156" y="12936"/>
                  </a:lnTo>
                  <a:lnTo>
                    <a:pt x="2740" y="13340"/>
                  </a:lnTo>
                  <a:lnTo>
                    <a:pt x="3458" y="13744"/>
                  </a:lnTo>
                  <a:lnTo>
                    <a:pt x="4222" y="14193"/>
                  </a:lnTo>
                  <a:lnTo>
                    <a:pt x="5075" y="14553"/>
                  </a:lnTo>
                  <a:lnTo>
                    <a:pt x="5974" y="14957"/>
                  </a:lnTo>
                  <a:lnTo>
                    <a:pt x="7007" y="15361"/>
                  </a:lnTo>
                  <a:lnTo>
                    <a:pt x="8040" y="15720"/>
                  </a:lnTo>
                  <a:lnTo>
                    <a:pt x="9163" y="16080"/>
                  </a:lnTo>
                  <a:lnTo>
                    <a:pt x="10375" y="16439"/>
                  </a:lnTo>
                  <a:lnTo>
                    <a:pt x="11633" y="16753"/>
                  </a:lnTo>
                  <a:lnTo>
                    <a:pt x="12936" y="17068"/>
                  </a:lnTo>
                  <a:lnTo>
                    <a:pt x="14328" y="17382"/>
                  </a:lnTo>
                  <a:lnTo>
                    <a:pt x="15720" y="17652"/>
                  </a:lnTo>
                  <a:lnTo>
                    <a:pt x="17203" y="17966"/>
                  </a:lnTo>
                  <a:lnTo>
                    <a:pt x="20347" y="18415"/>
                  </a:lnTo>
                  <a:lnTo>
                    <a:pt x="23715" y="18864"/>
                  </a:lnTo>
                  <a:lnTo>
                    <a:pt x="27308" y="19179"/>
                  </a:lnTo>
                  <a:lnTo>
                    <a:pt x="31126" y="19448"/>
                  </a:lnTo>
                  <a:lnTo>
                    <a:pt x="35124" y="19583"/>
                  </a:lnTo>
                  <a:lnTo>
                    <a:pt x="37235" y="19628"/>
                  </a:lnTo>
                  <a:lnTo>
                    <a:pt x="41457" y="19628"/>
                  </a:lnTo>
                  <a:lnTo>
                    <a:pt x="43478" y="19583"/>
                  </a:lnTo>
                  <a:lnTo>
                    <a:pt x="47430" y="19448"/>
                  </a:lnTo>
                  <a:lnTo>
                    <a:pt x="51203" y="19179"/>
                  </a:lnTo>
                  <a:lnTo>
                    <a:pt x="54752" y="18864"/>
                  </a:lnTo>
                  <a:lnTo>
                    <a:pt x="58120" y="18415"/>
                  </a:lnTo>
                  <a:lnTo>
                    <a:pt x="61264" y="17921"/>
                  </a:lnTo>
                  <a:lnTo>
                    <a:pt x="64184" y="17382"/>
                  </a:lnTo>
                  <a:lnTo>
                    <a:pt x="65576" y="17068"/>
                  </a:lnTo>
                  <a:lnTo>
                    <a:pt x="66879" y="16753"/>
                  </a:lnTo>
                  <a:lnTo>
                    <a:pt x="68226" y="16394"/>
                  </a:lnTo>
                  <a:lnTo>
                    <a:pt x="69529" y="16035"/>
                  </a:lnTo>
                  <a:lnTo>
                    <a:pt x="70741" y="15631"/>
                  </a:lnTo>
                  <a:lnTo>
                    <a:pt x="71864" y="15226"/>
                  </a:lnTo>
                  <a:lnTo>
                    <a:pt x="72942" y="14822"/>
                  </a:lnTo>
                  <a:lnTo>
                    <a:pt x="73930" y="14373"/>
                  </a:lnTo>
                  <a:lnTo>
                    <a:pt x="74784" y="13969"/>
                  </a:lnTo>
                  <a:lnTo>
                    <a:pt x="75592" y="13519"/>
                  </a:lnTo>
                  <a:lnTo>
                    <a:pt x="76311" y="13070"/>
                  </a:lnTo>
                  <a:lnTo>
                    <a:pt x="76940" y="12621"/>
                  </a:lnTo>
                  <a:lnTo>
                    <a:pt x="77479" y="12127"/>
                  </a:lnTo>
                  <a:lnTo>
                    <a:pt x="77883" y="11678"/>
                  </a:lnTo>
                  <a:lnTo>
                    <a:pt x="78242" y="11229"/>
                  </a:lnTo>
                  <a:lnTo>
                    <a:pt x="78512" y="10735"/>
                  </a:lnTo>
                  <a:lnTo>
                    <a:pt x="78646" y="10286"/>
                  </a:lnTo>
                  <a:lnTo>
                    <a:pt x="78691" y="9836"/>
                  </a:lnTo>
                  <a:lnTo>
                    <a:pt x="78691" y="9522"/>
                  </a:lnTo>
                  <a:lnTo>
                    <a:pt x="78601" y="9208"/>
                  </a:lnTo>
                  <a:lnTo>
                    <a:pt x="78512" y="8938"/>
                  </a:lnTo>
                  <a:lnTo>
                    <a:pt x="78377" y="8624"/>
                  </a:lnTo>
                  <a:lnTo>
                    <a:pt x="78197" y="8354"/>
                  </a:lnTo>
                  <a:lnTo>
                    <a:pt x="77973" y="8040"/>
                  </a:lnTo>
                  <a:lnTo>
                    <a:pt x="77703" y="7770"/>
                  </a:lnTo>
                  <a:lnTo>
                    <a:pt x="77434" y="7456"/>
                  </a:lnTo>
                  <a:lnTo>
                    <a:pt x="76715" y="6872"/>
                  </a:lnTo>
                  <a:lnTo>
                    <a:pt x="75907" y="6288"/>
                  </a:lnTo>
                  <a:lnTo>
                    <a:pt x="74918" y="5749"/>
                  </a:lnTo>
                  <a:lnTo>
                    <a:pt x="73796" y="5210"/>
                  </a:lnTo>
                  <a:lnTo>
                    <a:pt x="73751" y="5210"/>
                  </a:lnTo>
                  <a:lnTo>
                    <a:pt x="72493" y="4671"/>
                  </a:lnTo>
                  <a:lnTo>
                    <a:pt x="71101" y="4132"/>
                  </a:lnTo>
                  <a:lnTo>
                    <a:pt x="69574" y="3638"/>
                  </a:lnTo>
                  <a:lnTo>
                    <a:pt x="67912" y="3144"/>
                  </a:lnTo>
                  <a:lnTo>
                    <a:pt x="66115" y="2695"/>
                  </a:lnTo>
                  <a:lnTo>
                    <a:pt x="64229" y="2246"/>
                  </a:lnTo>
                  <a:lnTo>
                    <a:pt x="62207" y="1886"/>
                  </a:lnTo>
                  <a:lnTo>
                    <a:pt x="60052" y="1482"/>
                  </a:lnTo>
                  <a:lnTo>
                    <a:pt x="57806" y="1168"/>
                  </a:lnTo>
                  <a:lnTo>
                    <a:pt x="55470" y="853"/>
                  </a:lnTo>
                  <a:lnTo>
                    <a:pt x="53000" y="629"/>
                  </a:lnTo>
                  <a:lnTo>
                    <a:pt x="50485" y="404"/>
                  </a:lnTo>
                  <a:lnTo>
                    <a:pt x="47835" y="225"/>
                  </a:lnTo>
                  <a:lnTo>
                    <a:pt x="45095" y="90"/>
                  </a:lnTo>
                  <a:lnTo>
                    <a:pt x="42265" y="45"/>
                  </a:lnTo>
                  <a:lnTo>
                    <a:pt x="39346" y="0"/>
                  </a:lnTo>
                  <a:close/>
                </a:path>
              </a:pathLst>
            </a:custGeom>
            <a:solidFill>
              <a:srgbClr val="BB4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613;p53">
              <a:extLst>
                <a:ext uri="{FF2B5EF4-FFF2-40B4-BE49-F238E27FC236}">
                  <a16:creationId xmlns:a16="http://schemas.microsoft.com/office/drawing/2014/main" id="{644BFB83-7184-44DF-8782-EBB74368849A}"/>
                </a:ext>
              </a:extLst>
            </p:cNvPr>
            <p:cNvSpPr/>
            <p:nvPr/>
          </p:nvSpPr>
          <p:spPr>
            <a:xfrm>
              <a:off x="2579325" y="1216975"/>
              <a:ext cx="1967300" cy="490700"/>
            </a:xfrm>
            <a:custGeom>
              <a:avLst/>
              <a:gdLst/>
              <a:ahLst/>
              <a:cxnLst/>
              <a:rect l="l" t="t" r="r" b="b"/>
              <a:pathLst>
                <a:path w="78692" h="19628" fill="none" extrusionOk="0">
                  <a:moveTo>
                    <a:pt x="73796" y="5210"/>
                  </a:moveTo>
                  <a:lnTo>
                    <a:pt x="73751" y="5210"/>
                  </a:lnTo>
                  <a:lnTo>
                    <a:pt x="73751" y="5210"/>
                  </a:lnTo>
                  <a:lnTo>
                    <a:pt x="72493" y="4671"/>
                  </a:lnTo>
                  <a:lnTo>
                    <a:pt x="71101" y="4132"/>
                  </a:lnTo>
                  <a:lnTo>
                    <a:pt x="69574" y="3638"/>
                  </a:lnTo>
                  <a:lnTo>
                    <a:pt x="67912" y="3144"/>
                  </a:lnTo>
                  <a:lnTo>
                    <a:pt x="66115" y="2695"/>
                  </a:lnTo>
                  <a:lnTo>
                    <a:pt x="64229" y="2246"/>
                  </a:lnTo>
                  <a:lnTo>
                    <a:pt x="62207" y="1886"/>
                  </a:lnTo>
                  <a:lnTo>
                    <a:pt x="60052" y="1482"/>
                  </a:lnTo>
                  <a:lnTo>
                    <a:pt x="57806" y="1168"/>
                  </a:lnTo>
                  <a:lnTo>
                    <a:pt x="55470" y="853"/>
                  </a:lnTo>
                  <a:lnTo>
                    <a:pt x="53000" y="629"/>
                  </a:lnTo>
                  <a:lnTo>
                    <a:pt x="50485" y="404"/>
                  </a:lnTo>
                  <a:lnTo>
                    <a:pt x="47835" y="225"/>
                  </a:lnTo>
                  <a:lnTo>
                    <a:pt x="45095" y="90"/>
                  </a:lnTo>
                  <a:lnTo>
                    <a:pt x="42265" y="45"/>
                  </a:lnTo>
                  <a:lnTo>
                    <a:pt x="39346" y="0"/>
                  </a:lnTo>
                  <a:lnTo>
                    <a:pt x="39346" y="0"/>
                  </a:lnTo>
                  <a:lnTo>
                    <a:pt x="36336" y="45"/>
                  </a:lnTo>
                  <a:lnTo>
                    <a:pt x="33462" y="90"/>
                  </a:lnTo>
                  <a:lnTo>
                    <a:pt x="30677" y="225"/>
                  </a:lnTo>
                  <a:lnTo>
                    <a:pt x="27982" y="404"/>
                  </a:lnTo>
                  <a:lnTo>
                    <a:pt x="25377" y="629"/>
                  </a:lnTo>
                  <a:lnTo>
                    <a:pt x="22907" y="898"/>
                  </a:lnTo>
                  <a:lnTo>
                    <a:pt x="20571" y="1168"/>
                  </a:lnTo>
                  <a:lnTo>
                    <a:pt x="18325" y="1527"/>
                  </a:lnTo>
                  <a:lnTo>
                    <a:pt x="16169" y="1886"/>
                  </a:lnTo>
                  <a:lnTo>
                    <a:pt x="14148" y="2291"/>
                  </a:lnTo>
                  <a:lnTo>
                    <a:pt x="12262" y="2695"/>
                  </a:lnTo>
                  <a:lnTo>
                    <a:pt x="10510" y="3144"/>
                  </a:lnTo>
                  <a:lnTo>
                    <a:pt x="8893" y="3638"/>
                  </a:lnTo>
                  <a:lnTo>
                    <a:pt x="7366" y="4132"/>
                  </a:lnTo>
                  <a:lnTo>
                    <a:pt x="6019" y="4671"/>
                  </a:lnTo>
                  <a:lnTo>
                    <a:pt x="4761" y="5210"/>
                  </a:lnTo>
                  <a:lnTo>
                    <a:pt x="4761" y="5210"/>
                  </a:lnTo>
                  <a:lnTo>
                    <a:pt x="3683" y="5749"/>
                  </a:lnTo>
                  <a:lnTo>
                    <a:pt x="2740" y="6333"/>
                  </a:lnTo>
                  <a:lnTo>
                    <a:pt x="1931" y="6917"/>
                  </a:lnTo>
                  <a:lnTo>
                    <a:pt x="1258" y="7456"/>
                  </a:lnTo>
                  <a:lnTo>
                    <a:pt x="943" y="7770"/>
                  </a:lnTo>
                  <a:lnTo>
                    <a:pt x="719" y="8040"/>
                  </a:lnTo>
                  <a:lnTo>
                    <a:pt x="494" y="8354"/>
                  </a:lnTo>
                  <a:lnTo>
                    <a:pt x="314" y="8669"/>
                  </a:lnTo>
                  <a:lnTo>
                    <a:pt x="180" y="8938"/>
                  </a:lnTo>
                  <a:lnTo>
                    <a:pt x="90" y="9253"/>
                  </a:lnTo>
                  <a:lnTo>
                    <a:pt x="45" y="9522"/>
                  </a:lnTo>
                  <a:lnTo>
                    <a:pt x="0" y="9836"/>
                  </a:lnTo>
                  <a:lnTo>
                    <a:pt x="90" y="10331"/>
                  </a:lnTo>
                  <a:lnTo>
                    <a:pt x="90" y="10331"/>
                  </a:lnTo>
                  <a:lnTo>
                    <a:pt x="225" y="10780"/>
                  </a:lnTo>
                  <a:lnTo>
                    <a:pt x="449" y="11184"/>
                  </a:lnTo>
                  <a:lnTo>
                    <a:pt x="764" y="11633"/>
                  </a:lnTo>
                  <a:lnTo>
                    <a:pt x="1123" y="12082"/>
                  </a:lnTo>
                  <a:lnTo>
                    <a:pt x="1572" y="12486"/>
                  </a:lnTo>
                  <a:lnTo>
                    <a:pt x="2156" y="12936"/>
                  </a:lnTo>
                  <a:lnTo>
                    <a:pt x="2740" y="13340"/>
                  </a:lnTo>
                  <a:lnTo>
                    <a:pt x="3458" y="13744"/>
                  </a:lnTo>
                  <a:lnTo>
                    <a:pt x="4222" y="14193"/>
                  </a:lnTo>
                  <a:lnTo>
                    <a:pt x="5075" y="14553"/>
                  </a:lnTo>
                  <a:lnTo>
                    <a:pt x="5974" y="14957"/>
                  </a:lnTo>
                  <a:lnTo>
                    <a:pt x="7007" y="15361"/>
                  </a:lnTo>
                  <a:lnTo>
                    <a:pt x="8040" y="15720"/>
                  </a:lnTo>
                  <a:lnTo>
                    <a:pt x="9163" y="16080"/>
                  </a:lnTo>
                  <a:lnTo>
                    <a:pt x="10375" y="16439"/>
                  </a:lnTo>
                  <a:lnTo>
                    <a:pt x="11633" y="16753"/>
                  </a:lnTo>
                  <a:lnTo>
                    <a:pt x="11633" y="16753"/>
                  </a:lnTo>
                  <a:lnTo>
                    <a:pt x="12936" y="17068"/>
                  </a:lnTo>
                  <a:lnTo>
                    <a:pt x="14328" y="17382"/>
                  </a:lnTo>
                  <a:lnTo>
                    <a:pt x="15720" y="17652"/>
                  </a:lnTo>
                  <a:lnTo>
                    <a:pt x="17203" y="17966"/>
                  </a:lnTo>
                  <a:lnTo>
                    <a:pt x="20347" y="18415"/>
                  </a:lnTo>
                  <a:lnTo>
                    <a:pt x="23715" y="18864"/>
                  </a:lnTo>
                  <a:lnTo>
                    <a:pt x="27308" y="19179"/>
                  </a:lnTo>
                  <a:lnTo>
                    <a:pt x="31126" y="19448"/>
                  </a:lnTo>
                  <a:lnTo>
                    <a:pt x="35124" y="19583"/>
                  </a:lnTo>
                  <a:lnTo>
                    <a:pt x="37235" y="19628"/>
                  </a:lnTo>
                  <a:lnTo>
                    <a:pt x="39346" y="19628"/>
                  </a:lnTo>
                  <a:lnTo>
                    <a:pt x="39346" y="19628"/>
                  </a:lnTo>
                  <a:lnTo>
                    <a:pt x="41457" y="19628"/>
                  </a:lnTo>
                  <a:lnTo>
                    <a:pt x="43478" y="19583"/>
                  </a:lnTo>
                  <a:lnTo>
                    <a:pt x="47430" y="19448"/>
                  </a:lnTo>
                  <a:lnTo>
                    <a:pt x="51203" y="19179"/>
                  </a:lnTo>
                  <a:lnTo>
                    <a:pt x="54752" y="18864"/>
                  </a:lnTo>
                  <a:lnTo>
                    <a:pt x="58120" y="18415"/>
                  </a:lnTo>
                  <a:lnTo>
                    <a:pt x="61264" y="17921"/>
                  </a:lnTo>
                  <a:lnTo>
                    <a:pt x="64184" y="17382"/>
                  </a:lnTo>
                  <a:lnTo>
                    <a:pt x="65576" y="17068"/>
                  </a:lnTo>
                  <a:lnTo>
                    <a:pt x="66879" y="16753"/>
                  </a:lnTo>
                  <a:lnTo>
                    <a:pt x="66879" y="16753"/>
                  </a:lnTo>
                  <a:lnTo>
                    <a:pt x="68226" y="16394"/>
                  </a:lnTo>
                  <a:lnTo>
                    <a:pt x="69529" y="16035"/>
                  </a:lnTo>
                  <a:lnTo>
                    <a:pt x="70741" y="15631"/>
                  </a:lnTo>
                  <a:lnTo>
                    <a:pt x="71864" y="15226"/>
                  </a:lnTo>
                  <a:lnTo>
                    <a:pt x="72942" y="14822"/>
                  </a:lnTo>
                  <a:lnTo>
                    <a:pt x="73930" y="14373"/>
                  </a:lnTo>
                  <a:lnTo>
                    <a:pt x="74784" y="13969"/>
                  </a:lnTo>
                  <a:lnTo>
                    <a:pt x="75592" y="13519"/>
                  </a:lnTo>
                  <a:lnTo>
                    <a:pt x="76311" y="13070"/>
                  </a:lnTo>
                  <a:lnTo>
                    <a:pt x="76940" y="12621"/>
                  </a:lnTo>
                  <a:lnTo>
                    <a:pt x="77479" y="12127"/>
                  </a:lnTo>
                  <a:lnTo>
                    <a:pt x="77883" y="11678"/>
                  </a:lnTo>
                  <a:lnTo>
                    <a:pt x="78242" y="11229"/>
                  </a:lnTo>
                  <a:lnTo>
                    <a:pt x="78512" y="10735"/>
                  </a:lnTo>
                  <a:lnTo>
                    <a:pt x="78646" y="10286"/>
                  </a:lnTo>
                  <a:lnTo>
                    <a:pt x="78691" y="9836"/>
                  </a:lnTo>
                  <a:lnTo>
                    <a:pt x="78691" y="9836"/>
                  </a:lnTo>
                  <a:lnTo>
                    <a:pt x="78691" y="9522"/>
                  </a:lnTo>
                  <a:lnTo>
                    <a:pt x="78601" y="9208"/>
                  </a:lnTo>
                  <a:lnTo>
                    <a:pt x="78512" y="8938"/>
                  </a:lnTo>
                  <a:lnTo>
                    <a:pt x="78377" y="8624"/>
                  </a:lnTo>
                  <a:lnTo>
                    <a:pt x="78197" y="8354"/>
                  </a:lnTo>
                  <a:lnTo>
                    <a:pt x="77973" y="8040"/>
                  </a:lnTo>
                  <a:lnTo>
                    <a:pt x="77703" y="7770"/>
                  </a:lnTo>
                  <a:lnTo>
                    <a:pt x="77434" y="7456"/>
                  </a:lnTo>
                  <a:lnTo>
                    <a:pt x="76715" y="6872"/>
                  </a:lnTo>
                  <a:lnTo>
                    <a:pt x="75907" y="6288"/>
                  </a:lnTo>
                  <a:lnTo>
                    <a:pt x="74918" y="5749"/>
                  </a:lnTo>
                  <a:lnTo>
                    <a:pt x="73796" y="52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614;p53">
              <a:extLst>
                <a:ext uri="{FF2B5EF4-FFF2-40B4-BE49-F238E27FC236}">
                  <a16:creationId xmlns:a16="http://schemas.microsoft.com/office/drawing/2014/main" id="{DE942876-D632-4DF1-BC19-CDEA4A699637}"/>
                </a:ext>
              </a:extLst>
            </p:cNvPr>
            <p:cNvSpPr/>
            <p:nvPr/>
          </p:nvSpPr>
          <p:spPr>
            <a:xfrm>
              <a:off x="2671400" y="1280975"/>
              <a:ext cx="1784275" cy="346975"/>
            </a:xfrm>
            <a:custGeom>
              <a:avLst/>
              <a:gdLst/>
              <a:ahLst/>
              <a:cxnLst/>
              <a:rect l="l" t="t" r="r" b="b"/>
              <a:pathLst>
                <a:path w="71371" h="13879" fill="none" extrusionOk="0">
                  <a:moveTo>
                    <a:pt x="60995" y="11858"/>
                  </a:moveTo>
                  <a:lnTo>
                    <a:pt x="60995" y="11858"/>
                  </a:lnTo>
                  <a:lnTo>
                    <a:pt x="60995" y="11858"/>
                  </a:lnTo>
                  <a:lnTo>
                    <a:pt x="58300" y="12307"/>
                  </a:lnTo>
                  <a:lnTo>
                    <a:pt x="55425" y="12711"/>
                  </a:lnTo>
                  <a:lnTo>
                    <a:pt x="52371" y="13071"/>
                  </a:lnTo>
                  <a:lnTo>
                    <a:pt x="49227" y="13340"/>
                  </a:lnTo>
                  <a:lnTo>
                    <a:pt x="45903" y="13565"/>
                  </a:lnTo>
                  <a:lnTo>
                    <a:pt x="42535" y="13744"/>
                  </a:lnTo>
                  <a:lnTo>
                    <a:pt x="39121" y="13834"/>
                  </a:lnTo>
                  <a:lnTo>
                    <a:pt x="35663" y="13879"/>
                  </a:lnTo>
                  <a:lnTo>
                    <a:pt x="35663" y="13879"/>
                  </a:lnTo>
                  <a:lnTo>
                    <a:pt x="32204" y="13834"/>
                  </a:lnTo>
                  <a:lnTo>
                    <a:pt x="28746" y="13744"/>
                  </a:lnTo>
                  <a:lnTo>
                    <a:pt x="25377" y="13565"/>
                  </a:lnTo>
                  <a:lnTo>
                    <a:pt x="22053" y="13340"/>
                  </a:lnTo>
                  <a:lnTo>
                    <a:pt x="18864" y="13071"/>
                  </a:lnTo>
                  <a:lnTo>
                    <a:pt x="15765" y="12711"/>
                  </a:lnTo>
                  <a:lnTo>
                    <a:pt x="12891" y="12307"/>
                  </a:lnTo>
                  <a:lnTo>
                    <a:pt x="10241" y="11813"/>
                  </a:lnTo>
                  <a:lnTo>
                    <a:pt x="10241" y="11813"/>
                  </a:lnTo>
                  <a:lnTo>
                    <a:pt x="7995" y="11364"/>
                  </a:lnTo>
                  <a:lnTo>
                    <a:pt x="6019" y="10870"/>
                  </a:lnTo>
                  <a:lnTo>
                    <a:pt x="5120" y="10600"/>
                  </a:lnTo>
                  <a:lnTo>
                    <a:pt x="4267" y="10286"/>
                  </a:lnTo>
                  <a:lnTo>
                    <a:pt x="3503" y="10016"/>
                  </a:lnTo>
                  <a:lnTo>
                    <a:pt x="2785" y="9702"/>
                  </a:lnTo>
                  <a:lnTo>
                    <a:pt x="2156" y="9387"/>
                  </a:lnTo>
                  <a:lnTo>
                    <a:pt x="1617" y="9073"/>
                  </a:lnTo>
                  <a:lnTo>
                    <a:pt x="1123" y="8759"/>
                  </a:lnTo>
                  <a:lnTo>
                    <a:pt x="719" y="8399"/>
                  </a:lnTo>
                  <a:lnTo>
                    <a:pt x="404" y="8040"/>
                  </a:lnTo>
                  <a:lnTo>
                    <a:pt x="180" y="7681"/>
                  </a:lnTo>
                  <a:lnTo>
                    <a:pt x="45" y="7321"/>
                  </a:lnTo>
                  <a:lnTo>
                    <a:pt x="0" y="6917"/>
                  </a:lnTo>
                  <a:lnTo>
                    <a:pt x="0" y="6917"/>
                  </a:lnTo>
                  <a:lnTo>
                    <a:pt x="0" y="6648"/>
                  </a:lnTo>
                  <a:lnTo>
                    <a:pt x="90" y="6333"/>
                  </a:lnTo>
                  <a:lnTo>
                    <a:pt x="90" y="6333"/>
                  </a:lnTo>
                  <a:lnTo>
                    <a:pt x="314" y="5974"/>
                  </a:lnTo>
                  <a:lnTo>
                    <a:pt x="584" y="5615"/>
                  </a:lnTo>
                  <a:lnTo>
                    <a:pt x="943" y="5255"/>
                  </a:lnTo>
                  <a:lnTo>
                    <a:pt x="1392" y="4941"/>
                  </a:lnTo>
                  <a:lnTo>
                    <a:pt x="1931" y="4582"/>
                  </a:lnTo>
                  <a:lnTo>
                    <a:pt x="2515" y="4267"/>
                  </a:lnTo>
                  <a:lnTo>
                    <a:pt x="3234" y="3953"/>
                  </a:lnTo>
                  <a:lnTo>
                    <a:pt x="3953" y="3683"/>
                  </a:lnTo>
                  <a:lnTo>
                    <a:pt x="4806" y="3369"/>
                  </a:lnTo>
                  <a:lnTo>
                    <a:pt x="5659" y="3099"/>
                  </a:lnTo>
                  <a:lnTo>
                    <a:pt x="7636" y="2560"/>
                  </a:lnTo>
                  <a:lnTo>
                    <a:pt x="9836" y="2111"/>
                  </a:lnTo>
                  <a:lnTo>
                    <a:pt x="12217" y="1662"/>
                  </a:lnTo>
                  <a:lnTo>
                    <a:pt x="14777" y="1303"/>
                  </a:lnTo>
                  <a:lnTo>
                    <a:pt x="17472" y="943"/>
                  </a:lnTo>
                  <a:lnTo>
                    <a:pt x="20302" y="674"/>
                  </a:lnTo>
                  <a:lnTo>
                    <a:pt x="23266" y="404"/>
                  </a:lnTo>
                  <a:lnTo>
                    <a:pt x="26320" y="225"/>
                  </a:lnTo>
                  <a:lnTo>
                    <a:pt x="29419" y="90"/>
                  </a:lnTo>
                  <a:lnTo>
                    <a:pt x="32519" y="0"/>
                  </a:lnTo>
                  <a:lnTo>
                    <a:pt x="35663" y="0"/>
                  </a:lnTo>
                  <a:lnTo>
                    <a:pt x="35663" y="0"/>
                  </a:lnTo>
                  <a:lnTo>
                    <a:pt x="38762" y="0"/>
                  </a:lnTo>
                  <a:lnTo>
                    <a:pt x="41816" y="90"/>
                  </a:lnTo>
                  <a:lnTo>
                    <a:pt x="44825" y="225"/>
                  </a:lnTo>
                  <a:lnTo>
                    <a:pt x="47835" y="404"/>
                  </a:lnTo>
                  <a:lnTo>
                    <a:pt x="50709" y="629"/>
                  </a:lnTo>
                  <a:lnTo>
                    <a:pt x="53494" y="899"/>
                  </a:lnTo>
                  <a:lnTo>
                    <a:pt x="56189" y="1213"/>
                  </a:lnTo>
                  <a:lnTo>
                    <a:pt x="58749" y="1617"/>
                  </a:lnTo>
                  <a:lnTo>
                    <a:pt x="61085" y="2021"/>
                  </a:lnTo>
                  <a:lnTo>
                    <a:pt x="63285" y="2471"/>
                  </a:lnTo>
                  <a:lnTo>
                    <a:pt x="65262" y="2965"/>
                  </a:lnTo>
                  <a:lnTo>
                    <a:pt x="66160" y="3234"/>
                  </a:lnTo>
                  <a:lnTo>
                    <a:pt x="66969" y="3504"/>
                  </a:lnTo>
                  <a:lnTo>
                    <a:pt x="67732" y="3818"/>
                  </a:lnTo>
                  <a:lnTo>
                    <a:pt x="68451" y="4087"/>
                  </a:lnTo>
                  <a:lnTo>
                    <a:pt x="69080" y="4402"/>
                  </a:lnTo>
                  <a:lnTo>
                    <a:pt x="69663" y="4716"/>
                  </a:lnTo>
                  <a:lnTo>
                    <a:pt x="70157" y="5076"/>
                  </a:lnTo>
                  <a:lnTo>
                    <a:pt x="70562" y="5390"/>
                  </a:lnTo>
                  <a:lnTo>
                    <a:pt x="70876" y="5749"/>
                  </a:lnTo>
                  <a:lnTo>
                    <a:pt x="71146" y="6109"/>
                  </a:lnTo>
                  <a:lnTo>
                    <a:pt x="71146" y="6109"/>
                  </a:lnTo>
                  <a:lnTo>
                    <a:pt x="71280" y="6513"/>
                  </a:lnTo>
                  <a:lnTo>
                    <a:pt x="71325" y="6693"/>
                  </a:lnTo>
                  <a:lnTo>
                    <a:pt x="71370" y="6917"/>
                  </a:lnTo>
                  <a:lnTo>
                    <a:pt x="71370" y="6917"/>
                  </a:lnTo>
                  <a:lnTo>
                    <a:pt x="71325" y="7321"/>
                  </a:lnTo>
                  <a:lnTo>
                    <a:pt x="71146" y="7681"/>
                  </a:lnTo>
                  <a:lnTo>
                    <a:pt x="70921" y="8040"/>
                  </a:lnTo>
                  <a:lnTo>
                    <a:pt x="70607" y="8399"/>
                  </a:lnTo>
                  <a:lnTo>
                    <a:pt x="70202" y="8759"/>
                  </a:lnTo>
                  <a:lnTo>
                    <a:pt x="69708" y="9073"/>
                  </a:lnTo>
                  <a:lnTo>
                    <a:pt x="69169" y="9432"/>
                  </a:lnTo>
                  <a:lnTo>
                    <a:pt x="68496" y="9747"/>
                  </a:lnTo>
                  <a:lnTo>
                    <a:pt x="67777" y="10016"/>
                  </a:lnTo>
                  <a:lnTo>
                    <a:pt x="67013" y="10331"/>
                  </a:lnTo>
                  <a:lnTo>
                    <a:pt x="66160" y="10600"/>
                  </a:lnTo>
                  <a:lnTo>
                    <a:pt x="65217" y="10870"/>
                  </a:lnTo>
                  <a:lnTo>
                    <a:pt x="63241" y="11409"/>
                  </a:lnTo>
                  <a:lnTo>
                    <a:pt x="60995" y="11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615;p53">
              <a:extLst>
                <a:ext uri="{FF2B5EF4-FFF2-40B4-BE49-F238E27FC236}">
                  <a16:creationId xmlns:a16="http://schemas.microsoft.com/office/drawing/2014/main" id="{A1F42A7A-10DB-4F02-B42C-9CB670BCE867}"/>
                </a:ext>
              </a:extLst>
            </p:cNvPr>
            <p:cNvSpPr/>
            <p:nvPr/>
          </p:nvSpPr>
          <p:spPr>
            <a:xfrm>
              <a:off x="2688225" y="1297800"/>
              <a:ext cx="1750600" cy="179700"/>
            </a:xfrm>
            <a:custGeom>
              <a:avLst/>
              <a:gdLst/>
              <a:ahLst/>
              <a:cxnLst/>
              <a:rect l="l" t="t" r="r" b="b"/>
              <a:pathLst>
                <a:path w="70024" h="7188" extrusionOk="0">
                  <a:moveTo>
                    <a:pt x="31486" y="1"/>
                  </a:moveTo>
                  <a:lnTo>
                    <a:pt x="28028" y="136"/>
                  </a:lnTo>
                  <a:lnTo>
                    <a:pt x="24704" y="270"/>
                  </a:lnTo>
                  <a:lnTo>
                    <a:pt x="21515" y="495"/>
                  </a:lnTo>
                  <a:lnTo>
                    <a:pt x="18461" y="764"/>
                  </a:lnTo>
                  <a:lnTo>
                    <a:pt x="15586" y="1079"/>
                  </a:lnTo>
                  <a:lnTo>
                    <a:pt x="12891" y="1438"/>
                  </a:lnTo>
                  <a:lnTo>
                    <a:pt x="10376" y="1842"/>
                  </a:lnTo>
                  <a:lnTo>
                    <a:pt x="8086" y="2292"/>
                  </a:lnTo>
                  <a:lnTo>
                    <a:pt x="6064" y="2786"/>
                  </a:lnTo>
                  <a:lnTo>
                    <a:pt x="4268" y="3280"/>
                  </a:lnTo>
                  <a:lnTo>
                    <a:pt x="3504" y="3549"/>
                  </a:lnTo>
                  <a:lnTo>
                    <a:pt x="2786" y="3864"/>
                  </a:lnTo>
                  <a:lnTo>
                    <a:pt x="2157" y="4133"/>
                  </a:lnTo>
                  <a:lnTo>
                    <a:pt x="1573" y="4403"/>
                  </a:lnTo>
                  <a:lnTo>
                    <a:pt x="1124" y="4717"/>
                  </a:lnTo>
                  <a:lnTo>
                    <a:pt x="719" y="5031"/>
                  </a:lnTo>
                  <a:lnTo>
                    <a:pt x="405" y="5301"/>
                  </a:lnTo>
                  <a:lnTo>
                    <a:pt x="180" y="5615"/>
                  </a:lnTo>
                  <a:lnTo>
                    <a:pt x="46" y="5930"/>
                  </a:lnTo>
                  <a:lnTo>
                    <a:pt x="1" y="6244"/>
                  </a:lnTo>
                  <a:lnTo>
                    <a:pt x="46" y="6603"/>
                  </a:lnTo>
                  <a:lnTo>
                    <a:pt x="180" y="6918"/>
                  </a:lnTo>
                  <a:lnTo>
                    <a:pt x="360" y="7187"/>
                  </a:lnTo>
                  <a:lnTo>
                    <a:pt x="540" y="6963"/>
                  </a:lnTo>
                  <a:lnTo>
                    <a:pt x="899" y="6603"/>
                  </a:lnTo>
                  <a:lnTo>
                    <a:pt x="1303" y="6289"/>
                  </a:lnTo>
                  <a:lnTo>
                    <a:pt x="1797" y="5975"/>
                  </a:lnTo>
                  <a:lnTo>
                    <a:pt x="2336" y="5660"/>
                  </a:lnTo>
                  <a:lnTo>
                    <a:pt x="2965" y="5391"/>
                  </a:lnTo>
                  <a:lnTo>
                    <a:pt x="3684" y="5121"/>
                  </a:lnTo>
                  <a:lnTo>
                    <a:pt x="4447" y="4852"/>
                  </a:lnTo>
                  <a:lnTo>
                    <a:pt x="5256" y="4582"/>
                  </a:lnTo>
                  <a:lnTo>
                    <a:pt x="7008" y="4088"/>
                  </a:lnTo>
                  <a:lnTo>
                    <a:pt x="9029" y="3639"/>
                  </a:lnTo>
                  <a:lnTo>
                    <a:pt x="11185" y="3190"/>
                  </a:lnTo>
                  <a:lnTo>
                    <a:pt x="13520" y="2831"/>
                  </a:lnTo>
                  <a:lnTo>
                    <a:pt x="15946" y="2516"/>
                  </a:lnTo>
                  <a:lnTo>
                    <a:pt x="18506" y="2247"/>
                  </a:lnTo>
                  <a:lnTo>
                    <a:pt x="21156" y="1977"/>
                  </a:lnTo>
                  <a:lnTo>
                    <a:pt x="23896" y="1798"/>
                  </a:lnTo>
                  <a:lnTo>
                    <a:pt x="26635" y="1663"/>
                  </a:lnTo>
                  <a:lnTo>
                    <a:pt x="29465" y="1528"/>
                  </a:lnTo>
                  <a:lnTo>
                    <a:pt x="32250" y="1483"/>
                  </a:lnTo>
                  <a:lnTo>
                    <a:pt x="34990" y="1438"/>
                  </a:lnTo>
                  <a:lnTo>
                    <a:pt x="37774" y="1483"/>
                  </a:lnTo>
                  <a:lnTo>
                    <a:pt x="40559" y="1528"/>
                  </a:lnTo>
                  <a:lnTo>
                    <a:pt x="43344" y="1663"/>
                  </a:lnTo>
                  <a:lnTo>
                    <a:pt x="46129" y="1798"/>
                  </a:lnTo>
                  <a:lnTo>
                    <a:pt x="48824" y="1977"/>
                  </a:lnTo>
                  <a:lnTo>
                    <a:pt x="51474" y="2247"/>
                  </a:lnTo>
                  <a:lnTo>
                    <a:pt x="54034" y="2516"/>
                  </a:lnTo>
                  <a:lnTo>
                    <a:pt x="56504" y="2831"/>
                  </a:lnTo>
                  <a:lnTo>
                    <a:pt x="58840" y="3190"/>
                  </a:lnTo>
                  <a:lnTo>
                    <a:pt x="60996" y="3639"/>
                  </a:lnTo>
                  <a:lnTo>
                    <a:pt x="62972" y="4088"/>
                  </a:lnTo>
                  <a:lnTo>
                    <a:pt x="64768" y="4582"/>
                  </a:lnTo>
                  <a:lnTo>
                    <a:pt x="65577" y="4852"/>
                  </a:lnTo>
                  <a:lnTo>
                    <a:pt x="66340" y="5121"/>
                  </a:lnTo>
                  <a:lnTo>
                    <a:pt x="67014" y="5391"/>
                  </a:lnTo>
                  <a:lnTo>
                    <a:pt x="67643" y="5660"/>
                  </a:lnTo>
                  <a:lnTo>
                    <a:pt x="68182" y="5975"/>
                  </a:lnTo>
                  <a:lnTo>
                    <a:pt x="68676" y="6289"/>
                  </a:lnTo>
                  <a:lnTo>
                    <a:pt x="69125" y="6603"/>
                  </a:lnTo>
                  <a:lnTo>
                    <a:pt x="69440" y="6963"/>
                  </a:lnTo>
                  <a:lnTo>
                    <a:pt x="69664" y="7187"/>
                  </a:lnTo>
                  <a:lnTo>
                    <a:pt x="69799" y="6918"/>
                  </a:lnTo>
                  <a:lnTo>
                    <a:pt x="69979" y="6603"/>
                  </a:lnTo>
                  <a:lnTo>
                    <a:pt x="70023" y="6244"/>
                  </a:lnTo>
                  <a:lnTo>
                    <a:pt x="69979" y="5930"/>
                  </a:lnTo>
                  <a:lnTo>
                    <a:pt x="69844" y="5615"/>
                  </a:lnTo>
                  <a:lnTo>
                    <a:pt x="69619" y="5301"/>
                  </a:lnTo>
                  <a:lnTo>
                    <a:pt x="69305" y="5031"/>
                  </a:lnTo>
                  <a:lnTo>
                    <a:pt x="68901" y="4717"/>
                  </a:lnTo>
                  <a:lnTo>
                    <a:pt x="68407" y="4403"/>
                  </a:lnTo>
                  <a:lnTo>
                    <a:pt x="67868" y="4133"/>
                  </a:lnTo>
                  <a:lnTo>
                    <a:pt x="67239" y="3864"/>
                  </a:lnTo>
                  <a:lnTo>
                    <a:pt x="66520" y="3549"/>
                  </a:lnTo>
                  <a:lnTo>
                    <a:pt x="65712" y="3280"/>
                  </a:lnTo>
                  <a:lnTo>
                    <a:pt x="63960" y="2786"/>
                  </a:lnTo>
                  <a:lnTo>
                    <a:pt x="61894" y="2292"/>
                  </a:lnTo>
                  <a:lnTo>
                    <a:pt x="59648" y="1842"/>
                  </a:lnTo>
                  <a:lnTo>
                    <a:pt x="57133" y="1438"/>
                  </a:lnTo>
                  <a:lnTo>
                    <a:pt x="54438" y="1079"/>
                  </a:lnTo>
                  <a:lnTo>
                    <a:pt x="51518" y="764"/>
                  </a:lnTo>
                  <a:lnTo>
                    <a:pt x="48464" y="495"/>
                  </a:lnTo>
                  <a:lnTo>
                    <a:pt x="45275" y="270"/>
                  </a:lnTo>
                  <a:lnTo>
                    <a:pt x="41952" y="136"/>
                  </a:lnTo>
                  <a:lnTo>
                    <a:pt x="38538" y="1"/>
                  </a:lnTo>
                  <a:close/>
                </a:path>
              </a:pathLst>
            </a:custGeom>
            <a:solidFill>
              <a:srgbClr val="6228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616;p53">
              <a:extLst>
                <a:ext uri="{FF2B5EF4-FFF2-40B4-BE49-F238E27FC236}">
                  <a16:creationId xmlns:a16="http://schemas.microsoft.com/office/drawing/2014/main" id="{F5C96969-D96A-4049-A9BF-66F6044E55B2}"/>
                </a:ext>
              </a:extLst>
            </p:cNvPr>
            <p:cNvSpPr/>
            <p:nvPr/>
          </p:nvSpPr>
          <p:spPr>
            <a:xfrm>
              <a:off x="2688225" y="1297800"/>
              <a:ext cx="1750600" cy="179700"/>
            </a:xfrm>
            <a:custGeom>
              <a:avLst/>
              <a:gdLst/>
              <a:ahLst/>
              <a:cxnLst/>
              <a:rect l="l" t="t" r="r" b="b"/>
              <a:pathLst>
                <a:path w="70024" h="7188" fill="none" extrusionOk="0">
                  <a:moveTo>
                    <a:pt x="360" y="7187"/>
                  </a:moveTo>
                  <a:lnTo>
                    <a:pt x="540" y="6963"/>
                  </a:lnTo>
                  <a:lnTo>
                    <a:pt x="540" y="6963"/>
                  </a:lnTo>
                  <a:lnTo>
                    <a:pt x="899" y="6603"/>
                  </a:lnTo>
                  <a:lnTo>
                    <a:pt x="1303" y="6289"/>
                  </a:lnTo>
                  <a:lnTo>
                    <a:pt x="1797" y="5975"/>
                  </a:lnTo>
                  <a:lnTo>
                    <a:pt x="2336" y="5660"/>
                  </a:lnTo>
                  <a:lnTo>
                    <a:pt x="2965" y="5391"/>
                  </a:lnTo>
                  <a:lnTo>
                    <a:pt x="3684" y="5121"/>
                  </a:lnTo>
                  <a:lnTo>
                    <a:pt x="4447" y="4852"/>
                  </a:lnTo>
                  <a:lnTo>
                    <a:pt x="5256" y="4582"/>
                  </a:lnTo>
                  <a:lnTo>
                    <a:pt x="7008" y="4088"/>
                  </a:lnTo>
                  <a:lnTo>
                    <a:pt x="9029" y="3639"/>
                  </a:lnTo>
                  <a:lnTo>
                    <a:pt x="11185" y="3190"/>
                  </a:lnTo>
                  <a:lnTo>
                    <a:pt x="13520" y="2831"/>
                  </a:lnTo>
                  <a:lnTo>
                    <a:pt x="15946" y="2516"/>
                  </a:lnTo>
                  <a:lnTo>
                    <a:pt x="18506" y="2247"/>
                  </a:lnTo>
                  <a:lnTo>
                    <a:pt x="21156" y="1977"/>
                  </a:lnTo>
                  <a:lnTo>
                    <a:pt x="23896" y="1798"/>
                  </a:lnTo>
                  <a:lnTo>
                    <a:pt x="26635" y="1663"/>
                  </a:lnTo>
                  <a:lnTo>
                    <a:pt x="29465" y="1528"/>
                  </a:lnTo>
                  <a:lnTo>
                    <a:pt x="32250" y="1483"/>
                  </a:lnTo>
                  <a:lnTo>
                    <a:pt x="34990" y="1438"/>
                  </a:lnTo>
                  <a:lnTo>
                    <a:pt x="34990" y="1438"/>
                  </a:lnTo>
                  <a:lnTo>
                    <a:pt x="37774" y="1483"/>
                  </a:lnTo>
                  <a:lnTo>
                    <a:pt x="40559" y="1528"/>
                  </a:lnTo>
                  <a:lnTo>
                    <a:pt x="43344" y="1663"/>
                  </a:lnTo>
                  <a:lnTo>
                    <a:pt x="46129" y="1798"/>
                  </a:lnTo>
                  <a:lnTo>
                    <a:pt x="48824" y="1977"/>
                  </a:lnTo>
                  <a:lnTo>
                    <a:pt x="51474" y="2247"/>
                  </a:lnTo>
                  <a:lnTo>
                    <a:pt x="54034" y="2516"/>
                  </a:lnTo>
                  <a:lnTo>
                    <a:pt x="56504" y="2831"/>
                  </a:lnTo>
                  <a:lnTo>
                    <a:pt x="58840" y="3190"/>
                  </a:lnTo>
                  <a:lnTo>
                    <a:pt x="60996" y="3639"/>
                  </a:lnTo>
                  <a:lnTo>
                    <a:pt x="62972" y="4088"/>
                  </a:lnTo>
                  <a:lnTo>
                    <a:pt x="64768" y="4582"/>
                  </a:lnTo>
                  <a:lnTo>
                    <a:pt x="65577" y="4852"/>
                  </a:lnTo>
                  <a:lnTo>
                    <a:pt x="66340" y="5121"/>
                  </a:lnTo>
                  <a:lnTo>
                    <a:pt x="67014" y="5391"/>
                  </a:lnTo>
                  <a:lnTo>
                    <a:pt x="67643" y="5660"/>
                  </a:lnTo>
                  <a:lnTo>
                    <a:pt x="68182" y="5975"/>
                  </a:lnTo>
                  <a:lnTo>
                    <a:pt x="68676" y="6289"/>
                  </a:lnTo>
                  <a:lnTo>
                    <a:pt x="69125" y="6603"/>
                  </a:lnTo>
                  <a:lnTo>
                    <a:pt x="69440" y="6963"/>
                  </a:lnTo>
                  <a:lnTo>
                    <a:pt x="69664" y="7187"/>
                  </a:lnTo>
                  <a:lnTo>
                    <a:pt x="69799" y="6918"/>
                  </a:lnTo>
                  <a:lnTo>
                    <a:pt x="69799" y="6918"/>
                  </a:lnTo>
                  <a:lnTo>
                    <a:pt x="69979" y="6603"/>
                  </a:lnTo>
                  <a:lnTo>
                    <a:pt x="70023" y="6244"/>
                  </a:lnTo>
                  <a:lnTo>
                    <a:pt x="70023" y="6244"/>
                  </a:lnTo>
                  <a:lnTo>
                    <a:pt x="69979" y="5930"/>
                  </a:lnTo>
                  <a:lnTo>
                    <a:pt x="69844" y="5615"/>
                  </a:lnTo>
                  <a:lnTo>
                    <a:pt x="69619" y="5301"/>
                  </a:lnTo>
                  <a:lnTo>
                    <a:pt x="69305" y="5031"/>
                  </a:lnTo>
                  <a:lnTo>
                    <a:pt x="68901" y="4717"/>
                  </a:lnTo>
                  <a:lnTo>
                    <a:pt x="68407" y="4403"/>
                  </a:lnTo>
                  <a:lnTo>
                    <a:pt x="67868" y="4133"/>
                  </a:lnTo>
                  <a:lnTo>
                    <a:pt x="67239" y="3864"/>
                  </a:lnTo>
                  <a:lnTo>
                    <a:pt x="66520" y="3549"/>
                  </a:lnTo>
                  <a:lnTo>
                    <a:pt x="65712" y="3280"/>
                  </a:lnTo>
                  <a:lnTo>
                    <a:pt x="63960" y="2786"/>
                  </a:lnTo>
                  <a:lnTo>
                    <a:pt x="61894" y="2292"/>
                  </a:lnTo>
                  <a:lnTo>
                    <a:pt x="59648" y="1842"/>
                  </a:lnTo>
                  <a:lnTo>
                    <a:pt x="57133" y="1438"/>
                  </a:lnTo>
                  <a:lnTo>
                    <a:pt x="54438" y="1079"/>
                  </a:lnTo>
                  <a:lnTo>
                    <a:pt x="51518" y="764"/>
                  </a:lnTo>
                  <a:lnTo>
                    <a:pt x="48464" y="495"/>
                  </a:lnTo>
                  <a:lnTo>
                    <a:pt x="45275" y="270"/>
                  </a:lnTo>
                  <a:lnTo>
                    <a:pt x="41952" y="136"/>
                  </a:lnTo>
                  <a:lnTo>
                    <a:pt x="38538" y="1"/>
                  </a:lnTo>
                  <a:lnTo>
                    <a:pt x="34990" y="1"/>
                  </a:lnTo>
                  <a:lnTo>
                    <a:pt x="34990" y="1"/>
                  </a:lnTo>
                  <a:lnTo>
                    <a:pt x="31486" y="1"/>
                  </a:lnTo>
                  <a:lnTo>
                    <a:pt x="28028" y="136"/>
                  </a:lnTo>
                  <a:lnTo>
                    <a:pt x="24704" y="270"/>
                  </a:lnTo>
                  <a:lnTo>
                    <a:pt x="21515" y="495"/>
                  </a:lnTo>
                  <a:lnTo>
                    <a:pt x="18461" y="764"/>
                  </a:lnTo>
                  <a:lnTo>
                    <a:pt x="15586" y="1079"/>
                  </a:lnTo>
                  <a:lnTo>
                    <a:pt x="12891" y="1438"/>
                  </a:lnTo>
                  <a:lnTo>
                    <a:pt x="10376" y="1842"/>
                  </a:lnTo>
                  <a:lnTo>
                    <a:pt x="8086" y="2292"/>
                  </a:lnTo>
                  <a:lnTo>
                    <a:pt x="6064" y="2786"/>
                  </a:lnTo>
                  <a:lnTo>
                    <a:pt x="4268" y="3280"/>
                  </a:lnTo>
                  <a:lnTo>
                    <a:pt x="3504" y="3549"/>
                  </a:lnTo>
                  <a:lnTo>
                    <a:pt x="2786" y="3864"/>
                  </a:lnTo>
                  <a:lnTo>
                    <a:pt x="2157" y="4133"/>
                  </a:lnTo>
                  <a:lnTo>
                    <a:pt x="1573" y="4403"/>
                  </a:lnTo>
                  <a:lnTo>
                    <a:pt x="1124" y="4717"/>
                  </a:lnTo>
                  <a:lnTo>
                    <a:pt x="719" y="5031"/>
                  </a:lnTo>
                  <a:lnTo>
                    <a:pt x="405" y="5301"/>
                  </a:lnTo>
                  <a:lnTo>
                    <a:pt x="180" y="5615"/>
                  </a:lnTo>
                  <a:lnTo>
                    <a:pt x="46" y="5930"/>
                  </a:lnTo>
                  <a:lnTo>
                    <a:pt x="1" y="6244"/>
                  </a:lnTo>
                  <a:lnTo>
                    <a:pt x="1" y="6244"/>
                  </a:lnTo>
                  <a:lnTo>
                    <a:pt x="46" y="6603"/>
                  </a:lnTo>
                  <a:lnTo>
                    <a:pt x="180" y="6918"/>
                  </a:lnTo>
                  <a:lnTo>
                    <a:pt x="360" y="71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617;p53">
              <a:extLst>
                <a:ext uri="{FF2B5EF4-FFF2-40B4-BE49-F238E27FC236}">
                  <a16:creationId xmlns:a16="http://schemas.microsoft.com/office/drawing/2014/main" id="{8E31E4D0-B469-495C-9C30-EC26061C95A1}"/>
                </a:ext>
              </a:extLst>
            </p:cNvPr>
            <p:cNvSpPr/>
            <p:nvPr/>
          </p:nvSpPr>
          <p:spPr>
            <a:xfrm>
              <a:off x="2586050" y="1521275"/>
              <a:ext cx="1954950" cy="2703900"/>
            </a:xfrm>
            <a:custGeom>
              <a:avLst/>
              <a:gdLst/>
              <a:ahLst/>
              <a:cxnLst/>
              <a:rect l="l" t="t" r="r" b="b"/>
              <a:pathLst>
                <a:path w="78198" h="108156" extrusionOk="0">
                  <a:moveTo>
                    <a:pt x="70113" y="9253"/>
                  </a:moveTo>
                  <a:lnTo>
                    <a:pt x="70158" y="9297"/>
                  </a:lnTo>
                  <a:lnTo>
                    <a:pt x="70158" y="9342"/>
                  </a:lnTo>
                  <a:lnTo>
                    <a:pt x="69844" y="12082"/>
                  </a:lnTo>
                  <a:lnTo>
                    <a:pt x="69754" y="12127"/>
                  </a:lnTo>
                  <a:lnTo>
                    <a:pt x="69709" y="12082"/>
                  </a:lnTo>
                  <a:lnTo>
                    <a:pt x="69709" y="12037"/>
                  </a:lnTo>
                  <a:lnTo>
                    <a:pt x="70068" y="9297"/>
                  </a:lnTo>
                  <a:lnTo>
                    <a:pt x="70068" y="9253"/>
                  </a:lnTo>
                  <a:close/>
                  <a:moveTo>
                    <a:pt x="64229" y="11903"/>
                  </a:moveTo>
                  <a:lnTo>
                    <a:pt x="64274" y="11992"/>
                  </a:lnTo>
                  <a:lnTo>
                    <a:pt x="64274" y="13744"/>
                  </a:lnTo>
                  <a:lnTo>
                    <a:pt x="64229" y="13789"/>
                  </a:lnTo>
                  <a:lnTo>
                    <a:pt x="64139" y="13789"/>
                  </a:lnTo>
                  <a:lnTo>
                    <a:pt x="64139" y="13744"/>
                  </a:lnTo>
                  <a:lnTo>
                    <a:pt x="64184" y="11992"/>
                  </a:lnTo>
                  <a:lnTo>
                    <a:pt x="64184" y="11947"/>
                  </a:lnTo>
                  <a:lnTo>
                    <a:pt x="64229" y="11903"/>
                  </a:lnTo>
                  <a:close/>
                  <a:moveTo>
                    <a:pt x="10151" y="11229"/>
                  </a:moveTo>
                  <a:lnTo>
                    <a:pt x="10151" y="11274"/>
                  </a:lnTo>
                  <a:lnTo>
                    <a:pt x="10511" y="15136"/>
                  </a:lnTo>
                  <a:lnTo>
                    <a:pt x="10466" y="15181"/>
                  </a:lnTo>
                  <a:lnTo>
                    <a:pt x="10466" y="15226"/>
                  </a:lnTo>
                  <a:lnTo>
                    <a:pt x="10376" y="15181"/>
                  </a:lnTo>
                  <a:lnTo>
                    <a:pt x="10062" y="11274"/>
                  </a:lnTo>
                  <a:lnTo>
                    <a:pt x="10106" y="11229"/>
                  </a:lnTo>
                  <a:close/>
                  <a:moveTo>
                    <a:pt x="72718" y="9163"/>
                  </a:moveTo>
                  <a:lnTo>
                    <a:pt x="72763" y="9208"/>
                  </a:lnTo>
                  <a:lnTo>
                    <a:pt x="72763" y="9253"/>
                  </a:lnTo>
                  <a:lnTo>
                    <a:pt x="71505" y="17382"/>
                  </a:lnTo>
                  <a:lnTo>
                    <a:pt x="71730" y="17427"/>
                  </a:lnTo>
                  <a:lnTo>
                    <a:pt x="71416" y="17427"/>
                  </a:lnTo>
                  <a:lnTo>
                    <a:pt x="71416" y="17382"/>
                  </a:lnTo>
                  <a:lnTo>
                    <a:pt x="72628" y="9208"/>
                  </a:lnTo>
                  <a:lnTo>
                    <a:pt x="72718" y="9163"/>
                  </a:lnTo>
                  <a:close/>
                  <a:moveTo>
                    <a:pt x="6693" y="8714"/>
                  </a:moveTo>
                  <a:lnTo>
                    <a:pt x="6738" y="8758"/>
                  </a:lnTo>
                  <a:lnTo>
                    <a:pt x="6738" y="8803"/>
                  </a:lnTo>
                  <a:lnTo>
                    <a:pt x="6783" y="10331"/>
                  </a:lnTo>
                  <a:lnTo>
                    <a:pt x="6873" y="11858"/>
                  </a:lnTo>
                  <a:lnTo>
                    <a:pt x="6962" y="13340"/>
                  </a:lnTo>
                  <a:lnTo>
                    <a:pt x="7142" y="14867"/>
                  </a:lnTo>
                  <a:lnTo>
                    <a:pt x="7322" y="16394"/>
                  </a:lnTo>
                  <a:lnTo>
                    <a:pt x="7501" y="17921"/>
                  </a:lnTo>
                  <a:lnTo>
                    <a:pt x="7771" y="19403"/>
                  </a:lnTo>
                  <a:lnTo>
                    <a:pt x="8040" y="20930"/>
                  </a:lnTo>
                  <a:lnTo>
                    <a:pt x="7995" y="20975"/>
                  </a:lnTo>
                  <a:lnTo>
                    <a:pt x="7950" y="21200"/>
                  </a:lnTo>
                  <a:lnTo>
                    <a:pt x="7906" y="20930"/>
                  </a:lnTo>
                  <a:lnTo>
                    <a:pt x="7636" y="19448"/>
                  </a:lnTo>
                  <a:lnTo>
                    <a:pt x="7412" y="17921"/>
                  </a:lnTo>
                  <a:lnTo>
                    <a:pt x="7187" y="16439"/>
                  </a:lnTo>
                  <a:lnTo>
                    <a:pt x="7007" y="14912"/>
                  </a:lnTo>
                  <a:lnTo>
                    <a:pt x="6873" y="13385"/>
                  </a:lnTo>
                  <a:lnTo>
                    <a:pt x="6783" y="11858"/>
                  </a:lnTo>
                  <a:lnTo>
                    <a:pt x="6693" y="10331"/>
                  </a:lnTo>
                  <a:lnTo>
                    <a:pt x="6648" y="8803"/>
                  </a:lnTo>
                  <a:lnTo>
                    <a:pt x="6648" y="8758"/>
                  </a:lnTo>
                  <a:lnTo>
                    <a:pt x="6693" y="8714"/>
                  </a:lnTo>
                  <a:close/>
                  <a:moveTo>
                    <a:pt x="75144" y="5794"/>
                  </a:moveTo>
                  <a:lnTo>
                    <a:pt x="75188" y="6064"/>
                  </a:lnTo>
                  <a:lnTo>
                    <a:pt x="73212" y="23041"/>
                  </a:lnTo>
                  <a:lnTo>
                    <a:pt x="73167" y="23131"/>
                  </a:lnTo>
                  <a:lnTo>
                    <a:pt x="73122" y="23311"/>
                  </a:lnTo>
                  <a:lnTo>
                    <a:pt x="73122" y="23041"/>
                  </a:lnTo>
                  <a:lnTo>
                    <a:pt x="75054" y="6064"/>
                  </a:lnTo>
                  <a:lnTo>
                    <a:pt x="75099" y="6019"/>
                  </a:lnTo>
                  <a:lnTo>
                    <a:pt x="75144" y="6019"/>
                  </a:lnTo>
                  <a:lnTo>
                    <a:pt x="75144" y="5794"/>
                  </a:lnTo>
                  <a:close/>
                  <a:moveTo>
                    <a:pt x="3953" y="6782"/>
                  </a:moveTo>
                  <a:lnTo>
                    <a:pt x="3953" y="6827"/>
                  </a:lnTo>
                  <a:lnTo>
                    <a:pt x="4402" y="12397"/>
                  </a:lnTo>
                  <a:lnTo>
                    <a:pt x="4896" y="17966"/>
                  </a:lnTo>
                  <a:lnTo>
                    <a:pt x="5525" y="23536"/>
                  </a:lnTo>
                  <a:lnTo>
                    <a:pt x="5884" y="26320"/>
                  </a:lnTo>
                  <a:lnTo>
                    <a:pt x="6289" y="29060"/>
                  </a:lnTo>
                  <a:lnTo>
                    <a:pt x="6244" y="29105"/>
                  </a:lnTo>
                  <a:lnTo>
                    <a:pt x="6199" y="29330"/>
                  </a:lnTo>
                  <a:lnTo>
                    <a:pt x="6154" y="29060"/>
                  </a:lnTo>
                  <a:lnTo>
                    <a:pt x="5435" y="23536"/>
                  </a:lnTo>
                  <a:lnTo>
                    <a:pt x="4806" y="17966"/>
                  </a:lnTo>
                  <a:lnTo>
                    <a:pt x="4267" y="12397"/>
                  </a:lnTo>
                  <a:lnTo>
                    <a:pt x="3863" y="6827"/>
                  </a:lnTo>
                  <a:lnTo>
                    <a:pt x="3908" y="6782"/>
                  </a:lnTo>
                  <a:close/>
                  <a:moveTo>
                    <a:pt x="63870" y="82419"/>
                  </a:moveTo>
                  <a:lnTo>
                    <a:pt x="63915" y="82464"/>
                  </a:lnTo>
                  <a:lnTo>
                    <a:pt x="63915" y="82509"/>
                  </a:lnTo>
                  <a:lnTo>
                    <a:pt x="63915" y="83632"/>
                  </a:lnTo>
                  <a:lnTo>
                    <a:pt x="63915" y="83677"/>
                  </a:lnTo>
                  <a:lnTo>
                    <a:pt x="63870" y="83722"/>
                  </a:lnTo>
                  <a:lnTo>
                    <a:pt x="63825" y="83677"/>
                  </a:lnTo>
                  <a:lnTo>
                    <a:pt x="63780" y="83632"/>
                  </a:lnTo>
                  <a:lnTo>
                    <a:pt x="63780" y="82509"/>
                  </a:lnTo>
                  <a:lnTo>
                    <a:pt x="63825" y="82464"/>
                  </a:lnTo>
                  <a:lnTo>
                    <a:pt x="63870" y="82419"/>
                  </a:lnTo>
                  <a:close/>
                  <a:moveTo>
                    <a:pt x="15047" y="89785"/>
                  </a:moveTo>
                  <a:lnTo>
                    <a:pt x="15092" y="89830"/>
                  </a:lnTo>
                  <a:lnTo>
                    <a:pt x="15272" y="91268"/>
                  </a:lnTo>
                  <a:lnTo>
                    <a:pt x="15272" y="91312"/>
                  </a:lnTo>
                  <a:lnTo>
                    <a:pt x="15227" y="91312"/>
                  </a:lnTo>
                  <a:lnTo>
                    <a:pt x="15227" y="91537"/>
                  </a:lnTo>
                  <a:lnTo>
                    <a:pt x="15182" y="91268"/>
                  </a:lnTo>
                  <a:lnTo>
                    <a:pt x="15002" y="89875"/>
                  </a:lnTo>
                  <a:lnTo>
                    <a:pt x="15002" y="89830"/>
                  </a:lnTo>
                  <a:lnTo>
                    <a:pt x="15047" y="89785"/>
                  </a:lnTo>
                  <a:close/>
                  <a:moveTo>
                    <a:pt x="60861" y="93244"/>
                  </a:moveTo>
                  <a:lnTo>
                    <a:pt x="60905" y="93334"/>
                  </a:lnTo>
                  <a:lnTo>
                    <a:pt x="60366" y="96837"/>
                  </a:lnTo>
                  <a:lnTo>
                    <a:pt x="60322" y="96882"/>
                  </a:lnTo>
                  <a:lnTo>
                    <a:pt x="60277" y="97106"/>
                  </a:lnTo>
                  <a:lnTo>
                    <a:pt x="60277" y="96837"/>
                  </a:lnTo>
                  <a:lnTo>
                    <a:pt x="60816" y="93289"/>
                  </a:lnTo>
                  <a:lnTo>
                    <a:pt x="60861" y="93244"/>
                  </a:lnTo>
                  <a:close/>
                  <a:moveTo>
                    <a:pt x="66744" y="76670"/>
                  </a:moveTo>
                  <a:lnTo>
                    <a:pt x="66789" y="76715"/>
                  </a:lnTo>
                  <a:lnTo>
                    <a:pt x="66789" y="76760"/>
                  </a:lnTo>
                  <a:lnTo>
                    <a:pt x="64499" y="99622"/>
                  </a:lnTo>
                  <a:lnTo>
                    <a:pt x="64499" y="99667"/>
                  </a:lnTo>
                  <a:lnTo>
                    <a:pt x="64454" y="99667"/>
                  </a:lnTo>
                  <a:lnTo>
                    <a:pt x="64409" y="99622"/>
                  </a:lnTo>
                  <a:lnTo>
                    <a:pt x="64409" y="99577"/>
                  </a:lnTo>
                  <a:lnTo>
                    <a:pt x="66699" y="76715"/>
                  </a:lnTo>
                  <a:lnTo>
                    <a:pt x="66744" y="76670"/>
                  </a:lnTo>
                  <a:close/>
                  <a:moveTo>
                    <a:pt x="15182" y="94681"/>
                  </a:moveTo>
                  <a:lnTo>
                    <a:pt x="15272" y="94726"/>
                  </a:lnTo>
                  <a:lnTo>
                    <a:pt x="15496" y="96118"/>
                  </a:lnTo>
                  <a:lnTo>
                    <a:pt x="15631" y="97556"/>
                  </a:lnTo>
                  <a:lnTo>
                    <a:pt x="15721" y="98948"/>
                  </a:lnTo>
                  <a:lnTo>
                    <a:pt x="15721" y="100385"/>
                  </a:lnTo>
                  <a:lnTo>
                    <a:pt x="15721" y="100430"/>
                  </a:lnTo>
                  <a:lnTo>
                    <a:pt x="15631" y="100430"/>
                  </a:lnTo>
                  <a:lnTo>
                    <a:pt x="15631" y="100385"/>
                  </a:lnTo>
                  <a:lnTo>
                    <a:pt x="15631" y="98993"/>
                  </a:lnTo>
                  <a:lnTo>
                    <a:pt x="15541" y="97556"/>
                  </a:lnTo>
                  <a:lnTo>
                    <a:pt x="15361" y="96118"/>
                  </a:lnTo>
                  <a:lnTo>
                    <a:pt x="15137" y="94726"/>
                  </a:lnTo>
                  <a:lnTo>
                    <a:pt x="15182" y="94681"/>
                  </a:lnTo>
                  <a:close/>
                  <a:moveTo>
                    <a:pt x="63870" y="86417"/>
                  </a:moveTo>
                  <a:lnTo>
                    <a:pt x="63915" y="86462"/>
                  </a:lnTo>
                  <a:lnTo>
                    <a:pt x="63915" y="86507"/>
                  </a:lnTo>
                  <a:lnTo>
                    <a:pt x="62388" y="100475"/>
                  </a:lnTo>
                  <a:lnTo>
                    <a:pt x="62343" y="100520"/>
                  </a:lnTo>
                  <a:lnTo>
                    <a:pt x="62298" y="100520"/>
                  </a:lnTo>
                  <a:lnTo>
                    <a:pt x="62253" y="100475"/>
                  </a:lnTo>
                  <a:lnTo>
                    <a:pt x="63825" y="86462"/>
                  </a:lnTo>
                  <a:lnTo>
                    <a:pt x="63870" y="86417"/>
                  </a:lnTo>
                  <a:close/>
                  <a:moveTo>
                    <a:pt x="11723" y="84845"/>
                  </a:moveTo>
                  <a:lnTo>
                    <a:pt x="11768" y="84890"/>
                  </a:lnTo>
                  <a:lnTo>
                    <a:pt x="13879" y="100745"/>
                  </a:lnTo>
                  <a:lnTo>
                    <a:pt x="13834" y="100745"/>
                  </a:lnTo>
                  <a:lnTo>
                    <a:pt x="13834" y="100790"/>
                  </a:lnTo>
                  <a:lnTo>
                    <a:pt x="13789" y="101014"/>
                  </a:lnTo>
                  <a:lnTo>
                    <a:pt x="13745" y="100745"/>
                  </a:lnTo>
                  <a:lnTo>
                    <a:pt x="11678" y="84890"/>
                  </a:lnTo>
                  <a:lnTo>
                    <a:pt x="11678" y="84845"/>
                  </a:lnTo>
                  <a:close/>
                  <a:moveTo>
                    <a:pt x="1" y="0"/>
                  </a:moveTo>
                  <a:lnTo>
                    <a:pt x="11678" y="102990"/>
                  </a:lnTo>
                  <a:lnTo>
                    <a:pt x="11813" y="103035"/>
                  </a:lnTo>
                  <a:lnTo>
                    <a:pt x="12936" y="103529"/>
                  </a:lnTo>
                  <a:lnTo>
                    <a:pt x="14823" y="104203"/>
                  </a:lnTo>
                  <a:lnTo>
                    <a:pt x="16035" y="104607"/>
                  </a:lnTo>
                  <a:lnTo>
                    <a:pt x="17428" y="105056"/>
                  </a:lnTo>
                  <a:lnTo>
                    <a:pt x="18955" y="105506"/>
                  </a:lnTo>
                  <a:lnTo>
                    <a:pt x="20661" y="105955"/>
                  </a:lnTo>
                  <a:lnTo>
                    <a:pt x="22503" y="106359"/>
                  </a:lnTo>
                  <a:lnTo>
                    <a:pt x="24524" y="106763"/>
                  </a:lnTo>
                  <a:lnTo>
                    <a:pt x="26635" y="107167"/>
                  </a:lnTo>
                  <a:lnTo>
                    <a:pt x="28881" y="107482"/>
                  </a:lnTo>
                  <a:lnTo>
                    <a:pt x="31261" y="107751"/>
                  </a:lnTo>
                  <a:lnTo>
                    <a:pt x="33777" y="107976"/>
                  </a:lnTo>
                  <a:lnTo>
                    <a:pt x="36382" y="108111"/>
                  </a:lnTo>
                  <a:lnTo>
                    <a:pt x="39077" y="108156"/>
                  </a:lnTo>
                  <a:lnTo>
                    <a:pt x="41772" y="108111"/>
                  </a:lnTo>
                  <a:lnTo>
                    <a:pt x="44377" y="107976"/>
                  </a:lnTo>
                  <a:lnTo>
                    <a:pt x="46847" y="107796"/>
                  </a:lnTo>
                  <a:lnTo>
                    <a:pt x="49183" y="107482"/>
                  </a:lnTo>
                  <a:lnTo>
                    <a:pt x="51428" y="107167"/>
                  </a:lnTo>
                  <a:lnTo>
                    <a:pt x="53539" y="106808"/>
                  </a:lnTo>
                  <a:lnTo>
                    <a:pt x="55471" y="106404"/>
                  </a:lnTo>
                  <a:lnTo>
                    <a:pt x="57312" y="106000"/>
                  </a:lnTo>
                  <a:lnTo>
                    <a:pt x="59064" y="105551"/>
                  </a:lnTo>
                  <a:lnTo>
                    <a:pt x="60636" y="105101"/>
                  </a:lnTo>
                  <a:lnTo>
                    <a:pt x="62073" y="104652"/>
                  </a:lnTo>
                  <a:lnTo>
                    <a:pt x="63286" y="104248"/>
                  </a:lnTo>
                  <a:lnTo>
                    <a:pt x="65217" y="103529"/>
                  </a:lnTo>
                  <a:lnTo>
                    <a:pt x="66385" y="103035"/>
                  </a:lnTo>
                  <a:lnTo>
                    <a:pt x="66520" y="102990"/>
                  </a:lnTo>
                  <a:lnTo>
                    <a:pt x="78198" y="0"/>
                  </a:lnTo>
                  <a:lnTo>
                    <a:pt x="78198" y="0"/>
                  </a:lnTo>
                  <a:lnTo>
                    <a:pt x="77749" y="449"/>
                  </a:lnTo>
                  <a:lnTo>
                    <a:pt x="77344" y="809"/>
                  </a:lnTo>
                  <a:lnTo>
                    <a:pt x="76940" y="1123"/>
                  </a:lnTo>
                  <a:lnTo>
                    <a:pt x="76446" y="1482"/>
                  </a:lnTo>
                  <a:lnTo>
                    <a:pt x="75952" y="1797"/>
                  </a:lnTo>
                  <a:lnTo>
                    <a:pt x="74784" y="2470"/>
                  </a:lnTo>
                  <a:lnTo>
                    <a:pt x="73482" y="3054"/>
                  </a:lnTo>
                  <a:lnTo>
                    <a:pt x="72044" y="3638"/>
                  </a:lnTo>
                  <a:lnTo>
                    <a:pt x="70427" y="4222"/>
                  </a:lnTo>
                  <a:lnTo>
                    <a:pt x="68676" y="4761"/>
                  </a:lnTo>
                  <a:lnTo>
                    <a:pt x="66834" y="5255"/>
                  </a:lnTo>
                  <a:lnTo>
                    <a:pt x="65442" y="5570"/>
                  </a:lnTo>
                  <a:lnTo>
                    <a:pt x="63960" y="5884"/>
                  </a:lnTo>
                  <a:lnTo>
                    <a:pt x="62477" y="6198"/>
                  </a:lnTo>
                  <a:lnTo>
                    <a:pt x="60905" y="6468"/>
                  </a:lnTo>
                  <a:lnTo>
                    <a:pt x="57672" y="6962"/>
                  </a:lnTo>
                  <a:lnTo>
                    <a:pt x="54213" y="7366"/>
                  </a:lnTo>
                  <a:lnTo>
                    <a:pt x="50620" y="7681"/>
                  </a:lnTo>
                  <a:lnTo>
                    <a:pt x="46892" y="7950"/>
                  </a:lnTo>
                  <a:lnTo>
                    <a:pt x="43029" y="8085"/>
                  </a:lnTo>
                  <a:lnTo>
                    <a:pt x="39077" y="8130"/>
                  </a:lnTo>
                  <a:lnTo>
                    <a:pt x="35124" y="8085"/>
                  </a:lnTo>
                  <a:lnTo>
                    <a:pt x="31217" y="7950"/>
                  </a:lnTo>
                  <a:lnTo>
                    <a:pt x="27489" y="7681"/>
                  </a:lnTo>
                  <a:lnTo>
                    <a:pt x="23850" y="7366"/>
                  </a:lnTo>
                  <a:lnTo>
                    <a:pt x="20392" y="6917"/>
                  </a:lnTo>
                  <a:lnTo>
                    <a:pt x="18730" y="6692"/>
                  </a:lnTo>
                  <a:lnTo>
                    <a:pt x="17113" y="6423"/>
                  </a:lnTo>
                  <a:lnTo>
                    <a:pt x="15541" y="6153"/>
                  </a:lnTo>
                  <a:lnTo>
                    <a:pt x="14014" y="5839"/>
                  </a:lnTo>
                  <a:lnTo>
                    <a:pt x="12577" y="5525"/>
                  </a:lnTo>
                  <a:lnTo>
                    <a:pt x="11184" y="5210"/>
                  </a:lnTo>
                  <a:lnTo>
                    <a:pt x="9343" y="4716"/>
                  </a:lnTo>
                  <a:lnTo>
                    <a:pt x="7636" y="4177"/>
                  </a:lnTo>
                  <a:lnTo>
                    <a:pt x="6064" y="3638"/>
                  </a:lnTo>
                  <a:lnTo>
                    <a:pt x="4627" y="3054"/>
                  </a:lnTo>
                  <a:lnTo>
                    <a:pt x="3369" y="2425"/>
                  </a:lnTo>
                  <a:lnTo>
                    <a:pt x="2201" y="1797"/>
                  </a:lnTo>
                  <a:lnTo>
                    <a:pt x="1707" y="1482"/>
                  </a:lnTo>
                  <a:lnTo>
                    <a:pt x="1258" y="1123"/>
                  </a:lnTo>
                  <a:lnTo>
                    <a:pt x="854" y="809"/>
                  </a:lnTo>
                  <a:lnTo>
                    <a:pt x="450" y="4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228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618;p53">
              <a:extLst>
                <a:ext uri="{FF2B5EF4-FFF2-40B4-BE49-F238E27FC236}">
                  <a16:creationId xmlns:a16="http://schemas.microsoft.com/office/drawing/2014/main" id="{7D560493-3E78-4C05-87A7-8D5FB93BFFA1}"/>
                </a:ext>
              </a:extLst>
            </p:cNvPr>
            <p:cNvSpPr/>
            <p:nvPr/>
          </p:nvSpPr>
          <p:spPr>
            <a:xfrm>
              <a:off x="2586050" y="1521275"/>
              <a:ext cx="1954950" cy="2703900"/>
            </a:xfrm>
            <a:custGeom>
              <a:avLst/>
              <a:gdLst/>
              <a:ahLst/>
              <a:cxnLst/>
              <a:rect l="l" t="t" r="r" b="b"/>
              <a:pathLst>
                <a:path w="78198" h="108156" fill="none" extrusionOk="0">
                  <a:moveTo>
                    <a:pt x="77749" y="449"/>
                  </a:moveTo>
                  <a:lnTo>
                    <a:pt x="77749" y="449"/>
                  </a:lnTo>
                  <a:lnTo>
                    <a:pt x="77344" y="809"/>
                  </a:lnTo>
                  <a:lnTo>
                    <a:pt x="76940" y="1123"/>
                  </a:lnTo>
                  <a:lnTo>
                    <a:pt x="76446" y="1482"/>
                  </a:lnTo>
                  <a:lnTo>
                    <a:pt x="75952" y="1797"/>
                  </a:lnTo>
                  <a:lnTo>
                    <a:pt x="74784" y="2470"/>
                  </a:lnTo>
                  <a:lnTo>
                    <a:pt x="73482" y="3054"/>
                  </a:lnTo>
                  <a:lnTo>
                    <a:pt x="72044" y="3638"/>
                  </a:lnTo>
                  <a:lnTo>
                    <a:pt x="70427" y="4222"/>
                  </a:lnTo>
                  <a:lnTo>
                    <a:pt x="68676" y="4761"/>
                  </a:lnTo>
                  <a:lnTo>
                    <a:pt x="66834" y="5255"/>
                  </a:lnTo>
                  <a:lnTo>
                    <a:pt x="66834" y="5255"/>
                  </a:lnTo>
                  <a:lnTo>
                    <a:pt x="65442" y="5570"/>
                  </a:lnTo>
                  <a:lnTo>
                    <a:pt x="63960" y="5884"/>
                  </a:lnTo>
                  <a:lnTo>
                    <a:pt x="62477" y="6198"/>
                  </a:lnTo>
                  <a:lnTo>
                    <a:pt x="60905" y="6468"/>
                  </a:lnTo>
                  <a:lnTo>
                    <a:pt x="57672" y="6962"/>
                  </a:lnTo>
                  <a:lnTo>
                    <a:pt x="54213" y="7366"/>
                  </a:lnTo>
                  <a:lnTo>
                    <a:pt x="50620" y="7681"/>
                  </a:lnTo>
                  <a:lnTo>
                    <a:pt x="46892" y="7950"/>
                  </a:lnTo>
                  <a:lnTo>
                    <a:pt x="43029" y="8085"/>
                  </a:lnTo>
                  <a:lnTo>
                    <a:pt x="39077" y="8130"/>
                  </a:lnTo>
                  <a:lnTo>
                    <a:pt x="39077" y="8130"/>
                  </a:lnTo>
                  <a:lnTo>
                    <a:pt x="35124" y="8085"/>
                  </a:lnTo>
                  <a:lnTo>
                    <a:pt x="31217" y="7950"/>
                  </a:lnTo>
                  <a:lnTo>
                    <a:pt x="27489" y="7681"/>
                  </a:lnTo>
                  <a:lnTo>
                    <a:pt x="23850" y="7366"/>
                  </a:lnTo>
                  <a:lnTo>
                    <a:pt x="20392" y="6917"/>
                  </a:lnTo>
                  <a:lnTo>
                    <a:pt x="18730" y="6692"/>
                  </a:lnTo>
                  <a:lnTo>
                    <a:pt x="17113" y="6423"/>
                  </a:lnTo>
                  <a:lnTo>
                    <a:pt x="15541" y="6153"/>
                  </a:lnTo>
                  <a:lnTo>
                    <a:pt x="14014" y="5839"/>
                  </a:lnTo>
                  <a:lnTo>
                    <a:pt x="12577" y="5525"/>
                  </a:lnTo>
                  <a:lnTo>
                    <a:pt x="11184" y="5210"/>
                  </a:lnTo>
                  <a:lnTo>
                    <a:pt x="11184" y="5210"/>
                  </a:lnTo>
                  <a:lnTo>
                    <a:pt x="9343" y="4716"/>
                  </a:lnTo>
                  <a:lnTo>
                    <a:pt x="7636" y="4177"/>
                  </a:lnTo>
                  <a:lnTo>
                    <a:pt x="6064" y="3638"/>
                  </a:lnTo>
                  <a:lnTo>
                    <a:pt x="4627" y="3054"/>
                  </a:lnTo>
                  <a:lnTo>
                    <a:pt x="3369" y="2425"/>
                  </a:lnTo>
                  <a:lnTo>
                    <a:pt x="2201" y="1797"/>
                  </a:lnTo>
                  <a:lnTo>
                    <a:pt x="1707" y="1482"/>
                  </a:lnTo>
                  <a:lnTo>
                    <a:pt x="1258" y="1123"/>
                  </a:lnTo>
                  <a:lnTo>
                    <a:pt x="854" y="809"/>
                  </a:lnTo>
                  <a:lnTo>
                    <a:pt x="450" y="449"/>
                  </a:lnTo>
                  <a:lnTo>
                    <a:pt x="1" y="0"/>
                  </a:lnTo>
                  <a:lnTo>
                    <a:pt x="11678" y="102990"/>
                  </a:lnTo>
                  <a:lnTo>
                    <a:pt x="11813" y="103035"/>
                  </a:lnTo>
                  <a:lnTo>
                    <a:pt x="11813" y="103035"/>
                  </a:lnTo>
                  <a:lnTo>
                    <a:pt x="12936" y="103529"/>
                  </a:lnTo>
                  <a:lnTo>
                    <a:pt x="14823" y="104203"/>
                  </a:lnTo>
                  <a:lnTo>
                    <a:pt x="16035" y="104607"/>
                  </a:lnTo>
                  <a:lnTo>
                    <a:pt x="17428" y="105056"/>
                  </a:lnTo>
                  <a:lnTo>
                    <a:pt x="18955" y="105506"/>
                  </a:lnTo>
                  <a:lnTo>
                    <a:pt x="20661" y="105955"/>
                  </a:lnTo>
                  <a:lnTo>
                    <a:pt x="20661" y="105955"/>
                  </a:lnTo>
                  <a:lnTo>
                    <a:pt x="22503" y="106359"/>
                  </a:lnTo>
                  <a:lnTo>
                    <a:pt x="24524" y="106763"/>
                  </a:lnTo>
                  <a:lnTo>
                    <a:pt x="26635" y="107167"/>
                  </a:lnTo>
                  <a:lnTo>
                    <a:pt x="28881" y="107482"/>
                  </a:lnTo>
                  <a:lnTo>
                    <a:pt x="31261" y="107751"/>
                  </a:lnTo>
                  <a:lnTo>
                    <a:pt x="33777" y="107976"/>
                  </a:lnTo>
                  <a:lnTo>
                    <a:pt x="36382" y="108111"/>
                  </a:lnTo>
                  <a:lnTo>
                    <a:pt x="39077" y="108156"/>
                  </a:lnTo>
                  <a:lnTo>
                    <a:pt x="39077" y="108156"/>
                  </a:lnTo>
                  <a:lnTo>
                    <a:pt x="41772" y="108111"/>
                  </a:lnTo>
                  <a:lnTo>
                    <a:pt x="44377" y="107976"/>
                  </a:lnTo>
                  <a:lnTo>
                    <a:pt x="46847" y="107796"/>
                  </a:lnTo>
                  <a:lnTo>
                    <a:pt x="49183" y="107482"/>
                  </a:lnTo>
                  <a:lnTo>
                    <a:pt x="51428" y="107167"/>
                  </a:lnTo>
                  <a:lnTo>
                    <a:pt x="53539" y="106808"/>
                  </a:lnTo>
                  <a:lnTo>
                    <a:pt x="55471" y="106404"/>
                  </a:lnTo>
                  <a:lnTo>
                    <a:pt x="57312" y="106000"/>
                  </a:lnTo>
                  <a:lnTo>
                    <a:pt x="57312" y="106000"/>
                  </a:lnTo>
                  <a:lnTo>
                    <a:pt x="59064" y="105551"/>
                  </a:lnTo>
                  <a:lnTo>
                    <a:pt x="60636" y="105101"/>
                  </a:lnTo>
                  <a:lnTo>
                    <a:pt x="62073" y="104652"/>
                  </a:lnTo>
                  <a:lnTo>
                    <a:pt x="63286" y="104248"/>
                  </a:lnTo>
                  <a:lnTo>
                    <a:pt x="65217" y="103529"/>
                  </a:lnTo>
                  <a:lnTo>
                    <a:pt x="66385" y="103035"/>
                  </a:lnTo>
                  <a:lnTo>
                    <a:pt x="66520" y="102990"/>
                  </a:lnTo>
                  <a:lnTo>
                    <a:pt x="78198" y="0"/>
                  </a:lnTo>
                  <a:lnTo>
                    <a:pt x="77749" y="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619;p53">
              <a:extLst>
                <a:ext uri="{FF2B5EF4-FFF2-40B4-BE49-F238E27FC236}">
                  <a16:creationId xmlns:a16="http://schemas.microsoft.com/office/drawing/2014/main" id="{9D736DD9-A949-48FB-948D-516DFDFA7339}"/>
                </a:ext>
              </a:extLst>
            </p:cNvPr>
            <p:cNvSpPr/>
            <p:nvPr/>
          </p:nvSpPr>
          <p:spPr>
            <a:xfrm>
              <a:off x="2682625" y="1690825"/>
              <a:ext cx="60650" cy="563700"/>
            </a:xfrm>
            <a:custGeom>
              <a:avLst/>
              <a:gdLst/>
              <a:ahLst/>
              <a:cxnLst/>
              <a:rect l="l" t="t" r="r" b="b"/>
              <a:pathLst>
                <a:path w="2426" h="22548" fill="none" extrusionOk="0">
                  <a:moveTo>
                    <a:pt x="2381" y="22323"/>
                  </a:moveTo>
                  <a:lnTo>
                    <a:pt x="2336" y="22548"/>
                  </a:lnTo>
                  <a:lnTo>
                    <a:pt x="2291" y="22278"/>
                  </a:lnTo>
                  <a:lnTo>
                    <a:pt x="2291" y="22278"/>
                  </a:lnTo>
                  <a:lnTo>
                    <a:pt x="1572" y="16754"/>
                  </a:lnTo>
                  <a:lnTo>
                    <a:pt x="943" y="11184"/>
                  </a:lnTo>
                  <a:lnTo>
                    <a:pt x="404" y="561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539" y="5615"/>
                  </a:lnTo>
                  <a:lnTo>
                    <a:pt x="1033" y="11184"/>
                  </a:lnTo>
                  <a:lnTo>
                    <a:pt x="1662" y="16754"/>
                  </a:lnTo>
                  <a:lnTo>
                    <a:pt x="2021" y="19538"/>
                  </a:lnTo>
                  <a:lnTo>
                    <a:pt x="2426" y="22278"/>
                  </a:lnTo>
                  <a:lnTo>
                    <a:pt x="2426" y="22278"/>
                  </a:lnTo>
                  <a:lnTo>
                    <a:pt x="2381" y="22323"/>
                  </a:lnTo>
                  <a:lnTo>
                    <a:pt x="2381" y="223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620;p53">
              <a:extLst>
                <a:ext uri="{FF2B5EF4-FFF2-40B4-BE49-F238E27FC236}">
                  <a16:creationId xmlns:a16="http://schemas.microsoft.com/office/drawing/2014/main" id="{5119E48A-0630-4C7B-86A3-09698D3F258E}"/>
                </a:ext>
              </a:extLst>
            </p:cNvPr>
            <p:cNvSpPr/>
            <p:nvPr/>
          </p:nvSpPr>
          <p:spPr>
            <a:xfrm>
              <a:off x="2752225" y="1739100"/>
              <a:ext cx="34850" cy="312175"/>
            </a:xfrm>
            <a:custGeom>
              <a:avLst/>
              <a:gdLst/>
              <a:ahLst/>
              <a:cxnLst/>
              <a:rect l="l" t="t" r="r" b="b"/>
              <a:pathLst>
                <a:path w="1394" h="12487" fill="none" extrusionOk="0">
                  <a:moveTo>
                    <a:pt x="1348" y="12262"/>
                  </a:moveTo>
                  <a:lnTo>
                    <a:pt x="1303" y="12487"/>
                  </a:lnTo>
                  <a:lnTo>
                    <a:pt x="1259" y="12217"/>
                  </a:lnTo>
                  <a:lnTo>
                    <a:pt x="1259" y="12217"/>
                  </a:lnTo>
                  <a:lnTo>
                    <a:pt x="989" y="10735"/>
                  </a:lnTo>
                  <a:lnTo>
                    <a:pt x="765" y="9208"/>
                  </a:lnTo>
                  <a:lnTo>
                    <a:pt x="540" y="7726"/>
                  </a:lnTo>
                  <a:lnTo>
                    <a:pt x="360" y="6199"/>
                  </a:lnTo>
                  <a:lnTo>
                    <a:pt x="226" y="4672"/>
                  </a:lnTo>
                  <a:lnTo>
                    <a:pt x="136" y="3145"/>
                  </a:lnTo>
                  <a:lnTo>
                    <a:pt x="46" y="1618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45"/>
                  </a:lnTo>
                  <a:lnTo>
                    <a:pt x="46" y="1"/>
                  </a:lnTo>
                  <a:lnTo>
                    <a:pt x="46" y="1"/>
                  </a:lnTo>
                  <a:lnTo>
                    <a:pt x="91" y="45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136" y="1618"/>
                  </a:lnTo>
                  <a:lnTo>
                    <a:pt x="226" y="3145"/>
                  </a:lnTo>
                  <a:lnTo>
                    <a:pt x="315" y="4627"/>
                  </a:lnTo>
                  <a:lnTo>
                    <a:pt x="495" y="6154"/>
                  </a:lnTo>
                  <a:lnTo>
                    <a:pt x="675" y="7681"/>
                  </a:lnTo>
                  <a:lnTo>
                    <a:pt x="854" y="9208"/>
                  </a:lnTo>
                  <a:lnTo>
                    <a:pt x="1124" y="10690"/>
                  </a:lnTo>
                  <a:lnTo>
                    <a:pt x="1393" y="12217"/>
                  </a:lnTo>
                  <a:lnTo>
                    <a:pt x="1393" y="12217"/>
                  </a:lnTo>
                  <a:lnTo>
                    <a:pt x="1348" y="12262"/>
                  </a:lnTo>
                  <a:lnTo>
                    <a:pt x="1348" y="122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621;p53">
              <a:extLst>
                <a:ext uri="{FF2B5EF4-FFF2-40B4-BE49-F238E27FC236}">
                  <a16:creationId xmlns:a16="http://schemas.microsoft.com/office/drawing/2014/main" id="{744291D2-2CDC-48B3-8483-3E68EB76680F}"/>
                </a:ext>
              </a:extLst>
            </p:cNvPr>
            <p:cNvSpPr/>
            <p:nvPr/>
          </p:nvSpPr>
          <p:spPr>
            <a:xfrm>
              <a:off x="2837575" y="1796375"/>
              <a:ext cx="11250" cy="105575"/>
            </a:xfrm>
            <a:custGeom>
              <a:avLst/>
              <a:gdLst/>
              <a:ahLst/>
              <a:cxnLst/>
              <a:rect l="l" t="t" r="r" b="b"/>
              <a:pathLst>
                <a:path w="450" h="4223" fill="none" extrusionOk="0">
                  <a:moveTo>
                    <a:pt x="405" y="4222"/>
                  </a:moveTo>
                  <a:lnTo>
                    <a:pt x="315" y="4177"/>
                  </a:lnTo>
                  <a:lnTo>
                    <a:pt x="1" y="270"/>
                  </a:lnTo>
                  <a:lnTo>
                    <a:pt x="1" y="270"/>
                  </a:lnTo>
                  <a:lnTo>
                    <a:pt x="45" y="225"/>
                  </a:lnTo>
                  <a:lnTo>
                    <a:pt x="45" y="0"/>
                  </a:lnTo>
                  <a:lnTo>
                    <a:pt x="45" y="225"/>
                  </a:lnTo>
                  <a:lnTo>
                    <a:pt x="45" y="225"/>
                  </a:lnTo>
                  <a:lnTo>
                    <a:pt x="90" y="225"/>
                  </a:lnTo>
                  <a:lnTo>
                    <a:pt x="90" y="270"/>
                  </a:lnTo>
                  <a:lnTo>
                    <a:pt x="450" y="4132"/>
                  </a:lnTo>
                  <a:lnTo>
                    <a:pt x="450" y="4132"/>
                  </a:lnTo>
                  <a:lnTo>
                    <a:pt x="405" y="4177"/>
                  </a:lnTo>
                  <a:lnTo>
                    <a:pt x="405" y="42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622;p53">
              <a:extLst>
                <a:ext uri="{FF2B5EF4-FFF2-40B4-BE49-F238E27FC236}">
                  <a16:creationId xmlns:a16="http://schemas.microsoft.com/office/drawing/2014/main" id="{B27F2E60-F105-482B-BB72-0690A1313D0D}"/>
                </a:ext>
              </a:extLst>
            </p:cNvPr>
            <p:cNvSpPr/>
            <p:nvPr/>
          </p:nvSpPr>
          <p:spPr>
            <a:xfrm>
              <a:off x="2878000" y="3636775"/>
              <a:ext cx="55050" cy="409875"/>
            </a:xfrm>
            <a:custGeom>
              <a:avLst/>
              <a:gdLst/>
              <a:ahLst/>
              <a:cxnLst/>
              <a:rect l="l" t="t" r="r" b="b"/>
              <a:pathLst>
                <a:path w="2202" h="16395" fill="none" extrusionOk="0">
                  <a:moveTo>
                    <a:pt x="2156" y="16170"/>
                  </a:moveTo>
                  <a:lnTo>
                    <a:pt x="2111" y="16394"/>
                  </a:lnTo>
                  <a:lnTo>
                    <a:pt x="2067" y="1612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25"/>
                  </a:lnTo>
                  <a:lnTo>
                    <a:pt x="45" y="225"/>
                  </a:lnTo>
                  <a:lnTo>
                    <a:pt x="45" y="0"/>
                  </a:lnTo>
                  <a:lnTo>
                    <a:pt x="45" y="225"/>
                  </a:lnTo>
                  <a:lnTo>
                    <a:pt x="90" y="270"/>
                  </a:lnTo>
                  <a:lnTo>
                    <a:pt x="2201" y="16125"/>
                  </a:lnTo>
                  <a:lnTo>
                    <a:pt x="2201" y="16125"/>
                  </a:lnTo>
                  <a:lnTo>
                    <a:pt x="2156" y="16125"/>
                  </a:lnTo>
                  <a:lnTo>
                    <a:pt x="2156" y="161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623;p53">
              <a:extLst>
                <a:ext uri="{FF2B5EF4-FFF2-40B4-BE49-F238E27FC236}">
                  <a16:creationId xmlns:a16="http://schemas.microsoft.com/office/drawing/2014/main" id="{BF4463D4-AA36-440E-9C11-E9EDAEF86279}"/>
                </a:ext>
              </a:extLst>
            </p:cNvPr>
            <p:cNvSpPr/>
            <p:nvPr/>
          </p:nvSpPr>
          <p:spPr>
            <a:xfrm>
              <a:off x="2961100" y="3760275"/>
              <a:ext cx="6750" cy="49425"/>
            </a:xfrm>
            <a:custGeom>
              <a:avLst/>
              <a:gdLst/>
              <a:ahLst/>
              <a:cxnLst/>
              <a:rect l="l" t="t" r="r" b="b"/>
              <a:pathLst>
                <a:path w="270" h="1977" fill="none" extrusionOk="0">
                  <a:moveTo>
                    <a:pt x="45" y="225"/>
                  </a:moveTo>
                  <a:lnTo>
                    <a:pt x="45" y="1"/>
                  </a:lnTo>
                  <a:lnTo>
                    <a:pt x="45" y="225"/>
                  </a:lnTo>
                  <a:lnTo>
                    <a:pt x="90" y="270"/>
                  </a:lnTo>
                  <a:lnTo>
                    <a:pt x="270" y="1708"/>
                  </a:lnTo>
                  <a:lnTo>
                    <a:pt x="270" y="1708"/>
                  </a:lnTo>
                  <a:lnTo>
                    <a:pt x="270" y="1752"/>
                  </a:lnTo>
                  <a:lnTo>
                    <a:pt x="225" y="1752"/>
                  </a:lnTo>
                  <a:lnTo>
                    <a:pt x="225" y="1977"/>
                  </a:lnTo>
                  <a:lnTo>
                    <a:pt x="180" y="1708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70"/>
                  </a:lnTo>
                  <a:lnTo>
                    <a:pt x="45" y="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624;p53">
              <a:extLst>
                <a:ext uri="{FF2B5EF4-FFF2-40B4-BE49-F238E27FC236}">
                  <a16:creationId xmlns:a16="http://schemas.microsoft.com/office/drawing/2014/main" id="{0B1E37DF-E904-40DE-AF09-FE027641B7CB}"/>
                </a:ext>
              </a:extLst>
            </p:cNvPr>
            <p:cNvSpPr/>
            <p:nvPr/>
          </p:nvSpPr>
          <p:spPr>
            <a:xfrm>
              <a:off x="2964450" y="3882675"/>
              <a:ext cx="14625" cy="149375"/>
            </a:xfrm>
            <a:custGeom>
              <a:avLst/>
              <a:gdLst/>
              <a:ahLst/>
              <a:cxnLst/>
              <a:rect l="l" t="t" r="r" b="b"/>
              <a:pathLst>
                <a:path w="585" h="5975" fill="none" extrusionOk="0">
                  <a:moveTo>
                    <a:pt x="540" y="5974"/>
                  </a:moveTo>
                  <a:lnTo>
                    <a:pt x="540" y="5974"/>
                  </a:lnTo>
                  <a:lnTo>
                    <a:pt x="495" y="5974"/>
                  </a:lnTo>
                  <a:lnTo>
                    <a:pt x="495" y="5929"/>
                  </a:lnTo>
                  <a:lnTo>
                    <a:pt x="495" y="5929"/>
                  </a:lnTo>
                  <a:lnTo>
                    <a:pt x="495" y="4537"/>
                  </a:lnTo>
                  <a:lnTo>
                    <a:pt x="405" y="3100"/>
                  </a:lnTo>
                  <a:lnTo>
                    <a:pt x="225" y="1662"/>
                  </a:lnTo>
                  <a:lnTo>
                    <a:pt x="1" y="270"/>
                  </a:lnTo>
                  <a:lnTo>
                    <a:pt x="1" y="270"/>
                  </a:lnTo>
                  <a:lnTo>
                    <a:pt x="46" y="225"/>
                  </a:lnTo>
                  <a:lnTo>
                    <a:pt x="46" y="225"/>
                  </a:lnTo>
                  <a:lnTo>
                    <a:pt x="46" y="0"/>
                  </a:lnTo>
                  <a:lnTo>
                    <a:pt x="46" y="225"/>
                  </a:lnTo>
                  <a:lnTo>
                    <a:pt x="136" y="270"/>
                  </a:lnTo>
                  <a:lnTo>
                    <a:pt x="136" y="270"/>
                  </a:lnTo>
                  <a:lnTo>
                    <a:pt x="360" y="1662"/>
                  </a:lnTo>
                  <a:lnTo>
                    <a:pt x="495" y="3100"/>
                  </a:lnTo>
                  <a:lnTo>
                    <a:pt x="585" y="4492"/>
                  </a:lnTo>
                  <a:lnTo>
                    <a:pt x="585" y="5929"/>
                  </a:lnTo>
                  <a:lnTo>
                    <a:pt x="585" y="5929"/>
                  </a:lnTo>
                  <a:lnTo>
                    <a:pt x="585" y="5974"/>
                  </a:lnTo>
                  <a:lnTo>
                    <a:pt x="540" y="59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625;p53">
              <a:extLst>
                <a:ext uri="{FF2B5EF4-FFF2-40B4-BE49-F238E27FC236}">
                  <a16:creationId xmlns:a16="http://schemas.microsoft.com/office/drawing/2014/main" id="{055970F2-59C2-4FE2-893D-DA6D20BCD507}"/>
                </a:ext>
              </a:extLst>
            </p:cNvPr>
            <p:cNvSpPr/>
            <p:nvPr/>
          </p:nvSpPr>
          <p:spPr>
            <a:xfrm>
              <a:off x="4189525" y="1818825"/>
              <a:ext cx="3400" cy="47175"/>
            </a:xfrm>
            <a:custGeom>
              <a:avLst/>
              <a:gdLst/>
              <a:ahLst/>
              <a:cxnLst/>
              <a:rect l="l" t="t" r="r" b="b"/>
              <a:pathLst>
                <a:path w="136" h="1887" fill="none" extrusionOk="0">
                  <a:moveTo>
                    <a:pt x="45" y="90"/>
                  </a:moveTo>
                  <a:lnTo>
                    <a:pt x="45" y="90"/>
                  </a:lnTo>
                  <a:lnTo>
                    <a:pt x="45" y="45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135" y="90"/>
                  </a:lnTo>
                  <a:lnTo>
                    <a:pt x="135" y="1842"/>
                  </a:lnTo>
                  <a:lnTo>
                    <a:pt x="135" y="1842"/>
                  </a:lnTo>
                  <a:lnTo>
                    <a:pt x="90" y="1887"/>
                  </a:lnTo>
                  <a:lnTo>
                    <a:pt x="45" y="1887"/>
                  </a:lnTo>
                  <a:lnTo>
                    <a:pt x="45" y="1887"/>
                  </a:lnTo>
                  <a:lnTo>
                    <a:pt x="0" y="1887"/>
                  </a:lnTo>
                  <a:lnTo>
                    <a:pt x="0" y="1842"/>
                  </a:lnTo>
                  <a:lnTo>
                    <a:pt x="45" y="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626;p53">
              <a:extLst>
                <a:ext uri="{FF2B5EF4-FFF2-40B4-BE49-F238E27FC236}">
                  <a16:creationId xmlns:a16="http://schemas.microsoft.com/office/drawing/2014/main" id="{385479A8-6C43-4269-B57D-B3283A0D8A17}"/>
                </a:ext>
              </a:extLst>
            </p:cNvPr>
            <p:cNvSpPr/>
            <p:nvPr/>
          </p:nvSpPr>
          <p:spPr>
            <a:xfrm>
              <a:off x="4180525" y="3581750"/>
              <a:ext cx="3400" cy="32575"/>
            </a:xfrm>
            <a:custGeom>
              <a:avLst/>
              <a:gdLst/>
              <a:ahLst/>
              <a:cxnLst/>
              <a:rect l="l" t="t" r="r" b="b"/>
              <a:pathLst>
                <a:path w="136" h="1303" fill="none" extrusionOk="0">
                  <a:moveTo>
                    <a:pt x="136" y="90"/>
                  </a:moveTo>
                  <a:lnTo>
                    <a:pt x="136" y="1213"/>
                  </a:lnTo>
                  <a:lnTo>
                    <a:pt x="136" y="1213"/>
                  </a:lnTo>
                  <a:lnTo>
                    <a:pt x="136" y="1258"/>
                  </a:lnTo>
                  <a:lnTo>
                    <a:pt x="91" y="1303"/>
                  </a:lnTo>
                  <a:lnTo>
                    <a:pt x="91" y="1303"/>
                  </a:lnTo>
                  <a:lnTo>
                    <a:pt x="46" y="1258"/>
                  </a:lnTo>
                  <a:lnTo>
                    <a:pt x="1" y="1213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46" y="45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36" y="45"/>
                  </a:lnTo>
                  <a:lnTo>
                    <a:pt x="136" y="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627;p53">
              <a:extLst>
                <a:ext uri="{FF2B5EF4-FFF2-40B4-BE49-F238E27FC236}">
                  <a16:creationId xmlns:a16="http://schemas.microsoft.com/office/drawing/2014/main" id="{0F3AF342-E1D5-47EB-8414-E442AAD10820}"/>
                </a:ext>
              </a:extLst>
            </p:cNvPr>
            <p:cNvSpPr/>
            <p:nvPr/>
          </p:nvSpPr>
          <p:spPr>
            <a:xfrm>
              <a:off x="4092950" y="3852350"/>
              <a:ext cx="15750" cy="96600"/>
            </a:xfrm>
            <a:custGeom>
              <a:avLst/>
              <a:gdLst/>
              <a:ahLst/>
              <a:cxnLst/>
              <a:rect l="l" t="t" r="r" b="b"/>
              <a:pathLst>
                <a:path w="630" h="3864" fill="none" extrusionOk="0">
                  <a:moveTo>
                    <a:pt x="90" y="3594"/>
                  </a:moveTo>
                  <a:lnTo>
                    <a:pt x="46" y="3639"/>
                  </a:lnTo>
                  <a:lnTo>
                    <a:pt x="1" y="3863"/>
                  </a:lnTo>
                  <a:lnTo>
                    <a:pt x="1" y="3594"/>
                  </a:lnTo>
                  <a:lnTo>
                    <a:pt x="540" y="46"/>
                  </a:lnTo>
                  <a:lnTo>
                    <a:pt x="540" y="46"/>
                  </a:lnTo>
                  <a:lnTo>
                    <a:pt x="540" y="46"/>
                  </a:lnTo>
                  <a:lnTo>
                    <a:pt x="585" y="1"/>
                  </a:lnTo>
                  <a:lnTo>
                    <a:pt x="585" y="1"/>
                  </a:lnTo>
                  <a:lnTo>
                    <a:pt x="629" y="91"/>
                  </a:lnTo>
                  <a:lnTo>
                    <a:pt x="90" y="35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628;p53">
              <a:extLst>
                <a:ext uri="{FF2B5EF4-FFF2-40B4-BE49-F238E27FC236}">
                  <a16:creationId xmlns:a16="http://schemas.microsoft.com/office/drawing/2014/main" id="{235C89F0-C4E9-4D98-B22E-28FEF9CC52F4}"/>
                </a:ext>
              </a:extLst>
            </p:cNvPr>
            <p:cNvSpPr/>
            <p:nvPr/>
          </p:nvSpPr>
          <p:spPr>
            <a:xfrm>
              <a:off x="4142350" y="3681675"/>
              <a:ext cx="41575" cy="352625"/>
            </a:xfrm>
            <a:custGeom>
              <a:avLst/>
              <a:gdLst/>
              <a:ahLst/>
              <a:cxnLst/>
              <a:rect l="l" t="t" r="r" b="b"/>
              <a:pathLst>
                <a:path w="1663" h="14105" fill="none" extrusionOk="0">
                  <a:moveTo>
                    <a:pt x="136" y="14059"/>
                  </a:moveTo>
                  <a:lnTo>
                    <a:pt x="136" y="14059"/>
                  </a:lnTo>
                  <a:lnTo>
                    <a:pt x="91" y="14104"/>
                  </a:lnTo>
                  <a:lnTo>
                    <a:pt x="91" y="14104"/>
                  </a:lnTo>
                  <a:lnTo>
                    <a:pt x="91" y="14104"/>
                  </a:lnTo>
                  <a:lnTo>
                    <a:pt x="46" y="14104"/>
                  </a:lnTo>
                  <a:lnTo>
                    <a:pt x="1" y="14059"/>
                  </a:lnTo>
                  <a:lnTo>
                    <a:pt x="1573" y="46"/>
                  </a:lnTo>
                  <a:lnTo>
                    <a:pt x="1573" y="46"/>
                  </a:lnTo>
                  <a:lnTo>
                    <a:pt x="1618" y="1"/>
                  </a:lnTo>
                  <a:lnTo>
                    <a:pt x="1618" y="1"/>
                  </a:lnTo>
                  <a:lnTo>
                    <a:pt x="1663" y="46"/>
                  </a:lnTo>
                  <a:lnTo>
                    <a:pt x="1663" y="91"/>
                  </a:lnTo>
                  <a:lnTo>
                    <a:pt x="136" y="140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629;p53">
              <a:extLst>
                <a:ext uri="{FF2B5EF4-FFF2-40B4-BE49-F238E27FC236}">
                  <a16:creationId xmlns:a16="http://schemas.microsoft.com/office/drawing/2014/main" id="{38B6E332-9FE9-4F48-89B9-6C31690955C5}"/>
                </a:ext>
              </a:extLst>
            </p:cNvPr>
            <p:cNvSpPr/>
            <p:nvPr/>
          </p:nvSpPr>
          <p:spPr>
            <a:xfrm>
              <a:off x="4196250" y="3433525"/>
              <a:ext cx="59550" cy="579425"/>
            </a:xfrm>
            <a:custGeom>
              <a:avLst/>
              <a:gdLst/>
              <a:ahLst/>
              <a:cxnLst/>
              <a:rect l="l" t="t" r="r" b="b"/>
              <a:pathLst>
                <a:path w="2382" h="23177" fill="none" extrusionOk="0">
                  <a:moveTo>
                    <a:pt x="91" y="23132"/>
                  </a:moveTo>
                  <a:lnTo>
                    <a:pt x="91" y="23132"/>
                  </a:lnTo>
                  <a:lnTo>
                    <a:pt x="91" y="23177"/>
                  </a:lnTo>
                  <a:lnTo>
                    <a:pt x="46" y="23177"/>
                  </a:lnTo>
                  <a:lnTo>
                    <a:pt x="46" y="23177"/>
                  </a:lnTo>
                  <a:lnTo>
                    <a:pt x="1" y="23132"/>
                  </a:lnTo>
                  <a:lnTo>
                    <a:pt x="1" y="23087"/>
                  </a:lnTo>
                  <a:lnTo>
                    <a:pt x="2291" y="225"/>
                  </a:lnTo>
                  <a:lnTo>
                    <a:pt x="2291" y="225"/>
                  </a:lnTo>
                  <a:lnTo>
                    <a:pt x="2291" y="225"/>
                  </a:lnTo>
                  <a:lnTo>
                    <a:pt x="2336" y="180"/>
                  </a:lnTo>
                  <a:lnTo>
                    <a:pt x="2336" y="0"/>
                  </a:lnTo>
                  <a:lnTo>
                    <a:pt x="2336" y="180"/>
                  </a:lnTo>
                  <a:lnTo>
                    <a:pt x="2336" y="180"/>
                  </a:lnTo>
                  <a:lnTo>
                    <a:pt x="2381" y="225"/>
                  </a:lnTo>
                  <a:lnTo>
                    <a:pt x="2381" y="270"/>
                  </a:lnTo>
                  <a:lnTo>
                    <a:pt x="91" y="231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630;p53">
              <a:extLst>
                <a:ext uri="{FF2B5EF4-FFF2-40B4-BE49-F238E27FC236}">
                  <a16:creationId xmlns:a16="http://schemas.microsoft.com/office/drawing/2014/main" id="{392DFC8D-731B-43BA-8B18-E1D16E9AACF6}"/>
                </a:ext>
              </a:extLst>
            </p:cNvPr>
            <p:cNvSpPr/>
            <p:nvPr/>
          </p:nvSpPr>
          <p:spPr>
            <a:xfrm>
              <a:off x="4328750" y="1752575"/>
              <a:ext cx="11250" cy="71900"/>
            </a:xfrm>
            <a:custGeom>
              <a:avLst/>
              <a:gdLst/>
              <a:ahLst/>
              <a:cxnLst/>
              <a:rect l="l" t="t" r="r" b="b"/>
              <a:pathLst>
                <a:path w="450" h="2876" fill="none" extrusionOk="0">
                  <a:moveTo>
                    <a:pt x="136" y="2830"/>
                  </a:moveTo>
                  <a:lnTo>
                    <a:pt x="46" y="2875"/>
                  </a:lnTo>
                  <a:lnTo>
                    <a:pt x="46" y="2875"/>
                  </a:lnTo>
                  <a:lnTo>
                    <a:pt x="1" y="2830"/>
                  </a:lnTo>
                  <a:lnTo>
                    <a:pt x="1" y="2785"/>
                  </a:lnTo>
                  <a:lnTo>
                    <a:pt x="360" y="45"/>
                  </a:lnTo>
                  <a:lnTo>
                    <a:pt x="360" y="45"/>
                  </a:lnTo>
                  <a:lnTo>
                    <a:pt x="360" y="1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50" y="45"/>
                  </a:lnTo>
                  <a:lnTo>
                    <a:pt x="450" y="90"/>
                  </a:lnTo>
                  <a:lnTo>
                    <a:pt x="136" y="28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631;p53">
              <a:extLst>
                <a:ext uri="{FF2B5EF4-FFF2-40B4-BE49-F238E27FC236}">
                  <a16:creationId xmlns:a16="http://schemas.microsoft.com/office/drawing/2014/main" id="{BF071125-61CE-4E5B-A01F-1BC94137A7A4}"/>
                </a:ext>
              </a:extLst>
            </p:cNvPr>
            <p:cNvSpPr/>
            <p:nvPr/>
          </p:nvSpPr>
          <p:spPr>
            <a:xfrm>
              <a:off x="4371425" y="1750325"/>
              <a:ext cx="33725" cy="206650"/>
            </a:xfrm>
            <a:custGeom>
              <a:avLst/>
              <a:gdLst/>
              <a:ahLst/>
              <a:cxnLst/>
              <a:rect l="l" t="t" r="r" b="b"/>
              <a:pathLst>
                <a:path w="1349" h="8266" fill="none" extrusionOk="0">
                  <a:moveTo>
                    <a:pt x="315" y="8265"/>
                  </a:moveTo>
                  <a:lnTo>
                    <a:pt x="45" y="8265"/>
                  </a:lnTo>
                  <a:lnTo>
                    <a:pt x="45" y="8265"/>
                  </a:lnTo>
                  <a:lnTo>
                    <a:pt x="1" y="8265"/>
                  </a:lnTo>
                  <a:lnTo>
                    <a:pt x="1" y="8220"/>
                  </a:lnTo>
                  <a:lnTo>
                    <a:pt x="1213" y="46"/>
                  </a:lnTo>
                  <a:lnTo>
                    <a:pt x="1213" y="46"/>
                  </a:lnTo>
                  <a:lnTo>
                    <a:pt x="1303" y="1"/>
                  </a:lnTo>
                  <a:lnTo>
                    <a:pt x="1303" y="1"/>
                  </a:lnTo>
                  <a:lnTo>
                    <a:pt x="1303" y="1"/>
                  </a:lnTo>
                  <a:lnTo>
                    <a:pt x="1348" y="46"/>
                  </a:lnTo>
                  <a:lnTo>
                    <a:pt x="1348" y="91"/>
                  </a:lnTo>
                  <a:lnTo>
                    <a:pt x="90" y="8220"/>
                  </a:lnTo>
                  <a:lnTo>
                    <a:pt x="315" y="8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632;p53">
              <a:extLst>
                <a:ext uri="{FF2B5EF4-FFF2-40B4-BE49-F238E27FC236}">
                  <a16:creationId xmlns:a16="http://schemas.microsoft.com/office/drawing/2014/main" id="{8D4E8900-97A8-4BE7-B959-47224E34235C}"/>
                </a:ext>
              </a:extLst>
            </p:cNvPr>
            <p:cNvSpPr/>
            <p:nvPr/>
          </p:nvSpPr>
          <p:spPr>
            <a:xfrm>
              <a:off x="4414100" y="1666125"/>
              <a:ext cx="51675" cy="437925"/>
            </a:xfrm>
            <a:custGeom>
              <a:avLst/>
              <a:gdLst/>
              <a:ahLst/>
              <a:cxnLst/>
              <a:rect l="l" t="t" r="r" b="b"/>
              <a:pathLst>
                <a:path w="2067" h="17517" fill="none" extrusionOk="0">
                  <a:moveTo>
                    <a:pt x="90" y="17247"/>
                  </a:moveTo>
                  <a:lnTo>
                    <a:pt x="45" y="17337"/>
                  </a:lnTo>
                  <a:lnTo>
                    <a:pt x="0" y="17517"/>
                  </a:lnTo>
                  <a:lnTo>
                    <a:pt x="0" y="17247"/>
                  </a:lnTo>
                  <a:lnTo>
                    <a:pt x="1932" y="270"/>
                  </a:lnTo>
                  <a:lnTo>
                    <a:pt x="1932" y="270"/>
                  </a:lnTo>
                  <a:lnTo>
                    <a:pt x="1977" y="225"/>
                  </a:lnTo>
                  <a:lnTo>
                    <a:pt x="2022" y="225"/>
                  </a:lnTo>
                  <a:lnTo>
                    <a:pt x="2022" y="0"/>
                  </a:lnTo>
                  <a:lnTo>
                    <a:pt x="2022" y="225"/>
                  </a:lnTo>
                  <a:lnTo>
                    <a:pt x="2022" y="0"/>
                  </a:lnTo>
                  <a:lnTo>
                    <a:pt x="2066" y="270"/>
                  </a:lnTo>
                  <a:lnTo>
                    <a:pt x="90" y="172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633;p53">
              <a:extLst>
                <a:ext uri="{FF2B5EF4-FFF2-40B4-BE49-F238E27FC236}">
                  <a16:creationId xmlns:a16="http://schemas.microsoft.com/office/drawing/2014/main" id="{7F8B03A2-C0E1-4370-A49A-60A7FF4B8DEC}"/>
                </a:ext>
              </a:extLst>
            </p:cNvPr>
            <p:cNvSpPr/>
            <p:nvPr/>
          </p:nvSpPr>
          <p:spPr>
            <a:xfrm>
              <a:off x="2671400" y="1439300"/>
              <a:ext cx="261650" cy="137000"/>
            </a:xfrm>
            <a:custGeom>
              <a:avLst/>
              <a:gdLst/>
              <a:ahLst/>
              <a:cxnLst/>
              <a:rect l="l" t="t" r="r" b="b"/>
              <a:pathLst>
                <a:path w="10466" h="5480" extrusionOk="0">
                  <a:moveTo>
                    <a:pt x="90" y="0"/>
                  </a:moveTo>
                  <a:lnTo>
                    <a:pt x="0" y="315"/>
                  </a:lnTo>
                  <a:lnTo>
                    <a:pt x="0" y="584"/>
                  </a:lnTo>
                  <a:lnTo>
                    <a:pt x="45" y="988"/>
                  </a:lnTo>
                  <a:lnTo>
                    <a:pt x="180" y="1348"/>
                  </a:lnTo>
                  <a:lnTo>
                    <a:pt x="404" y="1707"/>
                  </a:lnTo>
                  <a:lnTo>
                    <a:pt x="719" y="2066"/>
                  </a:lnTo>
                  <a:lnTo>
                    <a:pt x="1123" y="2426"/>
                  </a:lnTo>
                  <a:lnTo>
                    <a:pt x="1617" y="2740"/>
                  </a:lnTo>
                  <a:lnTo>
                    <a:pt x="2156" y="3054"/>
                  </a:lnTo>
                  <a:lnTo>
                    <a:pt x="2785" y="3369"/>
                  </a:lnTo>
                  <a:lnTo>
                    <a:pt x="3503" y="3683"/>
                  </a:lnTo>
                  <a:lnTo>
                    <a:pt x="4267" y="3953"/>
                  </a:lnTo>
                  <a:lnTo>
                    <a:pt x="5120" y="4267"/>
                  </a:lnTo>
                  <a:lnTo>
                    <a:pt x="6019" y="4537"/>
                  </a:lnTo>
                  <a:lnTo>
                    <a:pt x="7995" y="5031"/>
                  </a:lnTo>
                  <a:lnTo>
                    <a:pt x="10241" y="5480"/>
                  </a:lnTo>
                  <a:lnTo>
                    <a:pt x="10465" y="5210"/>
                  </a:lnTo>
                  <a:lnTo>
                    <a:pt x="9118" y="5031"/>
                  </a:lnTo>
                  <a:lnTo>
                    <a:pt x="7860" y="4806"/>
                  </a:lnTo>
                  <a:lnTo>
                    <a:pt x="6737" y="4537"/>
                  </a:lnTo>
                  <a:lnTo>
                    <a:pt x="5704" y="4267"/>
                  </a:lnTo>
                  <a:lnTo>
                    <a:pt x="4806" y="3998"/>
                  </a:lnTo>
                  <a:lnTo>
                    <a:pt x="3998" y="3683"/>
                  </a:lnTo>
                  <a:lnTo>
                    <a:pt x="3234" y="3369"/>
                  </a:lnTo>
                  <a:lnTo>
                    <a:pt x="2605" y="3010"/>
                  </a:lnTo>
                  <a:lnTo>
                    <a:pt x="2066" y="2650"/>
                  </a:lnTo>
                  <a:lnTo>
                    <a:pt x="1572" y="2291"/>
                  </a:lnTo>
                  <a:lnTo>
                    <a:pt x="1168" y="1932"/>
                  </a:lnTo>
                  <a:lnTo>
                    <a:pt x="853" y="1527"/>
                  </a:lnTo>
                  <a:lnTo>
                    <a:pt x="584" y="1168"/>
                  </a:lnTo>
                  <a:lnTo>
                    <a:pt x="359" y="764"/>
                  </a:lnTo>
                  <a:lnTo>
                    <a:pt x="225" y="404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D3D0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634;p53">
              <a:extLst>
                <a:ext uri="{FF2B5EF4-FFF2-40B4-BE49-F238E27FC236}">
                  <a16:creationId xmlns:a16="http://schemas.microsoft.com/office/drawing/2014/main" id="{CB524C28-B763-4437-88E2-2B12C4CA974E}"/>
                </a:ext>
              </a:extLst>
            </p:cNvPr>
            <p:cNvSpPr/>
            <p:nvPr/>
          </p:nvSpPr>
          <p:spPr>
            <a:xfrm>
              <a:off x="2671400" y="1439300"/>
              <a:ext cx="261650" cy="137000"/>
            </a:xfrm>
            <a:custGeom>
              <a:avLst/>
              <a:gdLst/>
              <a:ahLst/>
              <a:cxnLst/>
              <a:rect l="l" t="t" r="r" b="b"/>
              <a:pathLst>
                <a:path w="10466" h="5480" fill="none" extrusionOk="0">
                  <a:moveTo>
                    <a:pt x="90" y="0"/>
                  </a:moveTo>
                  <a:lnTo>
                    <a:pt x="90" y="0"/>
                  </a:lnTo>
                  <a:lnTo>
                    <a:pt x="90" y="0"/>
                  </a:lnTo>
                  <a:lnTo>
                    <a:pt x="0" y="315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45" y="988"/>
                  </a:lnTo>
                  <a:lnTo>
                    <a:pt x="180" y="1348"/>
                  </a:lnTo>
                  <a:lnTo>
                    <a:pt x="404" y="1707"/>
                  </a:lnTo>
                  <a:lnTo>
                    <a:pt x="719" y="2066"/>
                  </a:lnTo>
                  <a:lnTo>
                    <a:pt x="1123" y="2426"/>
                  </a:lnTo>
                  <a:lnTo>
                    <a:pt x="1617" y="2740"/>
                  </a:lnTo>
                  <a:lnTo>
                    <a:pt x="2156" y="3054"/>
                  </a:lnTo>
                  <a:lnTo>
                    <a:pt x="2785" y="3369"/>
                  </a:lnTo>
                  <a:lnTo>
                    <a:pt x="3503" y="3683"/>
                  </a:lnTo>
                  <a:lnTo>
                    <a:pt x="4267" y="3953"/>
                  </a:lnTo>
                  <a:lnTo>
                    <a:pt x="5120" y="4267"/>
                  </a:lnTo>
                  <a:lnTo>
                    <a:pt x="6019" y="4537"/>
                  </a:lnTo>
                  <a:lnTo>
                    <a:pt x="7995" y="5031"/>
                  </a:lnTo>
                  <a:lnTo>
                    <a:pt x="10241" y="5480"/>
                  </a:lnTo>
                  <a:lnTo>
                    <a:pt x="10241" y="5480"/>
                  </a:lnTo>
                  <a:lnTo>
                    <a:pt x="10465" y="5210"/>
                  </a:lnTo>
                  <a:lnTo>
                    <a:pt x="10465" y="5210"/>
                  </a:lnTo>
                  <a:lnTo>
                    <a:pt x="9118" y="5031"/>
                  </a:lnTo>
                  <a:lnTo>
                    <a:pt x="7860" y="4806"/>
                  </a:lnTo>
                  <a:lnTo>
                    <a:pt x="6737" y="4537"/>
                  </a:lnTo>
                  <a:lnTo>
                    <a:pt x="5704" y="4267"/>
                  </a:lnTo>
                  <a:lnTo>
                    <a:pt x="4806" y="3998"/>
                  </a:lnTo>
                  <a:lnTo>
                    <a:pt x="3998" y="3683"/>
                  </a:lnTo>
                  <a:lnTo>
                    <a:pt x="3234" y="3369"/>
                  </a:lnTo>
                  <a:lnTo>
                    <a:pt x="2605" y="3010"/>
                  </a:lnTo>
                  <a:lnTo>
                    <a:pt x="2066" y="2650"/>
                  </a:lnTo>
                  <a:lnTo>
                    <a:pt x="1572" y="2291"/>
                  </a:lnTo>
                  <a:lnTo>
                    <a:pt x="1168" y="1932"/>
                  </a:lnTo>
                  <a:lnTo>
                    <a:pt x="853" y="1527"/>
                  </a:lnTo>
                  <a:lnTo>
                    <a:pt x="584" y="1168"/>
                  </a:lnTo>
                  <a:lnTo>
                    <a:pt x="359" y="764"/>
                  </a:lnTo>
                  <a:lnTo>
                    <a:pt x="225" y="404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635;p53">
              <a:extLst>
                <a:ext uri="{FF2B5EF4-FFF2-40B4-BE49-F238E27FC236}">
                  <a16:creationId xmlns:a16="http://schemas.microsoft.com/office/drawing/2014/main" id="{5A66B481-DE08-44A8-B4A6-997EC42E40B5}"/>
                </a:ext>
              </a:extLst>
            </p:cNvPr>
            <p:cNvSpPr/>
            <p:nvPr/>
          </p:nvSpPr>
          <p:spPr>
            <a:xfrm>
              <a:off x="2579325" y="1347225"/>
              <a:ext cx="348100" cy="288600"/>
            </a:xfrm>
            <a:custGeom>
              <a:avLst/>
              <a:gdLst/>
              <a:ahLst/>
              <a:cxnLst/>
              <a:rect l="l" t="t" r="r" b="b"/>
              <a:pathLst>
                <a:path w="13924" h="11544" extrusionOk="0">
                  <a:moveTo>
                    <a:pt x="4761" y="0"/>
                  </a:moveTo>
                  <a:lnTo>
                    <a:pt x="3683" y="539"/>
                  </a:lnTo>
                  <a:lnTo>
                    <a:pt x="2740" y="1123"/>
                  </a:lnTo>
                  <a:lnTo>
                    <a:pt x="1931" y="1707"/>
                  </a:lnTo>
                  <a:lnTo>
                    <a:pt x="1258" y="2246"/>
                  </a:lnTo>
                  <a:lnTo>
                    <a:pt x="943" y="2560"/>
                  </a:lnTo>
                  <a:lnTo>
                    <a:pt x="719" y="2830"/>
                  </a:lnTo>
                  <a:lnTo>
                    <a:pt x="494" y="3144"/>
                  </a:lnTo>
                  <a:lnTo>
                    <a:pt x="314" y="3459"/>
                  </a:lnTo>
                  <a:lnTo>
                    <a:pt x="180" y="3728"/>
                  </a:lnTo>
                  <a:lnTo>
                    <a:pt x="90" y="4043"/>
                  </a:lnTo>
                  <a:lnTo>
                    <a:pt x="45" y="4312"/>
                  </a:lnTo>
                  <a:lnTo>
                    <a:pt x="0" y="4626"/>
                  </a:lnTo>
                  <a:lnTo>
                    <a:pt x="90" y="5121"/>
                  </a:lnTo>
                  <a:lnTo>
                    <a:pt x="225" y="5570"/>
                  </a:lnTo>
                  <a:lnTo>
                    <a:pt x="449" y="5974"/>
                  </a:lnTo>
                  <a:lnTo>
                    <a:pt x="764" y="6423"/>
                  </a:lnTo>
                  <a:lnTo>
                    <a:pt x="1123" y="6872"/>
                  </a:lnTo>
                  <a:lnTo>
                    <a:pt x="1572" y="7276"/>
                  </a:lnTo>
                  <a:lnTo>
                    <a:pt x="2156" y="7726"/>
                  </a:lnTo>
                  <a:lnTo>
                    <a:pt x="2740" y="8130"/>
                  </a:lnTo>
                  <a:lnTo>
                    <a:pt x="3458" y="8534"/>
                  </a:lnTo>
                  <a:lnTo>
                    <a:pt x="4222" y="8983"/>
                  </a:lnTo>
                  <a:lnTo>
                    <a:pt x="5075" y="9343"/>
                  </a:lnTo>
                  <a:lnTo>
                    <a:pt x="5974" y="9747"/>
                  </a:lnTo>
                  <a:lnTo>
                    <a:pt x="7007" y="10151"/>
                  </a:lnTo>
                  <a:lnTo>
                    <a:pt x="8040" y="10510"/>
                  </a:lnTo>
                  <a:lnTo>
                    <a:pt x="9163" y="10870"/>
                  </a:lnTo>
                  <a:lnTo>
                    <a:pt x="10375" y="11229"/>
                  </a:lnTo>
                  <a:lnTo>
                    <a:pt x="11633" y="11543"/>
                  </a:lnTo>
                  <a:lnTo>
                    <a:pt x="13924" y="9163"/>
                  </a:lnTo>
                  <a:lnTo>
                    <a:pt x="11678" y="8714"/>
                  </a:lnTo>
                  <a:lnTo>
                    <a:pt x="9702" y="8220"/>
                  </a:lnTo>
                  <a:lnTo>
                    <a:pt x="8803" y="7950"/>
                  </a:lnTo>
                  <a:lnTo>
                    <a:pt x="7950" y="7636"/>
                  </a:lnTo>
                  <a:lnTo>
                    <a:pt x="7186" y="7366"/>
                  </a:lnTo>
                  <a:lnTo>
                    <a:pt x="6468" y="7052"/>
                  </a:lnTo>
                  <a:lnTo>
                    <a:pt x="5839" y="6737"/>
                  </a:lnTo>
                  <a:lnTo>
                    <a:pt x="5300" y="6423"/>
                  </a:lnTo>
                  <a:lnTo>
                    <a:pt x="4806" y="6109"/>
                  </a:lnTo>
                  <a:lnTo>
                    <a:pt x="4402" y="5749"/>
                  </a:lnTo>
                  <a:lnTo>
                    <a:pt x="4087" y="5390"/>
                  </a:lnTo>
                  <a:lnTo>
                    <a:pt x="3863" y="5031"/>
                  </a:lnTo>
                  <a:lnTo>
                    <a:pt x="3728" y="4671"/>
                  </a:lnTo>
                  <a:lnTo>
                    <a:pt x="3683" y="4267"/>
                  </a:lnTo>
                  <a:lnTo>
                    <a:pt x="3683" y="3998"/>
                  </a:lnTo>
                  <a:lnTo>
                    <a:pt x="3773" y="3683"/>
                  </a:lnTo>
                  <a:lnTo>
                    <a:pt x="3728" y="3144"/>
                  </a:lnTo>
                  <a:lnTo>
                    <a:pt x="3728" y="2560"/>
                  </a:lnTo>
                  <a:lnTo>
                    <a:pt x="3818" y="2066"/>
                  </a:lnTo>
                  <a:lnTo>
                    <a:pt x="3953" y="1572"/>
                  </a:lnTo>
                  <a:lnTo>
                    <a:pt x="4132" y="1078"/>
                  </a:lnTo>
                  <a:lnTo>
                    <a:pt x="4357" y="674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rgbClr val="9D4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636;p53">
              <a:extLst>
                <a:ext uri="{FF2B5EF4-FFF2-40B4-BE49-F238E27FC236}">
                  <a16:creationId xmlns:a16="http://schemas.microsoft.com/office/drawing/2014/main" id="{7EBDE92F-6BE6-4F84-ABD6-09E824FBAB23}"/>
                </a:ext>
              </a:extLst>
            </p:cNvPr>
            <p:cNvSpPr/>
            <p:nvPr/>
          </p:nvSpPr>
          <p:spPr>
            <a:xfrm>
              <a:off x="2579325" y="1347225"/>
              <a:ext cx="348100" cy="288600"/>
            </a:xfrm>
            <a:custGeom>
              <a:avLst/>
              <a:gdLst/>
              <a:ahLst/>
              <a:cxnLst/>
              <a:rect l="l" t="t" r="r" b="b"/>
              <a:pathLst>
                <a:path w="13924" h="11544" fill="none" extrusionOk="0">
                  <a:moveTo>
                    <a:pt x="4761" y="0"/>
                  </a:moveTo>
                  <a:lnTo>
                    <a:pt x="4761" y="0"/>
                  </a:lnTo>
                  <a:lnTo>
                    <a:pt x="3683" y="539"/>
                  </a:lnTo>
                  <a:lnTo>
                    <a:pt x="2740" y="1123"/>
                  </a:lnTo>
                  <a:lnTo>
                    <a:pt x="1931" y="1707"/>
                  </a:lnTo>
                  <a:lnTo>
                    <a:pt x="1258" y="2246"/>
                  </a:lnTo>
                  <a:lnTo>
                    <a:pt x="943" y="2560"/>
                  </a:lnTo>
                  <a:lnTo>
                    <a:pt x="719" y="2830"/>
                  </a:lnTo>
                  <a:lnTo>
                    <a:pt x="494" y="3144"/>
                  </a:lnTo>
                  <a:lnTo>
                    <a:pt x="314" y="3459"/>
                  </a:lnTo>
                  <a:lnTo>
                    <a:pt x="180" y="3728"/>
                  </a:lnTo>
                  <a:lnTo>
                    <a:pt x="90" y="4043"/>
                  </a:lnTo>
                  <a:lnTo>
                    <a:pt x="45" y="4312"/>
                  </a:lnTo>
                  <a:lnTo>
                    <a:pt x="0" y="4626"/>
                  </a:lnTo>
                  <a:lnTo>
                    <a:pt x="90" y="5121"/>
                  </a:lnTo>
                  <a:lnTo>
                    <a:pt x="90" y="5121"/>
                  </a:lnTo>
                  <a:lnTo>
                    <a:pt x="225" y="5570"/>
                  </a:lnTo>
                  <a:lnTo>
                    <a:pt x="449" y="5974"/>
                  </a:lnTo>
                  <a:lnTo>
                    <a:pt x="764" y="6423"/>
                  </a:lnTo>
                  <a:lnTo>
                    <a:pt x="1123" y="6872"/>
                  </a:lnTo>
                  <a:lnTo>
                    <a:pt x="1572" y="7276"/>
                  </a:lnTo>
                  <a:lnTo>
                    <a:pt x="2156" y="7726"/>
                  </a:lnTo>
                  <a:lnTo>
                    <a:pt x="2740" y="8130"/>
                  </a:lnTo>
                  <a:lnTo>
                    <a:pt x="3458" y="8534"/>
                  </a:lnTo>
                  <a:lnTo>
                    <a:pt x="4222" y="8983"/>
                  </a:lnTo>
                  <a:lnTo>
                    <a:pt x="5075" y="9343"/>
                  </a:lnTo>
                  <a:lnTo>
                    <a:pt x="5974" y="9747"/>
                  </a:lnTo>
                  <a:lnTo>
                    <a:pt x="7007" y="10151"/>
                  </a:lnTo>
                  <a:lnTo>
                    <a:pt x="8040" y="10510"/>
                  </a:lnTo>
                  <a:lnTo>
                    <a:pt x="9163" y="10870"/>
                  </a:lnTo>
                  <a:lnTo>
                    <a:pt x="10375" y="11229"/>
                  </a:lnTo>
                  <a:lnTo>
                    <a:pt x="11633" y="11543"/>
                  </a:lnTo>
                  <a:lnTo>
                    <a:pt x="13924" y="9163"/>
                  </a:lnTo>
                  <a:lnTo>
                    <a:pt x="13924" y="9163"/>
                  </a:lnTo>
                  <a:lnTo>
                    <a:pt x="11678" y="8714"/>
                  </a:lnTo>
                  <a:lnTo>
                    <a:pt x="9702" y="8220"/>
                  </a:lnTo>
                  <a:lnTo>
                    <a:pt x="8803" y="7950"/>
                  </a:lnTo>
                  <a:lnTo>
                    <a:pt x="7950" y="7636"/>
                  </a:lnTo>
                  <a:lnTo>
                    <a:pt x="7186" y="7366"/>
                  </a:lnTo>
                  <a:lnTo>
                    <a:pt x="6468" y="7052"/>
                  </a:lnTo>
                  <a:lnTo>
                    <a:pt x="5839" y="6737"/>
                  </a:lnTo>
                  <a:lnTo>
                    <a:pt x="5300" y="6423"/>
                  </a:lnTo>
                  <a:lnTo>
                    <a:pt x="4806" y="6109"/>
                  </a:lnTo>
                  <a:lnTo>
                    <a:pt x="4402" y="5749"/>
                  </a:lnTo>
                  <a:lnTo>
                    <a:pt x="4087" y="5390"/>
                  </a:lnTo>
                  <a:lnTo>
                    <a:pt x="3863" y="5031"/>
                  </a:lnTo>
                  <a:lnTo>
                    <a:pt x="3728" y="4671"/>
                  </a:lnTo>
                  <a:lnTo>
                    <a:pt x="3683" y="4267"/>
                  </a:lnTo>
                  <a:lnTo>
                    <a:pt x="3683" y="4267"/>
                  </a:lnTo>
                  <a:lnTo>
                    <a:pt x="3683" y="3998"/>
                  </a:lnTo>
                  <a:lnTo>
                    <a:pt x="3773" y="3683"/>
                  </a:lnTo>
                  <a:lnTo>
                    <a:pt x="3773" y="3683"/>
                  </a:lnTo>
                  <a:lnTo>
                    <a:pt x="3773" y="3683"/>
                  </a:lnTo>
                  <a:lnTo>
                    <a:pt x="3773" y="3683"/>
                  </a:lnTo>
                  <a:lnTo>
                    <a:pt x="3728" y="3144"/>
                  </a:lnTo>
                  <a:lnTo>
                    <a:pt x="3728" y="2560"/>
                  </a:lnTo>
                  <a:lnTo>
                    <a:pt x="3818" y="2066"/>
                  </a:lnTo>
                  <a:lnTo>
                    <a:pt x="3953" y="1572"/>
                  </a:lnTo>
                  <a:lnTo>
                    <a:pt x="4132" y="1078"/>
                  </a:lnTo>
                  <a:lnTo>
                    <a:pt x="4357" y="674"/>
                  </a:lnTo>
                  <a:lnTo>
                    <a:pt x="47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637;p53">
              <a:extLst>
                <a:ext uri="{FF2B5EF4-FFF2-40B4-BE49-F238E27FC236}">
                  <a16:creationId xmlns:a16="http://schemas.microsoft.com/office/drawing/2014/main" id="{585A6A71-7997-4295-8F86-74DDF254EA38}"/>
                </a:ext>
              </a:extLst>
            </p:cNvPr>
            <p:cNvSpPr/>
            <p:nvPr/>
          </p:nvSpPr>
          <p:spPr>
            <a:xfrm>
              <a:off x="2682625" y="1690825"/>
              <a:ext cx="296450" cy="2355825"/>
            </a:xfrm>
            <a:custGeom>
              <a:avLst/>
              <a:gdLst/>
              <a:ahLst/>
              <a:cxnLst/>
              <a:rect l="l" t="t" r="r" b="b"/>
              <a:pathLst>
                <a:path w="11858" h="94233" extrusionOk="0">
                  <a:moveTo>
                    <a:pt x="6243" y="4447"/>
                  </a:moveTo>
                  <a:lnTo>
                    <a:pt x="6199" y="4492"/>
                  </a:lnTo>
                  <a:lnTo>
                    <a:pt x="6513" y="8399"/>
                  </a:lnTo>
                  <a:lnTo>
                    <a:pt x="6603" y="8444"/>
                  </a:lnTo>
                  <a:lnTo>
                    <a:pt x="6603" y="8399"/>
                  </a:lnTo>
                  <a:lnTo>
                    <a:pt x="6648" y="8354"/>
                  </a:lnTo>
                  <a:lnTo>
                    <a:pt x="6288" y="4492"/>
                  </a:lnTo>
                  <a:lnTo>
                    <a:pt x="6288" y="4447"/>
                  </a:lnTo>
                  <a:close/>
                  <a:moveTo>
                    <a:pt x="2830" y="1932"/>
                  </a:moveTo>
                  <a:lnTo>
                    <a:pt x="2785" y="1976"/>
                  </a:lnTo>
                  <a:lnTo>
                    <a:pt x="2785" y="2021"/>
                  </a:lnTo>
                  <a:lnTo>
                    <a:pt x="2830" y="3549"/>
                  </a:lnTo>
                  <a:lnTo>
                    <a:pt x="2920" y="5076"/>
                  </a:lnTo>
                  <a:lnTo>
                    <a:pt x="3010" y="6603"/>
                  </a:lnTo>
                  <a:lnTo>
                    <a:pt x="3144" y="8130"/>
                  </a:lnTo>
                  <a:lnTo>
                    <a:pt x="3324" y="9657"/>
                  </a:lnTo>
                  <a:lnTo>
                    <a:pt x="3549" y="11139"/>
                  </a:lnTo>
                  <a:lnTo>
                    <a:pt x="3773" y="12666"/>
                  </a:lnTo>
                  <a:lnTo>
                    <a:pt x="4043" y="14148"/>
                  </a:lnTo>
                  <a:lnTo>
                    <a:pt x="4087" y="14418"/>
                  </a:lnTo>
                  <a:lnTo>
                    <a:pt x="4132" y="14193"/>
                  </a:lnTo>
                  <a:lnTo>
                    <a:pt x="4177" y="14148"/>
                  </a:lnTo>
                  <a:lnTo>
                    <a:pt x="3908" y="12621"/>
                  </a:lnTo>
                  <a:lnTo>
                    <a:pt x="3638" y="11139"/>
                  </a:lnTo>
                  <a:lnTo>
                    <a:pt x="3459" y="9612"/>
                  </a:lnTo>
                  <a:lnTo>
                    <a:pt x="3279" y="8085"/>
                  </a:lnTo>
                  <a:lnTo>
                    <a:pt x="3099" y="6558"/>
                  </a:lnTo>
                  <a:lnTo>
                    <a:pt x="3010" y="5076"/>
                  </a:lnTo>
                  <a:lnTo>
                    <a:pt x="2920" y="3549"/>
                  </a:lnTo>
                  <a:lnTo>
                    <a:pt x="2875" y="2021"/>
                  </a:lnTo>
                  <a:lnTo>
                    <a:pt x="2875" y="1976"/>
                  </a:lnTo>
                  <a:lnTo>
                    <a:pt x="2830" y="1932"/>
                  </a:lnTo>
                  <a:close/>
                  <a:moveTo>
                    <a:pt x="45" y="0"/>
                  </a:moveTo>
                  <a:lnTo>
                    <a:pt x="0" y="45"/>
                  </a:lnTo>
                  <a:lnTo>
                    <a:pt x="404" y="5615"/>
                  </a:lnTo>
                  <a:lnTo>
                    <a:pt x="943" y="11184"/>
                  </a:lnTo>
                  <a:lnTo>
                    <a:pt x="1572" y="16754"/>
                  </a:lnTo>
                  <a:lnTo>
                    <a:pt x="2291" y="22278"/>
                  </a:lnTo>
                  <a:lnTo>
                    <a:pt x="2336" y="22548"/>
                  </a:lnTo>
                  <a:lnTo>
                    <a:pt x="2381" y="22323"/>
                  </a:lnTo>
                  <a:lnTo>
                    <a:pt x="2426" y="22278"/>
                  </a:lnTo>
                  <a:lnTo>
                    <a:pt x="2021" y="19538"/>
                  </a:lnTo>
                  <a:lnTo>
                    <a:pt x="1662" y="16754"/>
                  </a:lnTo>
                  <a:lnTo>
                    <a:pt x="1033" y="11184"/>
                  </a:lnTo>
                  <a:lnTo>
                    <a:pt x="539" y="5615"/>
                  </a:lnTo>
                  <a:lnTo>
                    <a:pt x="90" y="45"/>
                  </a:lnTo>
                  <a:lnTo>
                    <a:pt x="90" y="0"/>
                  </a:lnTo>
                  <a:close/>
                  <a:moveTo>
                    <a:pt x="11184" y="83003"/>
                  </a:moveTo>
                  <a:lnTo>
                    <a:pt x="11139" y="83048"/>
                  </a:lnTo>
                  <a:lnTo>
                    <a:pt x="11139" y="83093"/>
                  </a:lnTo>
                  <a:lnTo>
                    <a:pt x="11319" y="84486"/>
                  </a:lnTo>
                  <a:lnTo>
                    <a:pt x="11364" y="84755"/>
                  </a:lnTo>
                  <a:lnTo>
                    <a:pt x="11364" y="84530"/>
                  </a:lnTo>
                  <a:lnTo>
                    <a:pt x="11409" y="84530"/>
                  </a:lnTo>
                  <a:lnTo>
                    <a:pt x="11409" y="84486"/>
                  </a:lnTo>
                  <a:lnTo>
                    <a:pt x="11229" y="83048"/>
                  </a:lnTo>
                  <a:lnTo>
                    <a:pt x="11184" y="83003"/>
                  </a:lnTo>
                  <a:close/>
                  <a:moveTo>
                    <a:pt x="11319" y="87899"/>
                  </a:moveTo>
                  <a:lnTo>
                    <a:pt x="11274" y="87944"/>
                  </a:lnTo>
                  <a:lnTo>
                    <a:pt x="11498" y="89336"/>
                  </a:lnTo>
                  <a:lnTo>
                    <a:pt x="11678" y="90774"/>
                  </a:lnTo>
                  <a:lnTo>
                    <a:pt x="11768" y="92211"/>
                  </a:lnTo>
                  <a:lnTo>
                    <a:pt x="11768" y="93603"/>
                  </a:lnTo>
                  <a:lnTo>
                    <a:pt x="11768" y="93648"/>
                  </a:lnTo>
                  <a:lnTo>
                    <a:pt x="11858" y="93648"/>
                  </a:lnTo>
                  <a:lnTo>
                    <a:pt x="11858" y="93603"/>
                  </a:lnTo>
                  <a:lnTo>
                    <a:pt x="11858" y="92166"/>
                  </a:lnTo>
                  <a:lnTo>
                    <a:pt x="11768" y="90774"/>
                  </a:lnTo>
                  <a:lnTo>
                    <a:pt x="11633" y="89336"/>
                  </a:lnTo>
                  <a:lnTo>
                    <a:pt x="11409" y="87944"/>
                  </a:lnTo>
                  <a:lnTo>
                    <a:pt x="11319" y="87899"/>
                  </a:lnTo>
                  <a:close/>
                  <a:moveTo>
                    <a:pt x="7815" y="78063"/>
                  </a:moveTo>
                  <a:lnTo>
                    <a:pt x="7815" y="78108"/>
                  </a:lnTo>
                  <a:lnTo>
                    <a:pt x="9882" y="93963"/>
                  </a:lnTo>
                  <a:lnTo>
                    <a:pt x="9926" y="94232"/>
                  </a:lnTo>
                  <a:lnTo>
                    <a:pt x="9971" y="94008"/>
                  </a:lnTo>
                  <a:lnTo>
                    <a:pt x="9971" y="93963"/>
                  </a:lnTo>
                  <a:lnTo>
                    <a:pt x="10016" y="93963"/>
                  </a:lnTo>
                  <a:lnTo>
                    <a:pt x="7905" y="78108"/>
                  </a:lnTo>
                  <a:lnTo>
                    <a:pt x="7860" y="78063"/>
                  </a:lnTo>
                  <a:close/>
                </a:path>
              </a:pathLst>
            </a:custGeom>
            <a:solidFill>
              <a:srgbClr val="D3D0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638;p53">
              <a:extLst>
                <a:ext uri="{FF2B5EF4-FFF2-40B4-BE49-F238E27FC236}">
                  <a16:creationId xmlns:a16="http://schemas.microsoft.com/office/drawing/2014/main" id="{072F9594-4657-4FE3-8D2A-2F5F6125E7EE}"/>
                </a:ext>
              </a:extLst>
            </p:cNvPr>
            <p:cNvSpPr/>
            <p:nvPr/>
          </p:nvSpPr>
          <p:spPr>
            <a:xfrm>
              <a:off x="2964450" y="3882675"/>
              <a:ext cx="14625" cy="149375"/>
            </a:xfrm>
            <a:custGeom>
              <a:avLst/>
              <a:gdLst/>
              <a:ahLst/>
              <a:cxnLst/>
              <a:rect l="l" t="t" r="r" b="b"/>
              <a:pathLst>
                <a:path w="585" h="5975" fill="none" extrusionOk="0">
                  <a:moveTo>
                    <a:pt x="46" y="0"/>
                  </a:moveTo>
                  <a:lnTo>
                    <a:pt x="46" y="225"/>
                  </a:lnTo>
                  <a:lnTo>
                    <a:pt x="46" y="225"/>
                  </a:lnTo>
                  <a:lnTo>
                    <a:pt x="46" y="225"/>
                  </a:lnTo>
                  <a:lnTo>
                    <a:pt x="1" y="270"/>
                  </a:lnTo>
                  <a:lnTo>
                    <a:pt x="1" y="270"/>
                  </a:lnTo>
                  <a:lnTo>
                    <a:pt x="225" y="1662"/>
                  </a:lnTo>
                  <a:lnTo>
                    <a:pt x="405" y="3100"/>
                  </a:lnTo>
                  <a:lnTo>
                    <a:pt x="495" y="4537"/>
                  </a:lnTo>
                  <a:lnTo>
                    <a:pt x="495" y="5929"/>
                  </a:lnTo>
                  <a:lnTo>
                    <a:pt x="495" y="5929"/>
                  </a:lnTo>
                  <a:lnTo>
                    <a:pt x="495" y="5974"/>
                  </a:lnTo>
                  <a:lnTo>
                    <a:pt x="540" y="5974"/>
                  </a:lnTo>
                  <a:lnTo>
                    <a:pt x="540" y="5974"/>
                  </a:lnTo>
                  <a:lnTo>
                    <a:pt x="585" y="5974"/>
                  </a:lnTo>
                  <a:lnTo>
                    <a:pt x="585" y="5929"/>
                  </a:lnTo>
                  <a:lnTo>
                    <a:pt x="585" y="5929"/>
                  </a:lnTo>
                  <a:lnTo>
                    <a:pt x="585" y="4492"/>
                  </a:lnTo>
                  <a:lnTo>
                    <a:pt x="495" y="3100"/>
                  </a:lnTo>
                  <a:lnTo>
                    <a:pt x="360" y="1662"/>
                  </a:lnTo>
                  <a:lnTo>
                    <a:pt x="136" y="270"/>
                  </a:lnTo>
                  <a:lnTo>
                    <a:pt x="46" y="2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639;p53">
              <a:extLst>
                <a:ext uri="{FF2B5EF4-FFF2-40B4-BE49-F238E27FC236}">
                  <a16:creationId xmlns:a16="http://schemas.microsoft.com/office/drawing/2014/main" id="{BC8453E6-D056-4A77-8E51-D2778899C9C4}"/>
                </a:ext>
              </a:extLst>
            </p:cNvPr>
            <p:cNvSpPr/>
            <p:nvPr/>
          </p:nvSpPr>
          <p:spPr>
            <a:xfrm>
              <a:off x="2961100" y="3760275"/>
              <a:ext cx="6750" cy="49425"/>
            </a:xfrm>
            <a:custGeom>
              <a:avLst/>
              <a:gdLst/>
              <a:ahLst/>
              <a:cxnLst/>
              <a:rect l="l" t="t" r="r" b="b"/>
              <a:pathLst>
                <a:path w="270" h="1977" fill="none" extrusionOk="0">
                  <a:moveTo>
                    <a:pt x="45" y="1"/>
                  </a:moveTo>
                  <a:lnTo>
                    <a:pt x="45" y="225"/>
                  </a:lnTo>
                  <a:lnTo>
                    <a:pt x="45" y="225"/>
                  </a:lnTo>
                  <a:lnTo>
                    <a:pt x="0" y="270"/>
                  </a:lnTo>
                  <a:lnTo>
                    <a:pt x="0" y="315"/>
                  </a:lnTo>
                  <a:lnTo>
                    <a:pt x="180" y="1708"/>
                  </a:lnTo>
                  <a:lnTo>
                    <a:pt x="225" y="1977"/>
                  </a:lnTo>
                  <a:lnTo>
                    <a:pt x="225" y="1752"/>
                  </a:lnTo>
                  <a:lnTo>
                    <a:pt x="225" y="1752"/>
                  </a:lnTo>
                  <a:lnTo>
                    <a:pt x="270" y="1752"/>
                  </a:lnTo>
                  <a:lnTo>
                    <a:pt x="270" y="1708"/>
                  </a:lnTo>
                  <a:lnTo>
                    <a:pt x="90" y="270"/>
                  </a:lnTo>
                  <a:lnTo>
                    <a:pt x="45" y="225"/>
                  </a:lnTo>
                  <a:lnTo>
                    <a:pt x="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640;p53">
              <a:extLst>
                <a:ext uri="{FF2B5EF4-FFF2-40B4-BE49-F238E27FC236}">
                  <a16:creationId xmlns:a16="http://schemas.microsoft.com/office/drawing/2014/main" id="{F570C038-84EF-4CFD-B03F-A4B9ADC2F0B7}"/>
                </a:ext>
              </a:extLst>
            </p:cNvPr>
            <p:cNvSpPr/>
            <p:nvPr/>
          </p:nvSpPr>
          <p:spPr>
            <a:xfrm>
              <a:off x="2878000" y="3636775"/>
              <a:ext cx="55050" cy="409875"/>
            </a:xfrm>
            <a:custGeom>
              <a:avLst/>
              <a:gdLst/>
              <a:ahLst/>
              <a:cxnLst/>
              <a:rect l="l" t="t" r="r" b="b"/>
              <a:pathLst>
                <a:path w="2202" h="16395" fill="none" extrusionOk="0">
                  <a:moveTo>
                    <a:pt x="45" y="0"/>
                  </a:moveTo>
                  <a:lnTo>
                    <a:pt x="45" y="225"/>
                  </a:lnTo>
                  <a:lnTo>
                    <a:pt x="45" y="225"/>
                  </a:lnTo>
                  <a:lnTo>
                    <a:pt x="0" y="225"/>
                  </a:lnTo>
                  <a:lnTo>
                    <a:pt x="0" y="270"/>
                  </a:lnTo>
                  <a:lnTo>
                    <a:pt x="2067" y="16125"/>
                  </a:lnTo>
                  <a:lnTo>
                    <a:pt x="2111" y="16394"/>
                  </a:lnTo>
                  <a:lnTo>
                    <a:pt x="2156" y="16170"/>
                  </a:lnTo>
                  <a:lnTo>
                    <a:pt x="2156" y="16170"/>
                  </a:lnTo>
                  <a:lnTo>
                    <a:pt x="2156" y="16125"/>
                  </a:lnTo>
                  <a:lnTo>
                    <a:pt x="2201" y="16125"/>
                  </a:lnTo>
                  <a:lnTo>
                    <a:pt x="90" y="270"/>
                  </a:lnTo>
                  <a:lnTo>
                    <a:pt x="45" y="225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641;p53">
              <a:extLst>
                <a:ext uri="{FF2B5EF4-FFF2-40B4-BE49-F238E27FC236}">
                  <a16:creationId xmlns:a16="http://schemas.microsoft.com/office/drawing/2014/main" id="{C88E2A1F-EA26-46E7-9CE4-14F0F3D7F382}"/>
                </a:ext>
              </a:extLst>
            </p:cNvPr>
            <p:cNvSpPr/>
            <p:nvPr/>
          </p:nvSpPr>
          <p:spPr>
            <a:xfrm>
              <a:off x="2837575" y="1796375"/>
              <a:ext cx="11250" cy="105575"/>
            </a:xfrm>
            <a:custGeom>
              <a:avLst/>
              <a:gdLst/>
              <a:ahLst/>
              <a:cxnLst/>
              <a:rect l="l" t="t" r="r" b="b"/>
              <a:pathLst>
                <a:path w="450" h="4223" fill="none" extrusionOk="0">
                  <a:moveTo>
                    <a:pt x="45" y="0"/>
                  </a:moveTo>
                  <a:lnTo>
                    <a:pt x="45" y="225"/>
                  </a:lnTo>
                  <a:lnTo>
                    <a:pt x="45" y="225"/>
                  </a:lnTo>
                  <a:lnTo>
                    <a:pt x="1" y="270"/>
                  </a:lnTo>
                  <a:lnTo>
                    <a:pt x="315" y="4177"/>
                  </a:lnTo>
                  <a:lnTo>
                    <a:pt x="405" y="4222"/>
                  </a:lnTo>
                  <a:lnTo>
                    <a:pt x="405" y="4222"/>
                  </a:lnTo>
                  <a:lnTo>
                    <a:pt x="405" y="4177"/>
                  </a:lnTo>
                  <a:lnTo>
                    <a:pt x="450" y="4132"/>
                  </a:lnTo>
                  <a:lnTo>
                    <a:pt x="90" y="270"/>
                  </a:lnTo>
                  <a:lnTo>
                    <a:pt x="90" y="270"/>
                  </a:lnTo>
                  <a:lnTo>
                    <a:pt x="90" y="225"/>
                  </a:lnTo>
                  <a:lnTo>
                    <a:pt x="45" y="225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642;p53">
              <a:extLst>
                <a:ext uri="{FF2B5EF4-FFF2-40B4-BE49-F238E27FC236}">
                  <a16:creationId xmlns:a16="http://schemas.microsoft.com/office/drawing/2014/main" id="{CD3662BB-06D3-4659-A8A0-10DEE4228133}"/>
                </a:ext>
              </a:extLst>
            </p:cNvPr>
            <p:cNvSpPr/>
            <p:nvPr/>
          </p:nvSpPr>
          <p:spPr>
            <a:xfrm>
              <a:off x="2752225" y="1739100"/>
              <a:ext cx="34850" cy="312175"/>
            </a:xfrm>
            <a:custGeom>
              <a:avLst/>
              <a:gdLst/>
              <a:ahLst/>
              <a:cxnLst/>
              <a:rect l="l" t="t" r="r" b="b"/>
              <a:pathLst>
                <a:path w="1394" h="12487" fill="none" extrusionOk="0">
                  <a:moveTo>
                    <a:pt x="46" y="1"/>
                  </a:moveTo>
                  <a:lnTo>
                    <a:pt x="46" y="1"/>
                  </a:lnTo>
                  <a:lnTo>
                    <a:pt x="1" y="45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46" y="1618"/>
                  </a:lnTo>
                  <a:lnTo>
                    <a:pt x="136" y="3145"/>
                  </a:lnTo>
                  <a:lnTo>
                    <a:pt x="226" y="4672"/>
                  </a:lnTo>
                  <a:lnTo>
                    <a:pt x="360" y="6199"/>
                  </a:lnTo>
                  <a:lnTo>
                    <a:pt x="540" y="7726"/>
                  </a:lnTo>
                  <a:lnTo>
                    <a:pt x="765" y="9208"/>
                  </a:lnTo>
                  <a:lnTo>
                    <a:pt x="989" y="10735"/>
                  </a:lnTo>
                  <a:lnTo>
                    <a:pt x="1259" y="12217"/>
                  </a:lnTo>
                  <a:lnTo>
                    <a:pt x="1303" y="12487"/>
                  </a:lnTo>
                  <a:lnTo>
                    <a:pt x="1348" y="12262"/>
                  </a:lnTo>
                  <a:lnTo>
                    <a:pt x="1348" y="12262"/>
                  </a:lnTo>
                  <a:lnTo>
                    <a:pt x="1348" y="12262"/>
                  </a:lnTo>
                  <a:lnTo>
                    <a:pt x="1393" y="12217"/>
                  </a:lnTo>
                  <a:lnTo>
                    <a:pt x="1393" y="12217"/>
                  </a:lnTo>
                  <a:lnTo>
                    <a:pt x="1124" y="10690"/>
                  </a:lnTo>
                  <a:lnTo>
                    <a:pt x="854" y="9208"/>
                  </a:lnTo>
                  <a:lnTo>
                    <a:pt x="675" y="7681"/>
                  </a:lnTo>
                  <a:lnTo>
                    <a:pt x="495" y="6154"/>
                  </a:lnTo>
                  <a:lnTo>
                    <a:pt x="315" y="4627"/>
                  </a:lnTo>
                  <a:lnTo>
                    <a:pt x="226" y="3145"/>
                  </a:lnTo>
                  <a:lnTo>
                    <a:pt x="136" y="1618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91" y="45"/>
                  </a:lnTo>
                  <a:lnTo>
                    <a:pt x="4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643;p53">
              <a:extLst>
                <a:ext uri="{FF2B5EF4-FFF2-40B4-BE49-F238E27FC236}">
                  <a16:creationId xmlns:a16="http://schemas.microsoft.com/office/drawing/2014/main" id="{D6D7F738-019B-43DE-BF51-11D05CD74217}"/>
                </a:ext>
              </a:extLst>
            </p:cNvPr>
            <p:cNvSpPr/>
            <p:nvPr/>
          </p:nvSpPr>
          <p:spPr>
            <a:xfrm>
              <a:off x="2682625" y="1690825"/>
              <a:ext cx="60650" cy="563700"/>
            </a:xfrm>
            <a:custGeom>
              <a:avLst/>
              <a:gdLst/>
              <a:ahLst/>
              <a:cxnLst/>
              <a:rect l="l" t="t" r="r" b="b"/>
              <a:pathLst>
                <a:path w="2426" h="22548" fill="none" extrusionOk="0">
                  <a:moveTo>
                    <a:pt x="45" y="0"/>
                  </a:moveTo>
                  <a:lnTo>
                    <a:pt x="45" y="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04" y="5615"/>
                  </a:lnTo>
                  <a:lnTo>
                    <a:pt x="943" y="11184"/>
                  </a:lnTo>
                  <a:lnTo>
                    <a:pt x="1572" y="16754"/>
                  </a:lnTo>
                  <a:lnTo>
                    <a:pt x="2291" y="22278"/>
                  </a:lnTo>
                  <a:lnTo>
                    <a:pt x="2336" y="22548"/>
                  </a:lnTo>
                  <a:lnTo>
                    <a:pt x="2381" y="22323"/>
                  </a:lnTo>
                  <a:lnTo>
                    <a:pt x="2381" y="22323"/>
                  </a:lnTo>
                  <a:lnTo>
                    <a:pt x="2381" y="22323"/>
                  </a:lnTo>
                  <a:lnTo>
                    <a:pt x="2426" y="22278"/>
                  </a:lnTo>
                  <a:lnTo>
                    <a:pt x="2426" y="22278"/>
                  </a:lnTo>
                  <a:lnTo>
                    <a:pt x="2021" y="19538"/>
                  </a:lnTo>
                  <a:lnTo>
                    <a:pt x="1662" y="16754"/>
                  </a:lnTo>
                  <a:lnTo>
                    <a:pt x="1033" y="11184"/>
                  </a:lnTo>
                  <a:lnTo>
                    <a:pt x="539" y="561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0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644;p53">
              <a:extLst>
                <a:ext uri="{FF2B5EF4-FFF2-40B4-BE49-F238E27FC236}">
                  <a16:creationId xmlns:a16="http://schemas.microsoft.com/office/drawing/2014/main" id="{FABCC549-C7A7-4FD6-B58C-15AF6C6A351C}"/>
                </a:ext>
              </a:extLst>
            </p:cNvPr>
            <p:cNvSpPr/>
            <p:nvPr/>
          </p:nvSpPr>
          <p:spPr>
            <a:xfrm>
              <a:off x="2586050" y="1521275"/>
              <a:ext cx="516550" cy="2648875"/>
            </a:xfrm>
            <a:custGeom>
              <a:avLst/>
              <a:gdLst/>
              <a:ahLst/>
              <a:cxnLst/>
              <a:rect l="l" t="t" r="r" b="b"/>
              <a:pathLst>
                <a:path w="20662" h="105955" extrusionOk="0">
                  <a:moveTo>
                    <a:pt x="10151" y="11229"/>
                  </a:moveTo>
                  <a:lnTo>
                    <a:pt x="10151" y="11274"/>
                  </a:lnTo>
                  <a:lnTo>
                    <a:pt x="10511" y="15136"/>
                  </a:lnTo>
                  <a:lnTo>
                    <a:pt x="10466" y="15181"/>
                  </a:lnTo>
                  <a:lnTo>
                    <a:pt x="10466" y="15226"/>
                  </a:lnTo>
                  <a:lnTo>
                    <a:pt x="10376" y="15181"/>
                  </a:lnTo>
                  <a:lnTo>
                    <a:pt x="10062" y="11274"/>
                  </a:lnTo>
                  <a:lnTo>
                    <a:pt x="10106" y="11229"/>
                  </a:lnTo>
                  <a:close/>
                  <a:moveTo>
                    <a:pt x="6693" y="8714"/>
                  </a:moveTo>
                  <a:lnTo>
                    <a:pt x="6738" y="8758"/>
                  </a:lnTo>
                  <a:lnTo>
                    <a:pt x="6738" y="8803"/>
                  </a:lnTo>
                  <a:lnTo>
                    <a:pt x="6783" y="10331"/>
                  </a:lnTo>
                  <a:lnTo>
                    <a:pt x="6873" y="11858"/>
                  </a:lnTo>
                  <a:lnTo>
                    <a:pt x="6962" y="13340"/>
                  </a:lnTo>
                  <a:lnTo>
                    <a:pt x="7142" y="14867"/>
                  </a:lnTo>
                  <a:lnTo>
                    <a:pt x="7322" y="16394"/>
                  </a:lnTo>
                  <a:lnTo>
                    <a:pt x="7501" y="17921"/>
                  </a:lnTo>
                  <a:lnTo>
                    <a:pt x="7771" y="19403"/>
                  </a:lnTo>
                  <a:lnTo>
                    <a:pt x="8040" y="20930"/>
                  </a:lnTo>
                  <a:lnTo>
                    <a:pt x="7995" y="20975"/>
                  </a:lnTo>
                  <a:lnTo>
                    <a:pt x="7950" y="21200"/>
                  </a:lnTo>
                  <a:lnTo>
                    <a:pt x="7906" y="20930"/>
                  </a:lnTo>
                  <a:lnTo>
                    <a:pt x="7636" y="19448"/>
                  </a:lnTo>
                  <a:lnTo>
                    <a:pt x="7412" y="17921"/>
                  </a:lnTo>
                  <a:lnTo>
                    <a:pt x="7187" y="16439"/>
                  </a:lnTo>
                  <a:lnTo>
                    <a:pt x="7007" y="14912"/>
                  </a:lnTo>
                  <a:lnTo>
                    <a:pt x="6873" y="13385"/>
                  </a:lnTo>
                  <a:lnTo>
                    <a:pt x="6783" y="11858"/>
                  </a:lnTo>
                  <a:lnTo>
                    <a:pt x="6693" y="10331"/>
                  </a:lnTo>
                  <a:lnTo>
                    <a:pt x="6648" y="8803"/>
                  </a:lnTo>
                  <a:lnTo>
                    <a:pt x="6648" y="8758"/>
                  </a:lnTo>
                  <a:lnTo>
                    <a:pt x="6693" y="8714"/>
                  </a:lnTo>
                  <a:close/>
                  <a:moveTo>
                    <a:pt x="3953" y="6782"/>
                  </a:moveTo>
                  <a:lnTo>
                    <a:pt x="3953" y="6827"/>
                  </a:lnTo>
                  <a:lnTo>
                    <a:pt x="4402" y="12397"/>
                  </a:lnTo>
                  <a:lnTo>
                    <a:pt x="4896" y="17966"/>
                  </a:lnTo>
                  <a:lnTo>
                    <a:pt x="5525" y="23536"/>
                  </a:lnTo>
                  <a:lnTo>
                    <a:pt x="5884" y="26320"/>
                  </a:lnTo>
                  <a:lnTo>
                    <a:pt x="6289" y="29060"/>
                  </a:lnTo>
                  <a:lnTo>
                    <a:pt x="6244" y="29105"/>
                  </a:lnTo>
                  <a:lnTo>
                    <a:pt x="6199" y="29330"/>
                  </a:lnTo>
                  <a:lnTo>
                    <a:pt x="6154" y="29060"/>
                  </a:lnTo>
                  <a:lnTo>
                    <a:pt x="5435" y="23536"/>
                  </a:lnTo>
                  <a:lnTo>
                    <a:pt x="4806" y="17966"/>
                  </a:lnTo>
                  <a:lnTo>
                    <a:pt x="4267" y="12397"/>
                  </a:lnTo>
                  <a:lnTo>
                    <a:pt x="3863" y="6827"/>
                  </a:lnTo>
                  <a:lnTo>
                    <a:pt x="3908" y="6782"/>
                  </a:lnTo>
                  <a:close/>
                  <a:moveTo>
                    <a:pt x="15047" y="89785"/>
                  </a:moveTo>
                  <a:lnTo>
                    <a:pt x="15092" y="89830"/>
                  </a:lnTo>
                  <a:lnTo>
                    <a:pt x="15272" y="91268"/>
                  </a:lnTo>
                  <a:lnTo>
                    <a:pt x="15272" y="91312"/>
                  </a:lnTo>
                  <a:lnTo>
                    <a:pt x="15227" y="91312"/>
                  </a:lnTo>
                  <a:lnTo>
                    <a:pt x="15227" y="91537"/>
                  </a:lnTo>
                  <a:lnTo>
                    <a:pt x="15182" y="91268"/>
                  </a:lnTo>
                  <a:lnTo>
                    <a:pt x="15002" y="89875"/>
                  </a:lnTo>
                  <a:lnTo>
                    <a:pt x="15002" y="89830"/>
                  </a:lnTo>
                  <a:lnTo>
                    <a:pt x="15047" y="89785"/>
                  </a:lnTo>
                  <a:close/>
                  <a:moveTo>
                    <a:pt x="15182" y="94681"/>
                  </a:moveTo>
                  <a:lnTo>
                    <a:pt x="15272" y="94726"/>
                  </a:lnTo>
                  <a:lnTo>
                    <a:pt x="15496" y="96118"/>
                  </a:lnTo>
                  <a:lnTo>
                    <a:pt x="15631" y="97556"/>
                  </a:lnTo>
                  <a:lnTo>
                    <a:pt x="15721" y="98948"/>
                  </a:lnTo>
                  <a:lnTo>
                    <a:pt x="15721" y="100385"/>
                  </a:lnTo>
                  <a:lnTo>
                    <a:pt x="15721" y="100430"/>
                  </a:lnTo>
                  <a:lnTo>
                    <a:pt x="15631" y="100430"/>
                  </a:lnTo>
                  <a:lnTo>
                    <a:pt x="15631" y="100385"/>
                  </a:lnTo>
                  <a:lnTo>
                    <a:pt x="15631" y="98993"/>
                  </a:lnTo>
                  <a:lnTo>
                    <a:pt x="15541" y="97556"/>
                  </a:lnTo>
                  <a:lnTo>
                    <a:pt x="15361" y="96118"/>
                  </a:lnTo>
                  <a:lnTo>
                    <a:pt x="15137" y="94726"/>
                  </a:lnTo>
                  <a:lnTo>
                    <a:pt x="15182" y="94681"/>
                  </a:lnTo>
                  <a:close/>
                  <a:moveTo>
                    <a:pt x="11723" y="84845"/>
                  </a:moveTo>
                  <a:lnTo>
                    <a:pt x="11768" y="84890"/>
                  </a:lnTo>
                  <a:lnTo>
                    <a:pt x="13879" y="100745"/>
                  </a:lnTo>
                  <a:lnTo>
                    <a:pt x="13834" y="100745"/>
                  </a:lnTo>
                  <a:lnTo>
                    <a:pt x="13834" y="100790"/>
                  </a:lnTo>
                  <a:lnTo>
                    <a:pt x="13789" y="101014"/>
                  </a:lnTo>
                  <a:lnTo>
                    <a:pt x="13745" y="100745"/>
                  </a:lnTo>
                  <a:lnTo>
                    <a:pt x="11678" y="84890"/>
                  </a:lnTo>
                  <a:lnTo>
                    <a:pt x="11678" y="84845"/>
                  </a:lnTo>
                  <a:close/>
                  <a:moveTo>
                    <a:pt x="1" y="0"/>
                  </a:moveTo>
                  <a:lnTo>
                    <a:pt x="11678" y="102990"/>
                  </a:lnTo>
                  <a:lnTo>
                    <a:pt x="11813" y="103035"/>
                  </a:lnTo>
                  <a:lnTo>
                    <a:pt x="12936" y="103529"/>
                  </a:lnTo>
                  <a:lnTo>
                    <a:pt x="14823" y="104203"/>
                  </a:lnTo>
                  <a:lnTo>
                    <a:pt x="16035" y="104607"/>
                  </a:lnTo>
                  <a:lnTo>
                    <a:pt x="17428" y="105056"/>
                  </a:lnTo>
                  <a:lnTo>
                    <a:pt x="18955" y="105506"/>
                  </a:lnTo>
                  <a:lnTo>
                    <a:pt x="20661" y="105955"/>
                  </a:lnTo>
                  <a:lnTo>
                    <a:pt x="11184" y="5210"/>
                  </a:lnTo>
                  <a:lnTo>
                    <a:pt x="9343" y="4716"/>
                  </a:lnTo>
                  <a:lnTo>
                    <a:pt x="7636" y="4177"/>
                  </a:lnTo>
                  <a:lnTo>
                    <a:pt x="6064" y="3638"/>
                  </a:lnTo>
                  <a:lnTo>
                    <a:pt x="4627" y="3054"/>
                  </a:lnTo>
                  <a:lnTo>
                    <a:pt x="3369" y="2425"/>
                  </a:lnTo>
                  <a:lnTo>
                    <a:pt x="2201" y="1797"/>
                  </a:lnTo>
                  <a:lnTo>
                    <a:pt x="1707" y="1482"/>
                  </a:lnTo>
                  <a:lnTo>
                    <a:pt x="1258" y="1123"/>
                  </a:lnTo>
                  <a:lnTo>
                    <a:pt x="854" y="809"/>
                  </a:lnTo>
                  <a:lnTo>
                    <a:pt x="450" y="4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624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645;p53">
              <a:extLst>
                <a:ext uri="{FF2B5EF4-FFF2-40B4-BE49-F238E27FC236}">
                  <a16:creationId xmlns:a16="http://schemas.microsoft.com/office/drawing/2014/main" id="{6B2A78D1-655D-421F-8168-26657CFAFB9B}"/>
                </a:ext>
              </a:extLst>
            </p:cNvPr>
            <p:cNvSpPr/>
            <p:nvPr/>
          </p:nvSpPr>
          <p:spPr>
            <a:xfrm>
              <a:off x="2964450" y="3882675"/>
              <a:ext cx="14625" cy="149375"/>
            </a:xfrm>
            <a:custGeom>
              <a:avLst/>
              <a:gdLst/>
              <a:ahLst/>
              <a:cxnLst/>
              <a:rect l="l" t="t" r="r" b="b"/>
              <a:pathLst>
                <a:path w="585" h="5975" fill="none" extrusionOk="0">
                  <a:moveTo>
                    <a:pt x="540" y="5974"/>
                  </a:moveTo>
                  <a:lnTo>
                    <a:pt x="540" y="5974"/>
                  </a:lnTo>
                  <a:lnTo>
                    <a:pt x="495" y="5974"/>
                  </a:lnTo>
                  <a:lnTo>
                    <a:pt x="495" y="5929"/>
                  </a:lnTo>
                  <a:lnTo>
                    <a:pt x="495" y="5929"/>
                  </a:lnTo>
                  <a:lnTo>
                    <a:pt x="495" y="4537"/>
                  </a:lnTo>
                  <a:lnTo>
                    <a:pt x="405" y="3100"/>
                  </a:lnTo>
                  <a:lnTo>
                    <a:pt x="225" y="1662"/>
                  </a:lnTo>
                  <a:lnTo>
                    <a:pt x="1" y="270"/>
                  </a:lnTo>
                  <a:lnTo>
                    <a:pt x="1" y="270"/>
                  </a:lnTo>
                  <a:lnTo>
                    <a:pt x="46" y="225"/>
                  </a:lnTo>
                  <a:lnTo>
                    <a:pt x="46" y="225"/>
                  </a:lnTo>
                  <a:lnTo>
                    <a:pt x="46" y="0"/>
                  </a:lnTo>
                  <a:lnTo>
                    <a:pt x="46" y="225"/>
                  </a:lnTo>
                  <a:lnTo>
                    <a:pt x="136" y="270"/>
                  </a:lnTo>
                  <a:lnTo>
                    <a:pt x="136" y="270"/>
                  </a:lnTo>
                  <a:lnTo>
                    <a:pt x="360" y="1662"/>
                  </a:lnTo>
                  <a:lnTo>
                    <a:pt x="495" y="3100"/>
                  </a:lnTo>
                  <a:lnTo>
                    <a:pt x="585" y="4492"/>
                  </a:lnTo>
                  <a:lnTo>
                    <a:pt x="585" y="5929"/>
                  </a:lnTo>
                  <a:lnTo>
                    <a:pt x="585" y="5929"/>
                  </a:lnTo>
                  <a:lnTo>
                    <a:pt x="585" y="5974"/>
                  </a:lnTo>
                  <a:lnTo>
                    <a:pt x="540" y="59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646;p53">
              <a:extLst>
                <a:ext uri="{FF2B5EF4-FFF2-40B4-BE49-F238E27FC236}">
                  <a16:creationId xmlns:a16="http://schemas.microsoft.com/office/drawing/2014/main" id="{7E3AF7AF-7511-4BE9-8B43-06286DB7A6B3}"/>
                </a:ext>
              </a:extLst>
            </p:cNvPr>
            <p:cNvSpPr/>
            <p:nvPr/>
          </p:nvSpPr>
          <p:spPr>
            <a:xfrm>
              <a:off x="2961100" y="3760275"/>
              <a:ext cx="6750" cy="49425"/>
            </a:xfrm>
            <a:custGeom>
              <a:avLst/>
              <a:gdLst/>
              <a:ahLst/>
              <a:cxnLst/>
              <a:rect l="l" t="t" r="r" b="b"/>
              <a:pathLst>
                <a:path w="270" h="1977" fill="none" extrusionOk="0">
                  <a:moveTo>
                    <a:pt x="225" y="1977"/>
                  </a:moveTo>
                  <a:lnTo>
                    <a:pt x="180" y="1708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270"/>
                  </a:lnTo>
                  <a:lnTo>
                    <a:pt x="45" y="225"/>
                  </a:lnTo>
                  <a:lnTo>
                    <a:pt x="45" y="1"/>
                  </a:lnTo>
                  <a:lnTo>
                    <a:pt x="45" y="225"/>
                  </a:lnTo>
                  <a:lnTo>
                    <a:pt x="90" y="270"/>
                  </a:lnTo>
                  <a:lnTo>
                    <a:pt x="270" y="1708"/>
                  </a:lnTo>
                  <a:lnTo>
                    <a:pt x="270" y="1708"/>
                  </a:lnTo>
                  <a:lnTo>
                    <a:pt x="270" y="1752"/>
                  </a:lnTo>
                  <a:lnTo>
                    <a:pt x="225" y="1752"/>
                  </a:lnTo>
                  <a:lnTo>
                    <a:pt x="225" y="19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647;p53">
              <a:extLst>
                <a:ext uri="{FF2B5EF4-FFF2-40B4-BE49-F238E27FC236}">
                  <a16:creationId xmlns:a16="http://schemas.microsoft.com/office/drawing/2014/main" id="{805C4EAA-A964-46C6-8AE1-47C252FEEF4D}"/>
                </a:ext>
              </a:extLst>
            </p:cNvPr>
            <p:cNvSpPr/>
            <p:nvPr/>
          </p:nvSpPr>
          <p:spPr>
            <a:xfrm>
              <a:off x="2878000" y="3636775"/>
              <a:ext cx="55050" cy="409875"/>
            </a:xfrm>
            <a:custGeom>
              <a:avLst/>
              <a:gdLst/>
              <a:ahLst/>
              <a:cxnLst/>
              <a:rect l="l" t="t" r="r" b="b"/>
              <a:pathLst>
                <a:path w="2202" h="16395" fill="none" extrusionOk="0">
                  <a:moveTo>
                    <a:pt x="2111" y="16394"/>
                  </a:moveTo>
                  <a:lnTo>
                    <a:pt x="2067" y="1612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25"/>
                  </a:lnTo>
                  <a:lnTo>
                    <a:pt x="45" y="225"/>
                  </a:lnTo>
                  <a:lnTo>
                    <a:pt x="45" y="0"/>
                  </a:lnTo>
                  <a:lnTo>
                    <a:pt x="45" y="225"/>
                  </a:lnTo>
                  <a:lnTo>
                    <a:pt x="90" y="270"/>
                  </a:lnTo>
                  <a:lnTo>
                    <a:pt x="2201" y="16125"/>
                  </a:lnTo>
                  <a:lnTo>
                    <a:pt x="2201" y="16125"/>
                  </a:lnTo>
                  <a:lnTo>
                    <a:pt x="2156" y="16125"/>
                  </a:lnTo>
                  <a:lnTo>
                    <a:pt x="2156" y="16170"/>
                  </a:lnTo>
                  <a:lnTo>
                    <a:pt x="2111" y="163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648;p53">
              <a:extLst>
                <a:ext uri="{FF2B5EF4-FFF2-40B4-BE49-F238E27FC236}">
                  <a16:creationId xmlns:a16="http://schemas.microsoft.com/office/drawing/2014/main" id="{5633DBE1-B0C9-4844-9BB5-C45952021500}"/>
                </a:ext>
              </a:extLst>
            </p:cNvPr>
            <p:cNvSpPr/>
            <p:nvPr/>
          </p:nvSpPr>
          <p:spPr>
            <a:xfrm>
              <a:off x="2837575" y="1796375"/>
              <a:ext cx="11250" cy="105575"/>
            </a:xfrm>
            <a:custGeom>
              <a:avLst/>
              <a:gdLst/>
              <a:ahLst/>
              <a:cxnLst/>
              <a:rect l="l" t="t" r="r" b="b"/>
              <a:pathLst>
                <a:path w="450" h="4223" fill="none" extrusionOk="0">
                  <a:moveTo>
                    <a:pt x="405" y="4222"/>
                  </a:moveTo>
                  <a:lnTo>
                    <a:pt x="315" y="4177"/>
                  </a:lnTo>
                  <a:lnTo>
                    <a:pt x="1" y="270"/>
                  </a:lnTo>
                  <a:lnTo>
                    <a:pt x="1" y="270"/>
                  </a:lnTo>
                  <a:lnTo>
                    <a:pt x="45" y="225"/>
                  </a:lnTo>
                  <a:lnTo>
                    <a:pt x="45" y="0"/>
                  </a:lnTo>
                  <a:lnTo>
                    <a:pt x="45" y="225"/>
                  </a:lnTo>
                  <a:lnTo>
                    <a:pt x="45" y="225"/>
                  </a:lnTo>
                  <a:lnTo>
                    <a:pt x="90" y="225"/>
                  </a:lnTo>
                  <a:lnTo>
                    <a:pt x="90" y="270"/>
                  </a:lnTo>
                  <a:lnTo>
                    <a:pt x="450" y="4132"/>
                  </a:lnTo>
                  <a:lnTo>
                    <a:pt x="450" y="4132"/>
                  </a:lnTo>
                  <a:lnTo>
                    <a:pt x="405" y="4177"/>
                  </a:lnTo>
                  <a:lnTo>
                    <a:pt x="405" y="42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649;p53">
              <a:extLst>
                <a:ext uri="{FF2B5EF4-FFF2-40B4-BE49-F238E27FC236}">
                  <a16:creationId xmlns:a16="http://schemas.microsoft.com/office/drawing/2014/main" id="{A6F8F25D-E7DA-4FD7-9CCC-B9651B34AD99}"/>
                </a:ext>
              </a:extLst>
            </p:cNvPr>
            <p:cNvSpPr/>
            <p:nvPr/>
          </p:nvSpPr>
          <p:spPr>
            <a:xfrm>
              <a:off x="2752225" y="1739100"/>
              <a:ext cx="34850" cy="312175"/>
            </a:xfrm>
            <a:custGeom>
              <a:avLst/>
              <a:gdLst/>
              <a:ahLst/>
              <a:cxnLst/>
              <a:rect l="l" t="t" r="r" b="b"/>
              <a:pathLst>
                <a:path w="1394" h="12487" fill="none" extrusionOk="0">
                  <a:moveTo>
                    <a:pt x="1303" y="12487"/>
                  </a:moveTo>
                  <a:lnTo>
                    <a:pt x="1259" y="12217"/>
                  </a:lnTo>
                  <a:lnTo>
                    <a:pt x="1259" y="12217"/>
                  </a:lnTo>
                  <a:lnTo>
                    <a:pt x="989" y="10735"/>
                  </a:lnTo>
                  <a:lnTo>
                    <a:pt x="765" y="9208"/>
                  </a:lnTo>
                  <a:lnTo>
                    <a:pt x="540" y="7726"/>
                  </a:lnTo>
                  <a:lnTo>
                    <a:pt x="360" y="6199"/>
                  </a:lnTo>
                  <a:lnTo>
                    <a:pt x="226" y="4672"/>
                  </a:lnTo>
                  <a:lnTo>
                    <a:pt x="136" y="3145"/>
                  </a:lnTo>
                  <a:lnTo>
                    <a:pt x="46" y="1618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45"/>
                  </a:lnTo>
                  <a:lnTo>
                    <a:pt x="46" y="1"/>
                  </a:lnTo>
                  <a:lnTo>
                    <a:pt x="46" y="1"/>
                  </a:lnTo>
                  <a:lnTo>
                    <a:pt x="91" y="45"/>
                  </a:lnTo>
                  <a:lnTo>
                    <a:pt x="91" y="90"/>
                  </a:lnTo>
                  <a:lnTo>
                    <a:pt x="91" y="90"/>
                  </a:lnTo>
                  <a:lnTo>
                    <a:pt x="136" y="1618"/>
                  </a:lnTo>
                  <a:lnTo>
                    <a:pt x="226" y="3145"/>
                  </a:lnTo>
                  <a:lnTo>
                    <a:pt x="315" y="4627"/>
                  </a:lnTo>
                  <a:lnTo>
                    <a:pt x="495" y="6154"/>
                  </a:lnTo>
                  <a:lnTo>
                    <a:pt x="675" y="7681"/>
                  </a:lnTo>
                  <a:lnTo>
                    <a:pt x="854" y="9208"/>
                  </a:lnTo>
                  <a:lnTo>
                    <a:pt x="1124" y="10690"/>
                  </a:lnTo>
                  <a:lnTo>
                    <a:pt x="1393" y="12217"/>
                  </a:lnTo>
                  <a:lnTo>
                    <a:pt x="1393" y="12217"/>
                  </a:lnTo>
                  <a:lnTo>
                    <a:pt x="1348" y="12262"/>
                  </a:lnTo>
                  <a:lnTo>
                    <a:pt x="1348" y="12262"/>
                  </a:lnTo>
                  <a:lnTo>
                    <a:pt x="1303" y="124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650;p53">
              <a:extLst>
                <a:ext uri="{FF2B5EF4-FFF2-40B4-BE49-F238E27FC236}">
                  <a16:creationId xmlns:a16="http://schemas.microsoft.com/office/drawing/2014/main" id="{05E51EC3-80A0-41B5-88D0-A44C85B627F6}"/>
                </a:ext>
              </a:extLst>
            </p:cNvPr>
            <p:cNvSpPr/>
            <p:nvPr/>
          </p:nvSpPr>
          <p:spPr>
            <a:xfrm>
              <a:off x="2682625" y="1690825"/>
              <a:ext cx="60650" cy="563700"/>
            </a:xfrm>
            <a:custGeom>
              <a:avLst/>
              <a:gdLst/>
              <a:ahLst/>
              <a:cxnLst/>
              <a:rect l="l" t="t" r="r" b="b"/>
              <a:pathLst>
                <a:path w="2426" h="22548" fill="none" extrusionOk="0">
                  <a:moveTo>
                    <a:pt x="2336" y="22548"/>
                  </a:moveTo>
                  <a:lnTo>
                    <a:pt x="2291" y="22278"/>
                  </a:lnTo>
                  <a:lnTo>
                    <a:pt x="2291" y="22278"/>
                  </a:lnTo>
                  <a:lnTo>
                    <a:pt x="1572" y="16754"/>
                  </a:lnTo>
                  <a:lnTo>
                    <a:pt x="943" y="11184"/>
                  </a:lnTo>
                  <a:lnTo>
                    <a:pt x="404" y="561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539" y="5615"/>
                  </a:lnTo>
                  <a:lnTo>
                    <a:pt x="1033" y="11184"/>
                  </a:lnTo>
                  <a:lnTo>
                    <a:pt x="1662" y="16754"/>
                  </a:lnTo>
                  <a:lnTo>
                    <a:pt x="2021" y="19538"/>
                  </a:lnTo>
                  <a:lnTo>
                    <a:pt x="2426" y="22278"/>
                  </a:lnTo>
                  <a:lnTo>
                    <a:pt x="2426" y="22278"/>
                  </a:lnTo>
                  <a:lnTo>
                    <a:pt x="2381" y="22323"/>
                  </a:lnTo>
                  <a:lnTo>
                    <a:pt x="2381" y="22323"/>
                  </a:lnTo>
                  <a:lnTo>
                    <a:pt x="2336" y="225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651;p53">
              <a:extLst>
                <a:ext uri="{FF2B5EF4-FFF2-40B4-BE49-F238E27FC236}">
                  <a16:creationId xmlns:a16="http://schemas.microsoft.com/office/drawing/2014/main" id="{A691F5C5-C62C-4865-A9BB-51EF278139E5}"/>
                </a:ext>
              </a:extLst>
            </p:cNvPr>
            <p:cNvSpPr/>
            <p:nvPr/>
          </p:nvSpPr>
          <p:spPr>
            <a:xfrm>
              <a:off x="2586050" y="1521275"/>
              <a:ext cx="516550" cy="2648875"/>
            </a:xfrm>
            <a:custGeom>
              <a:avLst/>
              <a:gdLst/>
              <a:ahLst/>
              <a:cxnLst/>
              <a:rect l="l" t="t" r="r" b="b"/>
              <a:pathLst>
                <a:path w="20662" h="105955" fill="none" extrusionOk="0">
                  <a:moveTo>
                    <a:pt x="1" y="0"/>
                  </a:moveTo>
                  <a:lnTo>
                    <a:pt x="11678" y="102990"/>
                  </a:lnTo>
                  <a:lnTo>
                    <a:pt x="11813" y="103035"/>
                  </a:lnTo>
                  <a:lnTo>
                    <a:pt x="11813" y="103035"/>
                  </a:lnTo>
                  <a:lnTo>
                    <a:pt x="12936" y="103529"/>
                  </a:lnTo>
                  <a:lnTo>
                    <a:pt x="14823" y="104203"/>
                  </a:lnTo>
                  <a:lnTo>
                    <a:pt x="16035" y="104607"/>
                  </a:lnTo>
                  <a:lnTo>
                    <a:pt x="17428" y="105056"/>
                  </a:lnTo>
                  <a:lnTo>
                    <a:pt x="18955" y="105506"/>
                  </a:lnTo>
                  <a:lnTo>
                    <a:pt x="20661" y="105955"/>
                  </a:lnTo>
                  <a:lnTo>
                    <a:pt x="11184" y="5210"/>
                  </a:lnTo>
                  <a:lnTo>
                    <a:pt x="11184" y="5210"/>
                  </a:lnTo>
                  <a:lnTo>
                    <a:pt x="11184" y="5210"/>
                  </a:lnTo>
                  <a:lnTo>
                    <a:pt x="9343" y="4716"/>
                  </a:lnTo>
                  <a:lnTo>
                    <a:pt x="7636" y="4177"/>
                  </a:lnTo>
                  <a:lnTo>
                    <a:pt x="6064" y="3638"/>
                  </a:lnTo>
                  <a:lnTo>
                    <a:pt x="4627" y="3054"/>
                  </a:lnTo>
                  <a:lnTo>
                    <a:pt x="3369" y="2425"/>
                  </a:lnTo>
                  <a:lnTo>
                    <a:pt x="2201" y="1797"/>
                  </a:lnTo>
                  <a:lnTo>
                    <a:pt x="1707" y="1482"/>
                  </a:lnTo>
                  <a:lnTo>
                    <a:pt x="1258" y="1123"/>
                  </a:lnTo>
                  <a:lnTo>
                    <a:pt x="854" y="809"/>
                  </a:lnTo>
                  <a:lnTo>
                    <a:pt x="450" y="44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652;p53">
              <a:extLst>
                <a:ext uri="{FF2B5EF4-FFF2-40B4-BE49-F238E27FC236}">
                  <a16:creationId xmlns:a16="http://schemas.microsoft.com/office/drawing/2014/main" id="{2CAD78AF-46BE-4F43-BE91-A3982CAFE9BB}"/>
                </a:ext>
              </a:extLst>
            </p:cNvPr>
            <p:cNvSpPr/>
            <p:nvPr/>
          </p:nvSpPr>
          <p:spPr>
            <a:xfrm>
              <a:off x="3011625" y="4204950"/>
              <a:ext cx="64025" cy="81975"/>
            </a:xfrm>
            <a:custGeom>
              <a:avLst/>
              <a:gdLst/>
              <a:ahLst/>
              <a:cxnLst/>
              <a:rect l="l" t="t" r="r" b="b"/>
              <a:pathLst>
                <a:path w="2561" h="3279" extrusionOk="0">
                  <a:moveTo>
                    <a:pt x="0" y="0"/>
                  </a:moveTo>
                  <a:lnTo>
                    <a:pt x="0" y="45"/>
                  </a:lnTo>
                  <a:lnTo>
                    <a:pt x="0" y="1303"/>
                  </a:lnTo>
                  <a:lnTo>
                    <a:pt x="45" y="1348"/>
                  </a:lnTo>
                  <a:lnTo>
                    <a:pt x="90" y="1303"/>
                  </a:lnTo>
                  <a:lnTo>
                    <a:pt x="90" y="45"/>
                  </a:lnTo>
                  <a:lnTo>
                    <a:pt x="90" y="0"/>
                  </a:lnTo>
                  <a:close/>
                  <a:moveTo>
                    <a:pt x="2426" y="2111"/>
                  </a:moveTo>
                  <a:lnTo>
                    <a:pt x="2381" y="2156"/>
                  </a:lnTo>
                  <a:lnTo>
                    <a:pt x="2471" y="3234"/>
                  </a:lnTo>
                  <a:lnTo>
                    <a:pt x="2471" y="3279"/>
                  </a:lnTo>
                  <a:lnTo>
                    <a:pt x="2561" y="3279"/>
                  </a:lnTo>
                  <a:lnTo>
                    <a:pt x="2561" y="3234"/>
                  </a:lnTo>
                  <a:lnTo>
                    <a:pt x="2471" y="2156"/>
                  </a:lnTo>
                  <a:lnTo>
                    <a:pt x="2471" y="2111"/>
                  </a:lnTo>
                  <a:close/>
                </a:path>
              </a:pathLst>
            </a:custGeom>
            <a:solidFill>
              <a:srgbClr val="C1B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653;p53">
              <a:extLst>
                <a:ext uri="{FF2B5EF4-FFF2-40B4-BE49-F238E27FC236}">
                  <a16:creationId xmlns:a16="http://schemas.microsoft.com/office/drawing/2014/main" id="{9B712CEF-8AB6-4899-813E-84B09D70DF6C}"/>
                </a:ext>
              </a:extLst>
            </p:cNvPr>
            <p:cNvSpPr/>
            <p:nvPr/>
          </p:nvSpPr>
          <p:spPr>
            <a:xfrm>
              <a:off x="3071125" y="4257725"/>
              <a:ext cx="4525" cy="29200"/>
            </a:xfrm>
            <a:custGeom>
              <a:avLst/>
              <a:gdLst/>
              <a:ahLst/>
              <a:cxnLst/>
              <a:rect l="l" t="t" r="r" b="b"/>
              <a:pathLst>
                <a:path w="181" h="1168" fill="none" extrusionOk="0">
                  <a:moveTo>
                    <a:pt x="46" y="0"/>
                  </a:moveTo>
                  <a:lnTo>
                    <a:pt x="46" y="0"/>
                  </a:lnTo>
                  <a:lnTo>
                    <a:pt x="1" y="45"/>
                  </a:lnTo>
                  <a:lnTo>
                    <a:pt x="91" y="1123"/>
                  </a:lnTo>
                  <a:lnTo>
                    <a:pt x="91" y="1123"/>
                  </a:lnTo>
                  <a:lnTo>
                    <a:pt x="91" y="1168"/>
                  </a:lnTo>
                  <a:lnTo>
                    <a:pt x="136" y="1168"/>
                  </a:lnTo>
                  <a:lnTo>
                    <a:pt x="136" y="1168"/>
                  </a:lnTo>
                  <a:lnTo>
                    <a:pt x="181" y="1168"/>
                  </a:lnTo>
                  <a:lnTo>
                    <a:pt x="181" y="1123"/>
                  </a:lnTo>
                  <a:lnTo>
                    <a:pt x="91" y="45"/>
                  </a:lnTo>
                  <a:lnTo>
                    <a:pt x="91" y="45"/>
                  </a:lnTo>
                  <a:lnTo>
                    <a:pt x="91" y="0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654;p53">
              <a:extLst>
                <a:ext uri="{FF2B5EF4-FFF2-40B4-BE49-F238E27FC236}">
                  <a16:creationId xmlns:a16="http://schemas.microsoft.com/office/drawing/2014/main" id="{4DECD78D-C2D9-4E5E-80AC-B99E3040AAC6}"/>
                </a:ext>
              </a:extLst>
            </p:cNvPr>
            <p:cNvSpPr/>
            <p:nvPr/>
          </p:nvSpPr>
          <p:spPr>
            <a:xfrm>
              <a:off x="3011625" y="4204950"/>
              <a:ext cx="2275" cy="33700"/>
            </a:xfrm>
            <a:custGeom>
              <a:avLst/>
              <a:gdLst/>
              <a:ahLst/>
              <a:cxnLst/>
              <a:rect l="l" t="t" r="r" b="b"/>
              <a:pathLst>
                <a:path w="91" h="1348" fill="none" extrusionOk="0">
                  <a:moveTo>
                    <a:pt x="4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45"/>
                  </a:lnTo>
                  <a:lnTo>
                    <a:pt x="0" y="1303"/>
                  </a:lnTo>
                  <a:lnTo>
                    <a:pt x="0" y="1303"/>
                  </a:lnTo>
                  <a:lnTo>
                    <a:pt x="0" y="1303"/>
                  </a:lnTo>
                  <a:lnTo>
                    <a:pt x="45" y="1348"/>
                  </a:lnTo>
                  <a:lnTo>
                    <a:pt x="45" y="1348"/>
                  </a:lnTo>
                  <a:lnTo>
                    <a:pt x="90" y="1303"/>
                  </a:lnTo>
                  <a:lnTo>
                    <a:pt x="90" y="1303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0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655;p53">
              <a:extLst>
                <a:ext uri="{FF2B5EF4-FFF2-40B4-BE49-F238E27FC236}">
                  <a16:creationId xmlns:a16="http://schemas.microsoft.com/office/drawing/2014/main" id="{69F4E9E3-6087-4FD0-B32E-37EF41F4B26A}"/>
                </a:ext>
              </a:extLst>
            </p:cNvPr>
            <p:cNvSpPr/>
            <p:nvPr/>
          </p:nvSpPr>
          <p:spPr>
            <a:xfrm>
              <a:off x="2965575" y="4148800"/>
              <a:ext cx="6775" cy="80875"/>
            </a:xfrm>
            <a:custGeom>
              <a:avLst/>
              <a:gdLst/>
              <a:ahLst/>
              <a:cxnLst/>
              <a:rect l="l" t="t" r="r" b="b"/>
              <a:pathLst>
                <a:path w="271" h="3235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0" y="3189"/>
                  </a:lnTo>
                  <a:lnTo>
                    <a:pt x="180" y="3189"/>
                  </a:lnTo>
                  <a:lnTo>
                    <a:pt x="180" y="3234"/>
                  </a:lnTo>
                  <a:lnTo>
                    <a:pt x="225" y="3234"/>
                  </a:lnTo>
                  <a:lnTo>
                    <a:pt x="225" y="3234"/>
                  </a:lnTo>
                  <a:lnTo>
                    <a:pt x="270" y="3189"/>
                  </a:lnTo>
                  <a:lnTo>
                    <a:pt x="270" y="3189"/>
                  </a:lnTo>
                  <a:lnTo>
                    <a:pt x="270" y="3189"/>
                  </a:lnTo>
                  <a:lnTo>
                    <a:pt x="225" y="3234"/>
                  </a:lnTo>
                  <a:lnTo>
                    <a:pt x="225" y="3234"/>
                  </a:lnTo>
                  <a:lnTo>
                    <a:pt x="180" y="3234"/>
                  </a:lnTo>
                  <a:lnTo>
                    <a:pt x="180" y="3189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656;p53">
              <a:extLst>
                <a:ext uri="{FF2B5EF4-FFF2-40B4-BE49-F238E27FC236}">
                  <a16:creationId xmlns:a16="http://schemas.microsoft.com/office/drawing/2014/main" id="{A4BC172A-22F9-40A7-859E-2F43F21E5246}"/>
                </a:ext>
              </a:extLst>
            </p:cNvPr>
            <p:cNvSpPr/>
            <p:nvPr/>
          </p:nvSpPr>
          <p:spPr>
            <a:xfrm>
              <a:off x="2968950" y="4147675"/>
              <a:ext cx="134775" cy="39325"/>
            </a:xfrm>
            <a:custGeom>
              <a:avLst/>
              <a:gdLst/>
              <a:ahLst/>
              <a:cxnLst/>
              <a:rect l="l" t="t" r="r" b="b"/>
              <a:pathLst>
                <a:path w="5391" h="157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70" y="90"/>
                  </a:lnTo>
                  <a:lnTo>
                    <a:pt x="270" y="90"/>
                  </a:lnTo>
                  <a:lnTo>
                    <a:pt x="2651" y="854"/>
                  </a:lnTo>
                  <a:lnTo>
                    <a:pt x="3998" y="1213"/>
                  </a:lnTo>
                  <a:lnTo>
                    <a:pt x="5390" y="1572"/>
                  </a:lnTo>
                  <a:lnTo>
                    <a:pt x="5390" y="1572"/>
                  </a:lnTo>
                  <a:lnTo>
                    <a:pt x="5390" y="1572"/>
                  </a:lnTo>
                  <a:lnTo>
                    <a:pt x="3998" y="1213"/>
                  </a:lnTo>
                  <a:lnTo>
                    <a:pt x="2651" y="854"/>
                  </a:lnTo>
                  <a:lnTo>
                    <a:pt x="270" y="9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657;p53">
              <a:extLst>
                <a:ext uri="{FF2B5EF4-FFF2-40B4-BE49-F238E27FC236}">
                  <a16:creationId xmlns:a16="http://schemas.microsoft.com/office/drawing/2014/main" id="{3C9DD4FE-4E98-4E93-8BB7-2176126B58D4}"/>
                </a:ext>
              </a:extLst>
            </p:cNvPr>
            <p:cNvSpPr/>
            <p:nvPr/>
          </p:nvSpPr>
          <p:spPr>
            <a:xfrm>
              <a:off x="2922925" y="4131950"/>
              <a:ext cx="180800" cy="222350"/>
            </a:xfrm>
            <a:custGeom>
              <a:avLst/>
              <a:gdLst/>
              <a:ahLst/>
              <a:cxnLst/>
              <a:rect l="l" t="t" r="r" b="b"/>
              <a:pathLst>
                <a:path w="7232" h="8894" extrusionOk="0">
                  <a:moveTo>
                    <a:pt x="3638" y="2920"/>
                  </a:moveTo>
                  <a:lnTo>
                    <a:pt x="3638" y="2965"/>
                  </a:lnTo>
                  <a:lnTo>
                    <a:pt x="3638" y="4223"/>
                  </a:lnTo>
                  <a:lnTo>
                    <a:pt x="3593" y="4268"/>
                  </a:lnTo>
                  <a:lnTo>
                    <a:pt x="3548" y="4223"/>
                  </a:lnTo>
                  <a:lnTo>
                    <a:pt x="3548" y="2965"/>
                  </a:lnTo>
                  <a:lnTo>
                    <a:pt x="3548" y="2920"/>
                  </a:lnTo>
                  <a:close/>
                  <a:moveTo>
                    <a:pt x="6019" y="5031"/>
                  </a:moveTo>
                  <a:lnTo>
                    <a:pt x="6019" y="5076"/>
                  </a:lnTo>
                  <a:lnTo>
                    <a:pt x="6109" y="6154"/>
                  </a:lnTo>
                  <a:lnTo>
                    <a:pt x="6109" y="6199"/>
                  </a:lnTo>
                  <a:lnTo>
                    <a:pt x="6019" y="6199"/>
                  </a:lnTo>
                  <a:lnTo>
                    <a:pt x="6019" y="6154"/>
                  </a:lnTo>
                  <a:lnTo>
                    <a:pt x="5929" y="5076"/>
                  </a:lnTo>
                  <a:lnTo>
                    <a:pt x="5974" y="5031"/>
                  </a:lnTo>
                  <a:close/>
                  <a:moveTo>
                    <a:pt x="0" y="1"/>
                  </a:moveTo>
                  <a:lnTo>
                    <a:pt x="449" y="6603"/>
                  </a:lnTo>
                  <a:lnTo>
                    <a:pt x="539" y="6648"/>
                  </a:lnTo>
                  <a:lnTo>
                    <a:pt x="1437" y="7007"/>
                  </a:lnTo>
                  <a:lnTo>
                    <a:pt x="2875" y="7546"/>
                  </a:lnTo>
                  <a:lnTo>
                    <a:pt x="4806" y="8220"/>
                  </a:lnTo>
                  <a:lnTo>
                    <a:pt x="5974" y="8535"/>
                  </a:lnTo>
                  <a:lnTo>
                    <a:pt x="7231" y="8894"/>
                  </a:lnTo>
                  <a:lnTo>
                    <a:pt x="7231" y="2201"/>
                  </a:lnTo>
                  <a:lnTo>
                    <a:pt x="5839" y="1842"/>
                  </a:lnTo>
                  <a:lnTo>
                    <a:pt x="4492" y="1483"/>
                  </a:lnTo>
                  <a:lnTo>
                    <a:pt x="2111" y="719"/>
                  </a:lnTo>
                  <a:lnTo>
                    <a:pt x="1842" y="629"/>
                  </a:lnTo>
                  <a:lnTo>
                    <a:pt x="1976" y="3863"/>
                  </a:lnTo>
                  <a:lnTo>
                    <a:pt x="1931" y="3908"/>
                  </a:lnTo>
                  <a:lnTo>
                    <a:pt x="1886" y="3908"/>
                  </a:lnTo>
                  <a:lnTo>
                    <a:pt x="1886" y="3863"/>
                  </a:lnTo>
                  <a:lnTo>
                    <a:pt x="1707" y="674"/>
                  </a:lnTo>
                  <a:lnTo>
                    <a:pt x="1707" y="585"/>
                  </a:lnTo>
                  <a:lnTo>
                    <a:pt x="1572" y="540"/>
                  </a:lnTo>
                  <a:lnTo>
                    <a:pt x="314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D4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658;p53">
              <a:extLst>
                <a:ext uri="{FF2B5EF4-FFF2-40B4-BE49-F238E27FC236}">
                  <a16:creationId xmlns:a16="http://schemas.microsoft.com/office/drawing/2014/main" id="{1FE0E8D0-D38C-42FE-A1C3-9B098CAA2ED1}"/>
                </a:ext>
              </a:extLst>
            </p:cNvPr>
            <p:cNvSpPr/>
            <p:nvPr/>
          </p:nvSpPr>
          <p:spPr>
            <a:xfrm>
              <a:off x="3071125" y="4257725"/>
              <a:ext cx="4525" cy="29200"/>
            </a:xfrm>
            <a:custGeom>
              <a:avLst/>
              <a:gdLst/>
              <a:ahLst/>
              <a:cxnLst/>
              <a:rect l="l" t="t" r="r" b="b"/>
              <a:pathLst>
                <a:path w="181" h="1168" fill="none" extrusionOk="0">
                  <a:moveTo>
                    <a:pt x="136" y="1168"/>
                  </a:moveTo>
                  <a:lnTo>
                    <a:pt x="136" y="1168"/>
                  </a:lnTo>
                  <a:lnTo>
                    <a:pt x="91" y="1168"/>
                  </a:lnTo>
                  <a:lnTo>
                    <a:pt x="91" y="1123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91" y="0"/>
                  </a:lnTo>
                  <a:lnTo>
                    <a:pt x="91" y="45"/>
                  </a:lnTo>
                  <a:lnTo>
                    <a:pt x="181" y="1123"/>
                  </a:lnTo>
                  <a:lnTo>
                    <a:pt x="181" y="1123"/>
                  </a:lnTo>
                  <a:lnTo>
                    <a:pt x="181" y="1168"/>
                  </a:lnTo>
                  <a:lnTo>
                    <a:pt x="136" y="11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659;p53">
              <a:extLst>
                <a:ext uri="{FF2B5EF4-FFF2-40B4-BE49-F238E27FC236}">
                  <a16:creationId xmlns:a16="http://schemas.microsoft.com/office/drawing/2014/main" id="{52E44564-7200-4035-96EF-A4A950A26FD2}"/>
                </a:ext>
              </a:extLst>
            </p:cNvPr>
            <p:cNvSpPr/>
            <p:nvPr/>
          </p:nvSpPr>
          <p:spPr>
            <a:xfrm>
              <a:off x="3011625" y="4204950"/>
              <a:ext cx="2275" cy="33700"/>
            </a:xfrm>
            <a:custGeom>
              <a:avLst/>
              <a:gdLst/>
              <a:ahLst/>
              <a:cxnLst/>
              <a:rect l="l" t="t" r="r" b="b"/>
              <a:pathLst>
                <a:path w="91" h="1348" fill="none" extrusionOk="0">
                  <a:moveTo>
                    <a:pt x="45" y="1348"/>
                  </a:moveTo>
                  <a:lnTo>
                    <a:pt x="45" y="1348"/>
                  </a:lnTo>
                  <a:lnTo>
                    <a:pt x="0" y="1303"/>
                  </a:lnTo>
                  <a:lnTo>
                    <a:pt x="0" y="1303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90" y="0"/>
                  </a:lnTo>
                  <a:lnTo>
                    <a:pt x="90" y="45"/>
                  </a:lnTo>
                  <a:lnTo>
                    <a:pt x="90" y="1303"/>
                  </a:lnTo>
                  <a:lnTo>
                    <a:pt x="90" y="1303"/>
                  </a:lnTo>
                  <a:lnTo>
                    <a:pt x="90" y="1303"/>
                  </a:lnTo>
                  <a:lnTo>
                    <a:pt x="45" y="1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660;p53">
              <a:extLst>
                <a:ext uri="{FF2B5EF4-FFF2-40B4-BE49-F238E27FC236}">
                  <a16:creationId xmlns:a16="http://schemas.microsoft.com/office/drawing/2014/main" id="{2BA6CE99-876B-4237-8E08-EDD875FDC0F1}"/>
                </a:ext>
              </a:extLst>
            </p:cNvPr>
            <p:cNvSpPr/>
            <p:nvPr/>
          </p:nvSpPr>
          <p:spPr>
            <a:xfrm>
              <a:off x="2922925" y="4131950"/>
              <a:ext cx="180800" cy="222350"/>
            </a:xfrm>
            <a:custGeom>
              <a:avLst/>
              <a:gdLst/>
              <a:ahLst/>
              <a:cxnLst/>
              <a:rect l="l" t="t" r="r" b="b"/>
              <a:pathLst>
                <a:path w="7232" h="8894" fill="none" extrusionOk="0">
                  <a:moveTo>
                    <a:pt x="0" y="1"/>
                  </a:moveTo>
                  <a:lnTo>
                    <a:pt x="449" y="6603"/>
                  </a:lnTo>
                  <a:lnTo>
                    <a:pt x="539" y="6648"/>
                  </a:lnTo>
                  <a:lnTo>
                    <a:pt x="539" y="6648"/>
                  </a:lnTo>
                  <a:lnTo>
                    <a:pt x="1437" y="7007"/>
                  </a:lnTo>
                  <a:lnTo>
                    <a:pt x="2875" y="7546"/>
                  </a:lnTo>
                  <a:lnTo>
                    <a:pt x="4806" y="8220"/>
                  </a:lnTo>
                  <a:lnTo>
                    <a:pt x="5974" y="8535"/>
                  </a:lnTo>
                  <a:lnTo>
                    <a:pt x="7231" y="8894"/>
                  </a:lnTo>
                  <a:lnTo>
                    <a:pt x="7231" y="2201"/>
                  </a:lnTo>
                  <a:lnTo>
                    <a:pt x="7231" y="2201"/>
                  </a:lnTo>
                  <a:lnTo>
                    <a:pt x="7231" y="2201"/>
                  </a:lnTo>
                  <a:lnTo>
                    <a:pt x="5839" y="1842"/>
                  </a:lnTo>
                  <a:lnTo>
                    <a:pt x="4492" y="1483"/>
                  </a:lnTo>
                  <a:lnTo>
                    <a:pt x="2111" y="719"/>
                  </a:lnTo>
                  <a:lnTo>
                    <a:pt x="1842" y="629"/>
                  </a:lnTo>
                  <a:lnTo>
                    <a:pt x="1842" y="629"/>
                  </a:lnTo>
                  <a:lnTo>
                    <a:pt x="1976" y="3863"/>
                  </a:lnTo>
                  <a:lnTo>
                    <a:pt x="1976" y="3863"/>
                  </a:lnTo>
                  <a:lnTo>
                    <a:pt x="1976" y="3863"/>
                  </a:lnTo>
                  <a:lnTo>
                    <a:pt x="1931" y="3908"/>
                  </a:lnTo>
                  <a:lnTo>
                    <a:pt x="1931" y="3908"/>
                  </a:lnTo>
                  <a:lnTo>
                    <a:pt x="1886" y="3908"/>
                  </a:lnTo>
                  <a:lnTo>
                    <a:pt x="1886" y="3863"/>
                  </a:lnTo>
                  <a:lnTo>
                    <a:pt x="1707" y="674"/>
                  </a:lnTo>
                  <a:lnTo>
                    <a:pt x="1707" y="585"/>
                  </a:lnTo>
                  <a:lnTo>
                    <a:pt x="1572" y="540"/>
                  </a:lnTo>
                  <a:lnTo>
                    <a:pt x="1572" y="540"/>
                  </a:lnTo>
                  <a:lnTo>
                    <a:pt x="314" y="9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661;p53">
              <a:extLst>
                <a:ext uri="{FF2B5EF4-FFF2-40B4-BE49-F238E27FC236}">
                  <a16:creationId xmlns:a16="http://schemas.microsoft.com/office/drawing/2014/main" id="{20BE03C9-F8E1-49E4-9857-2AE82112865D}"/>
                </a:ext>
              </a:extLst>
            </p:cNvPr>
            <p:cNvSpPr/>
            <p:nvPr/>
          </p:nvSpPr>
          <p:spPr>
            <a:xfrm>
              <a:off x="4092950" y="4180225"/>
              <a:ext cx="51675" cy="91000"/>
            </a:xfrm>
            <a:custGeom>
              <a:avLst/>
              <a:gdLst/>
              <a:ahLst/>
              <a:cxnLst/>
              <a:rect l="l" t="t" r="r" b="b"/>
              <a:pathLst>
                <a:path w="2067" h="3640" extrusionOk="0">
                  <a:moveTo>
                    <a:pt x="46" y="1393"/>
                  </a:moveTo>
                  <a:lnTo>
                    <a:pt x="1" y="1438"/>
                  </a:lnTo>
                  <a:lnTo>
                    <a:pt x="1" y="1483"/>
                  </a:lnTo>
                  <a:lnTo>
                    <a:pt x="1" y="2876"/>
                  </a:lnTo>
                  <a:lnTo>
                    <a:pt x="1" y="2920"/>
                  </a:lnTo>
                  <a:lnTo>
                    <a:pt x="46" y="2965"/>
                  </a:lnTo>
                  <a:lnTo>
                    <a:pt x="90" y="2920"/>
                  </a:lnTo>
                  <a:lnTo>
                    <a:pt x="90" y="2876"/>
                  </a:lnTo>
                  <a:lnTo>
                    <a:pt x="90" y="1483"/>
                  </a:lnTo>
                  <a:lnTo>
                    <a:pt x="90" y="1438"/>
                  </a:lnTo>
                  <a:lnTo>
                    <a:pt x="46" y="1393"/>
                  </a:lnTo>
                  <a:close/>
                  <a:moveTo>
                    <a:pt x="1977" y="1"/>
                  </a:moveTo>
                  <a:lnTo>
                    <a:pt x="1932" y="46"/>
                  </a:lnTo>
                  <a:lnTo>
                    <a:pt x="1887" y="3594"/>
                  </a:lnTo>
                  <a:lnTo>
                    <a:pt x="1887" y="3639"/>
                  </a:lnTo>
                  <a:lnTo>
                    <a:pt x="1977" y="3639"/>
                  </a:lnTo>
                  <a:lnTo>
                    <a:pt x="1977" y="3594"/>
                  </a:lnTo>
                  <a:lnTo>
                    <a:pt x="2067" y="46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DEC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662;p53">
              <a:extLst>
                <a:ext uri="{FF2B5EF4-FFF2-40B4-BE49-F238E27FC236}">
                  <a16:creationId xmlns:a16="http://schemas.microsoft.com/office/drawing/2014/main" id="{0F794CB5-2F19-4EE5-975A-3983D322EC26}"/>
                </a:ext>
              </a:extLst>
            </p:cNvPr>
            <p:cNvSpPr/>
            <p:nvPr/>
          </p:nvSpPr>
          <p:spPr>
            <a:xfrm>
              <a:off x="4092950" y="4215050"/>
              <a:ext cx="2275" cy="39325"/>
            </a:xfrm>
            <a:custGeom>
              <a:avLst/>
              <a:gdLst/>
              <a:ahLst/>
              <a:cxnLst/>
              <a:rect l="l" t="t" r="r" b="b"/>
              <a:pathLst>
                <a:path w="91" h="1573" fill="none" extrusionOk="0">
                  <a:moveTo>
                    <a:pt x="46" y="0"/>
                  </a:moveTo>
                  <a:lnTo>
                    <a:pt x="46" y="0"/>
                  </a:lnTo>
                  <a:lnTo>
                    <a:pt x="1" y="45"/>
                  </a:lnTo>
                  <a:lnTo>
                    <a:pt x="1" y="90"/>
                  </a:lnTo>
                  <a:lnTo>
                    <a:pt x="1" y="1483"/>
                  </a:lnTo>
                  <a:lnTo>
                    <a:pt x="1" y="1483"/>
                  </a:lnTo>
                  <a:lnTo>
                    <a:pt x="1" y="1527"/>
                  </a:lnTo>
                  <a:lnTo>
                    <a:pt x="46" y="1572"/>
                  </a:lnTo>
                  <a:lnTo>
                    <a:pt x="46" y="1572"/>
                  </a:lnTo>
                  <a:lnTo>
                    <a:pt x="90" y="1527"/>
                  </a:lnTo>
                  <a:lnTo>
                    <a:pt x="90" y="1483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0" y="4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663;p53">
              <a:extLst>
                <a:ext uri="{FF2B5EF4-FFF2-40B4-BE49-F238E27FC236}">
                  <a16:creationId xmlns:a16="http://schemas.microsoft.com/office/drawing/2014/main" id="{071C668B-D234-490A-A385-830844148AD5}"/>
                </a:ext>
              </a:extLst>
            </p:cNvPr>
            <p:cNvSpPr/>
            <p:nvPr/>
          </p:nvSpPr>
          <p:spPr>
            <a:xfrm>
              <a:off x="4140125" y="4180225"/>
              <a:ext cx="4500" cy="91000"/>
            </a:xfrm>
            <a:custGeom>
              <a:avLst/>
              <a:gdLst/>
              <a:ahLst/>
              <a:cxnLst/>
              <a:rect l="l" t="t" r="r" b="b"/>
              <a:pathLst>
                <a:path w="180" h="3640" fill="none" extrusionOk="0">
                  <a:moveTo>
                    <a:pt x="90" y="1"/>
                  </a:moveTo>
                  <a:lnTo>
                    <a:pt x="90" y="1"/>
                  </a:lnTo>
                  <a:lnTo>
                    <a:pt x="45" y="46"/>
                  </a:lnTo>
                  <a:lnTo>
                    <a:pt x="0" y="3594"/>
                  </a:lnTo>
                  <a:lnTo>
                    <a:pt x="0" y="3594"/>
                  </a:lnTo>
                  <a:lnTo>
                    <a:pt x="0" y="3639"/>
                  </a:lnTo>
                  <a:lnTo>
                    <a:pt x="45" y="3639"/>
                  </a:lnTo>
                  <a:lnTo>
                    <a:pt x="45" y="3639"/>
                  </a:lnTo>
                  <a:lnTo>
                    <a:pt x="90" y="3639"/>
                  </a:lnTo>
                  <a:lnTo>
                    <a:pt x="90" y="3594"/>
                  </a:lnTo>
                  <a:lnTo>
                    <a:pt x="180" y="46"/>
                  </a:lnTo>
                  <a:lnTo>
                    <a:pt x="180" y="46"/>
                  </a:lnTo>
                  <a:lnTo>
                    <a:pt x="135" y="1"/>
                  </a:lnTo>
                  <a:lnTo>
                    <a:pt x="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664;p53">
              <a:extLst>
                <a:ext uri="{FF2B5EF4-FFF2-40B4-BE49-F238E27FC236}">
                  <a16:creationId xmlns:a16="http://schemas.microsoft.com/office/drawing/2014/main" id="{8249C268-5746-4BD2-80C6-FC25FC054CAF}"/>
                </a:ext>
              </a:extLst>
            </p:cNvPr>
            <p:cNvSpPr/>
            <p:nvPr/>
          </p:nvSpPr>
          <p:spPr>
            <a:xfrm>
              <a:off x="4018850" y="4147675"/>
              <a:ext cx="141500" cy="40450"/>
            </a:xfrm>
            <a:custGeom>
              <a:avLst/>
              <a:gdLst/>
              <a:ahLst/>
              <a:cxnLst/>
              <a:rect l="l" t="t" r="r" b="b"/>
              <a:pathLst>
                <a:path w="5660" h="1618" fill="none" extrusionOk="0">
                  <a:moveTo>
                    <a:pt x="5660" y="0"/>
                  </a:moveTo>
                  <a:lnTo>
                    <a:pt x="5660" y="0"/>
                  </a:lnTo>
                  <a:lnTo>
                    <a:pt x="4447" y="360"/>
                  </a:lnTo>
                  <a:lnTo>
                    <a:pt x="3099" y="809"/>
                  </a:lnTo>
                  <a:lnTo>
                    <a:pt x="1617" y="1213"/>
                  </a:lnTo>
                  <a:lnTo>
                    <a:pt x="0" y="1617"/>
                  </a:lnTo>
                  <a:lnTo>
                    <a:pt x="0" y="1617"/>
                  </a:lnTo>
                  <a:lnTo>
                    <a:pt x="0" y="1617"/>
                  </a:lnTo>
                  <a:lnTo>
                    <a:pt x="1617" y="1213"/>
                  </a:lnTo>
                  <a:lnTo>
                    <a:pt x="3099" y="809"/>
                  </a:lnTo>
                  <a:lnTo>
                    <a:pt x="4447" y="360"/>
                  </a:lnTo>
                  <a:lnTo>
                    <a:pt x="5660" y="0"/>
                  </a:lnTo>
                  <a:lnTo>
                    <a:pt x="56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665;p53">
              <a:extLst>
                <a:ext uri="{FF2B5EF4-FFF2-40B4-BE49-F238E27FC236}">
                  <a16:creationId xmlns:a16="http://schemas.microsoft.com/office/drawing/2014/main" id="{09A57E58-9C2C-4136-83A6-94CE54DC2EAE}"/>
                </a:ext>
              </a:extLst>
            </p:cNvPr>
            <p:cNvSpPr/>
            <p:nvPr/>
          </p:nvSpPr>
          <p:spPr>
            <a:xfrm>
              <a:off x="4018850" y="4131950"/>
              <a:ext cx="185300" cy="224600"/>
            </a:xfrm>
            <a:custGeom>
              <a:avLst/>
              <a:gdLst/>
              <a:ahLst/>
              <a:cxnLst/>
              <a:rect l="l" t="t" r="r" b="b"/>
              <a:pathLst>
                <a:path w="7412" h="8984" extrusionOk="0">
                  <a:moveTo>
                    <a:pt x="3010" y="3324"/>
                  </a:moveTo>
                  <a:lnTo>
                    <a:pt x="3054" y="3369"/>
                  </a:lnTo>
                  <a:lnTo>
                    <a:pt x="3054" y="3414"/>
                  </a:lnTo>
                  <a:lnTo>
                    <a:pt x="3054" y="4807"/>
                  </a:lnTo>
                  <a:lnTo>
                    <a:pt x="3054" y="4851"/>
                  </a:lnTo>
                  <a:lnTo>
                    <a:pt x="3010" y="4896"/>
                  </a:lnTo>
                  <a:lnTo>
                    <a:pt x="2965" y="4851"/>
                  </a:lnTo>
                  <a:lnTo>
                    <a:pt x="2965" y="4807"/>
                  </a:lnTo>
                  <a:lnTo>
                    <a:pt x="2965" y="3414"/>
                  </a:lnTo>
                  <a:lnTo>
                    <a:pt x="2965" y="3369"/>
                  </a:lnTo>
                  <a:lnTo>
                    <a:pt x="3010" y="3324"/>
                  </a:lnTo>
                  <a:close/>
                  <a:moveTo>
                    <a:pt x="4986" y="1932"/>
                  </a:moveTo>
                  <a:lnTo>
                    <a:pt x="5031" y="1977"/>
                  </a:lnTo>
                  <a:lnTo>
                    <a:pt x="4941" y="5525"/>
                  </a:lnTo>
                  <a:lnTo>
                    <a:pt x="4941" y="5570"/>
                  </a:lnTo>
                  <a:lnTo>
                    <a:pt x="4851" y="5570"/>
                  </a:lnTo>
                  <a:lnTo>
                    <a:pt x="4851" y="5525"/>
                  </a:lnTo>
                  <a:lnTo>
                    <a:pt x="4896" y="1977"/>
                  </a:lnTo>
                  <a:lnTo>
                    <a:pt x="4941" y="1932"/>
                  </a:lnTo>
                  <a:close/>
                  <a:moveTo>
                    <a:pt x="7411" y="1"/>
                  </a:moveTo>
                  <a:lnTo>
                    <a:pt x="7097" y="90"/>
                  </a:lnTo>
                  <a:lnTo>
                    <a:pt x="5660" y="629"/>
                  </a:lnTo>
                  <a:lnTo>
                    <a:pt x="4447" y="989"/>
                  </a:lnTo>
                  <a:lnTo>
                    <a:pt x="3099" y="1438"/>
                  </a:lnTo>
                  <a:lnTo>
                    <a:pt x="1617" y="1842"/>
                  </a:lnTo>
                  <a:lnTo>
                    <a:pt x="0" y="2246"/>
                  </a:lnTo>
                  <a:lnTo>
                    <a:pt x="0" y="8984"/>
                  </a:lnTo>
                  <a:lnTo>
                    <a:pt x="1303" y="8624"/>
                  </a:lnTo>
                  <a:lnTo>
                    <a:pt x="2471" y="8265"/>
                  </a:lnTo>
                  <a:lnTo>
                    <a:pt x="4492" y="7591"/>
                  </a:lnTo>
                  <a:lnTo>
                    <a:pt x="5929" y="7052"/>
                  </a:lnTo>
                  <a:lnTo>
                    <a:pt x="6872" y="6648"/>
                  </a:lnTo>
                  <a:lnTo>
                    <a:pt x="6962" y="6603"/>
                  </a:lnTo>
                  <a:lnTo>
                    <a:pt x="7411" y="1"/>
                  </a:lnTo>
                  <a:close/>
                </a:path>
              </a:pathLst>
            </a:custGeom>
            <a:solidFill>
              <a:srgbClr val="C96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666;p53">
              <a:extLst>
                <a:ext uri="{FF2B5EF4-FFF2-40B4-BE49-F238E27FC236}">
                  <a16:creationId xmlns:a16="http://schemas.microsoft.com/office/drawing/2014/main" id="{53D236BD-A685-49B7-97E5-7C00BC535E33}"/>
                </a:ext>
              </a:extLst>
            </p:cNvPr>
            <p:cNvSpPr/>
            <p:nvPr/>
          </p:nvSpPr>
          <p:spPr>
            <a:xfrm>
              <a:off x="4092950" y="4215050"/>
              <a:ext cx="2275" cy="39325"/>
            </a:xfrm>
            <a:custGeom>
              <a:avLst/>
              <a:gdLst/>
              <a:ahLst/>
              <a:cxnLst/>
              <a:rect l="l" t="t" r="r" b="b"/>
              <a:pathLst>
                <a:path w="91" h="1573" fill="none" extrusionOk="0">
                  <a:moveTo>
                    <a:pt x="46" y="1572"/>
                  </a:moveTo>
                  <a:lnTo>
                    <a:pt x="46" y="1572"/>
                  </a:lnTo>
                  <a:lnTo>
                    <a:pt x="1" y="1527"/>
                  </a:lnTo>
                  <a:lnTo>
                    <a:pt x="1" y="1483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45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90" y="45"/>
                  </a:lnTo>
                  <a:lnTo>
                    <a:pt x="90" y="90"/>
                  </a:lnTo>
                  <a:lnTo>
                    <a:pt x="90" y="1483"/>
                  </a:lnTo>
                  <a:lnTo>
                    <a:pt x="90" y="1483"/>
                  </a:lnTo>
                  <a:lnTo>
                    <a:pt x="90" y="1527"/>
                  </a:lnTo>
                  <a:lnTo>
                    <a:pt x="46" y="15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667;p53">
              <a:extLst>
                <a:ext uri="{FF2B5EF4-FFF2-40B4-BE49-F238E27FC236}">
                  <a16:creationId xmlns:a16="http://schemas.microsoft.com/office/drawing/2014/main" id="{8F572DDE-6F32-491F-AD15-A27C5662CC46}"/>
                </a:ext>
              </a:extLst>
            </p:cNvPr>
            <p:cNvSpPr/>
            <p:nvPr/>
          </p:nvSpPr>
          <p:spPr>
            <a:xfrm>
              <a:off x="4140125" y="4180225"/>
              <a:ext cx="4500" cy="91000"/>
            </a:xfrm>
            <a:custGeom>
              <a:avLst/>
              <a:gdLst/>
              <a:ahLst/>
              <a:cxnLst/>
              <a:rect l="l" t="t" r="r" b="b"/>
              <a:pathLst>
                <a:path w="180" h="3640" fill="none" extrusionOk="0">
                  <a:moveTo>
                    <a:pt x="45" y="3639"/>
                  </a:moveTo>
                  <a:lnTo>
                    <a:pt x="45" y="3639"/>
                  </a:lnTo>
                  <a:lnTo>
                    <a:pt x="0" y="3639"/>
                  </a:lnTo>
                  <a:lnTo>
                    <a:pt x="0" y="3594"/>
                  </a:lnTo>
                  <a:lnTo>
                    <a:pt x="45" y="46"/>
                  </a:lnTo>
                  <a:lnTo>
                    <a:pt x="45" y="46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135" y="1"/>
                  </a:lnTo>
                  <a:lnTo>
                    <a:pt x="180" y="46"/>
                  </a:lnTo>
                  <a:lnTo>
                    <a:pt x="90" y="3594"/>
                  </a:lnTo>
                  <a:lnTo>
                    <a:pt x="90" y="3594"/>
                  </a:lnTo>
                  <a:lnTo>
                    <a:pt x="90" y="3639"/>
                  </a:lnTo>
                  <a:lnTo>
                    <a:pt x="45" y="36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668;p53">
              <a:extLst>
                <a:ext uri="{FF2B5EF4-FFF2-40B4-BE49-F238E27FC236}">
                  <a16:creationId xmlns:a16="http://schemas.microsoft.com/office/drawing/2014/main" id="{5BE88EEF-3CC9-4AB1-9602-00DE6612C87F}"/>
                </a:ext>
              </a:extLst>
            </p:cNvPr>
            <p:cNvSpPr/>
            <p:nvPr/>
          </p:nvSpPr>
          <p:spPr>
            <a:xfrm>
              <a:off x="4018850" y="4131950"/>
              <a:ext cx="185300" cy="224600"/>
            </a:xfrm>
            <a:custGeom>
              <a:avLst/>
              <a:gdLst/>
              <a:ahLst/>
              <a:cxnLst/>
              <a:rect l="l" t="t" r="r" b="b"/>
              <a:pathLst>
                <a:path w="7412" h="8984" fill="none" extrusionOk="0">
                  <a:moveTo>
                    <a:pt x="7411" y="1"/>
                  </a:moveTo>
                  <a:lnTo>
                    <a:pt x="7097" y="90"/>
                  </a:lnTo>
                  <a:lnTo>
                    <a:pt x="7097" y="90"/>
                  </a:lnTo>
                  <a:lnTo>
                    <a:pt x="5660" y="629"/>
                  </a:lnTo>
                  <a:lnTo>
                    <a:pt x="5660" y="629"/>
                  </a:lnTo>
                  <a:lnTo>
                    <a:pt x="4447" y="989"/>
                  </a:lnTo>
                  <a:lnTo>
                    <a:pt x="3099" y="1438"/>
                  </a:lnTo>
                  <a:lnTo>
                    <a:pt x="1617" y="1842"/>
                  </a:lnTo>
                  <a:lnTo>
                    <a:pt x="0" y="2246"/>
                  </a:lnTo>
                  <a:lnTo>
                    <a:pt x="0" y="8984"/>
                  </a:lnTo>
                  <a:lnTo>
                    <a:pt x="0" y="8984"/>
                  </a:lnTo>
                  <a:lnTo>
                    <a:pt x="1303" y="8624"/>
                  </a:lnTo>
                  <a:lnTo>
                    <a:pt x="2471" y="8265"/>
                  </a:lnTo>
                  <a:lnTo>
                    <a:pt x="4492" y="7591"/>
                  </a:lnTo>
                  <a:lnTo>
                    <a:pt x="5929" y="7052"/>
                  </a:lnTo>
                  <a:lnTo>
                    <a:pt x="6872" y="6648"/>
                  </a:lnTo>
                  <a:lnTo>
                    <a:pt x="6962" y="6603"/>
                  </a:lnTo>
                  <a:lnTo>
                    <a:pt x="74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669;p53">
              <a:extLst>
                <a:ext uri="{FF2B5EF4-FFF2-40B4-BE49-F238E27FC236}">
                  <a16:creationId xmlns:a16="http://schemas.microsoft.com/office/drawing/2014/main" id="{891A17C7-3F6C-4321-99DC-E73F444BA382}"/>
                </a:ext>
              </a:extLst>
            </p:cNvPr>
            <p:cNvSpPr/>
            <p:nvPr/>
          </p:nvSpPr>
          <p:spPr>
            <a:xfrm>
              <a:off x="4189525" y="1433675"/>
              <a:ext cx="266150" cy="143750"/>
            </a:xfrm>
            <a:custGeom>
              <a:avLst/>
              <a:gdLst/>
              <a:ahLst/>
              <a:cxnLst/>
              <a:rect l="l" t="t" r="r" b="b"/>
              <a:pathLst>
                <a:path w="10646" h="5750" extrusionOk="0">
                  <a:moveTo>
                    <a:pt x="10421" y="1"/>
                  </a:moveTo>
                  <a:lnTo>
                    <a:pt x="10331" y="360"/>
                  </a:lnTo>
                  <a:lnTo>
                    <a:pt x="10196" y="764"/>
                  </a:lnTo>
                  <a:lnTo>
                    <a:pt x="10016" y="1168"/>
                  </a:lnTo>
                  <a:lnTo>
                    <a:pt x="9747" y="1573"/>
                  </a:lnTo>
                  <a:lnTo>
                    <a:pt x="9432" y="1977"/>
                  </a:lnTo>
                  <a:lnTo>
                    <a:pt x="9073" y="2381"/>
                  </a:lnTo>
                  <a:lnTo>
                    <a:pt x="8579" y="2740"/>
                  </a:lnTo>
                  <a:lnTo>
                    <a:pt x="8040" y="3145"/>
                  </a:lnTo>
                  <a:lnTo>
                    <a:pt x="7411" y="3504"/>
                  </a:lnTo>
                  <a:lnTo>
                    <a:pt x="6648" y="3818"/>
                  </a:lnTo>
                  <a:lnTo>
                    <a:pt x="5839" y="4133"/>
                  </a:lnTo>
                  <a:lnTo>
                    <a:pt x="4896" y="4447"/>
                  </a:lnTo>
                  <a:lnTo>
                    <a:pt x="3863" y="4762"/>
                  </a:lnTo>
                  <a:lnTo>
                    <a:pt x="2695" y="4986"/>
                  </a:lnTo>
                  <a:lnTo>
                    <a:pt x="1393" y="5256"/>
                  </a:lnTo>
                  <a:lnTo>
                    <a:pt x="0" y="5435"/>
                  </a:lnTo>
                  <a:lnTo>
                    <a:pt x="270" y="5750"/>
                  </a:lnTo>
                  <a:lnTo>
                    <a:pt x="2516" y="5301"/>
                  </a:lnTo>
                  <a:lnTo>
                    <a:pt x="4492" y="4762"/>
                  </a:lnTo>
                  <a:lnTo>
                    <a:pt x="5435" y="4492"/>
                  </a:lnTo>
                  <a:lnTo>
                    <a:pt x="6288" y="4223"/>
                  </a:lnTo>
                  <a:lnTo>
                    <a:pt x="7052" y="3908"/>
                  </a:lnTo>
                  <a:lnTo>
                    <a:pt x="7771" y="3639"/>
                  </a:lnTo>
                  <a:lnTo>
                    <a:pt x="8444" y="3324"/>
                  </a:lnTo>
                  <a:lnTo>
                    <a:pt x="8983" y="2965"/>
                  </a:lnTo>
                  <a:lnTo>
                    <a:pt x="9477" y="2651"/>
                  </a:lnTo>
                  <a:lnTo>
                    <a:pt x="9882" y="2291"/>
                  </a:lnTo>
                  <a:lnTo>
                    <a:pt x="10196" y="1932"/>
                  </a:lnTo>
                  <a:lnTo>
                    <a:pt x="10421" y="1573"/>
                  </a:lnTo>
                  <a:lnTo>
                    <a:pt x="10600" y="1213"/>
                  </a:lnTo>
                  <a:lnTo>
                    <a:pt x="10645" y="809"/>
                  </a:lnTo>
                  <a:lnTo>
                    <a:pt x="10600" y="585"/>
                  </a:lnTo>
                  <a:lnTo>
                    <a:pt x="10555" y="405"/>
                  </a:lnTo>
                  <a:lnTo>
                    <a:pt x="104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670;p53">
              <a:extLst>
                <a:ext uri="{FF2B5EF4-FFF2-40B4-BE49-F238E27FC236}">
                  <a16:creationId xmlns:a16="http://schemas.microsoft.com/office/drawing/2014/main" id="{0F76B0BB-03F0-43C1-8C1D-83266BDF2EEB}"/>
                </a:ext>
              </a:extLst>
            </p:cNvPr>
            <p:cNvSpPr/>
            <p:nvPr/>
          </p:nvSpPr>
          <p:spPr>
            <a:xfrm>
              <a:off x="4189525" y="1433675"/>
              <a:ext cx="266150" cy="143750"/>
            </a:xfrm>
            <a:custGeom>
              <a:avLst/>
              <a:gdLst/>
              <a:ahLst/>
              <a:cxnLst/>
              <a:rect l="l" t="t" r="r" b="b"/>
              <a:pathLst>
                <a:path w="10646" h="5750" fill="none" extrusionOk="0">
                  <a:moveTo>
                    <a:pt x="10421" y="1"/>
                  </a:moveTo>
                  <a:lnTo>
                    <a:pt x="10421" y="1"/>
                  </a:lnTo>
                  <a:lnTo>
                    <a:pt x="10331" y="360"/>
                  </a:lnTo>
                  <a:lnTo>
                    <a:pt x="10196" y="764"/>
                  </a:lnTo>
                  <a:lnTo>
                    <a:pt x="10016" y="1168"/>
                  </a:lnTo>
                  <a:lnTo>
                    <a:pt x="9747" y="1573"/>
                  </a:lnTo>
                  <a:lnTo>
                    <a:pt x="9432" y="1977"/>
                  </a:lnTo>
                  <a:lnTo>
                    <a:pt x="9073" y="2381"/>
                  </a:lnTo>
                  <a:lnTo>
                    <a:pt x="8579" y="2740"/>
                  </a:lnTo>
                  <a:lnTo>
                    <a:pt x="8040" y="3145"/>
                  </a:lnTo>
                  <a:lnTo>
                    <a:pt x="7411" y="3504"/>
                  </a:lnTo>
                  <a:lnTo>
                    <a:pt x="6648" y="3818"/>
                  </a:lnTo>
                  <a:lnTo>
                    <a:pt x="5839" y="4133"/>
                  </a:lnTo>
                  <a:lnTo>
                    <a:pt x="4896" y="4447"/>
                  </a:lnTo>
                  <a:lnTo>
                    <a:pt x="3863" y="4762"/>
                  </a:lnTo>
                  <a:lnTo>
                    <a:pt x="2695" y="4986"/>
                  </a:lnTo>
                  <a:lnTo>
                    <a:pt x="1393" y="5256"/>
                  </a:lnTo>
                  <a:lnTo>
                    <a:pt x="0" y="5435"/>
                  </a:lnTo>
                  <a:lnTo>
                    <a:pt x="270" y="5750"/>
                  </a:lnTo>
                  <a:lnTo>
                    <a:pt x="270" y="5750"/>
                  </a:lnTo>
                  <a:lnTo>
                    <a:pt x="270" y="5750"/>
                  </a:lnTo>
                  <a:lnTo>
                    <a:pt x="2516" y="5301"/>
                  </a:lnTo>
                  <a:lnTo>
                    <a:pt x="4492" y="4762"/>
                  </a:lnTo>
                  <a:lnTo>
                    <a:pt x="5435" y="4492"/>
                  </a:lnTo>
                  <a:lnTo>
                    <a:pt x="6288" y="4223"/>
                  </a:lnTo>
                  <a:lnTo>
                    <a:pt x="7052" y="3908"/>
                  </a:lnTo>
                  <a:lnTo>
                    <a:pt x="7771" y="3639"/>
                  </a:lnTo>
                  <a:lnTo>
                    <a:pt x="8444" y="3324"/>
                  </a:lnTo>
                  <a:lnTo>
                    <a:pt x="8983" y="2965"/>
                  </a:lnTo>
                  <a:lnTo>
                    <a:pt x="9477" y="2651"/>
                  </a:lnTo>
                  <a:lnTo>
                    <a:pt x="9882" y="2291"/>
                  </a:lnTo>
                  <a:lnTo>
                    <a:pt x="10196" y="1932"/>
                  </a:lnTo>
                  <a:lnTo>
                    <a:pt x="10421" y="1573"/>
                  </a:lnTo>
                  <a:lnTo>
                    <a:pt x="10600" y="1213"/>
                  </a:lnTo>
                  <a:lnTo>
                    <a:pt x="10645" y="809"/>
                  </a:lnTo>
                  <a:lnTo>
                    <a:pt x="10645" y="809"/>
                  </a:lnTo>
                  <a:lnTo>
                    <a:pt x="10600" y="585"/>
                  </a:lnTo>
                  <a:lnTo>
                    <a:pt x="10555" y="405"/>
                  </a:lnTo>
                  <a:lnTo>
                    <a:pt x="10421" y="1"/>
                  </a:lnTo>
                  <a:lnTo>
                    <a:pt x="10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671;p53">
              <a:extLst>
                <a:ext uri="{FF2B5EF4-FFF2-40B4-BE49-F238E27FC236}">
                  <a16:creationId xmlns:a16="http://schemas.microsoft.com/office/drawing/2014/main" id="{1CEB1366-FDBF-419A-A151-44758804746C}"/>
                </a:ext>
              </a:extLst>
            </p:cNvPr>
            <p:cNvSpPr/>
            <p:nvPr/>
          </p:nvSpPr>
          <p:spPr>
            <a:xfrm>
              <a:off x="4196250" y="1347225"/>
              <a:ext cx="350375" cy="288600"/>
            </a:xfrm>
            <a:custGeom>
              <a:avLst/>
              <a:gdLst/>
              <a:ahLst/>
              <a:cxnLst/>
              <a:rect l="l" t="t" r="r" b="b"/>
              <a:pathLst>
                <a:path w="14015" h="11544" extrusionOk="0">
                  <a:moveTo>
                    <a:pt x="9119" y="0"/>
                  </a:moveTo>
                  <a:lnTo>
                    <a:pt x="9478" y="629"/>
                  </a:lnTo>
                  <a:lnTo>
                    <a:pt x="9702" y="988"/>
                  </a:lnTo>
                  <a:lnTo>
                    <a:pt x="9882" y="1437"/>
                  </a:lnTo>
                  <a:lnTo>
                    <a:pt x="10017" y="1887"/>
                  </a:lnTo>
                  <a:lnTo>
                    <a:pt x="10107" y="2381"/>
                  </a:lnTo>
                  <a:lnTo>
                    <a:pt x="10152" y="2920"/>
                  </a:lnTo>
                  <a:lnTo>
                    <a:pt x="10152" y="3459"/>
                  </a:lnTo>
                  <a:lnTo>
                    <a:pt x="10286" y="3863"/>
                  </a:lnTo>
                  <a:lnTo>
                    <a:pt x="10331" y="4043"/>
                  </a:lnTo>
                  <a:lnTo>
                    <a:pt x="10376" y="4267"/>
                  </a:lnTo>
                  <a:lnTo>
                    <a:pt x="10331" y="4671"/>
                  </a:lnTo>
                  <a:lnTo>
                    <a:pt x="10152" y="5031"/>
                  </a:lnTo>
                  <a:lnTo>
                    <a:pt x="9927" y="5390"/>
                  </a:lnTo>
                  <a:lnTo>
                    <a:pt x="9613" y="5749"/>
                  </a:lnTo>
                  <a:lnTo>
                    <a:pt x="9208" y="6109"/>
                  </a:lnTo>
                  <a:lnTo>
                    <a:pt x="8714" y="6423"/>
                  </a:lnTo>
                  <a:lnTo>
                    <a:pt x="8175" y="6782"/>
                  </a:lnTo>
                  <a:lnTo>
                    <a:pt x="7502" y="7097"/>
                  </a:lnTo>
                  <a:lnTo>
                    <a:pt x="6783" y="7366"/>
                  </a:lnTo>
                  <a:lnTo>
                    <a:pt x="6019" y="7681"/>
                  </a:lnTo>
                  <a:lnTo>
                    <a:pt x="5166" y="7950"/>
                  </a:lnTo>
                  <a:lnTo>
                    <a:pt x="4223" y="8220"/>
                  </a:lnTo>
                  <a:lnTo>
                    <a:pt x="2247" y="8759"/>
                  </a:lnTo>
                  <a:lnTo>
                    <a:pt x="1" y="9208"/>
                  </a:lnTo>
                  <a:lnTo>
                    <a:pt x="2202" y="11543"/>
                  </a:lnTo>
                  <a:lnTo>
                    <a:pt x="3549" y="11184"/>
                  </a:lnTo>
                  <a:lnTo>
                    <a:pt x="4852" y="10825"/>
                  </a:lnTo>
                  <a:lnTo>
                    <a:pt x="6064" y="10421"/>
                  </a:lnTo>
                  <a:lnTo>
                    <a:pt x="7187" y="10016"/>
                  </a:lnTo>
                  <a:lnTo>
                    <a:pt x="8265" y="9612"/>
                  </a:lnTo>
                  <a:lnTo>
                    <a:pt x="9253" y="9163"/>
                  </a:lnTo>
                  <a:lnTo>
                    <a:pt x="10107" y="8759"/>
                  </a:lnTo>
                  <a:lnTo>
                    <a:pt x="10915" y="8309"/>
                  </a:lnTo>
                  <a:lnTo>
                    <a:pt x="11634" y="7860"/>
                  </a:lnTo>
                  <a:lnTo>
                    <a:pt x="12263" y="7411"/>
                  </a:lnTo>
                  <a:lnTo>
                    <a:pt x="12802" y="6917"/>
                  </a:lnTo>
                  <a:lnTo>
                    <a:pt x="13206" y="6468"/>
                  </a:lnTo>
                  <a:lnTo>
                    <a:pt x="13565" y="6019"/>
                  </a:lnTo>
                  <a:lnTo>
                    <a:pt x="13835" y="5525"/>
                  </a:lnTo>
                  <a:lnTo>
                    <a:pt x="13969" y="5076"/>
                  </a:lnTo>
                  <a:lnTo>
                    <a:pt x="14014" y="4626"/>
                  </a:lnTo>
                  <a:lnTo>
                    <a:pt x="14014" y="4312"/>
                  </a:lnTo>
                  <a:lnTo>
                    <a:pt x="13924" y="3998"/>
                  </a:lnTo>
                  <a:lnTo>
                    <a:pt x="13835" y="3728"/>
                  </a:lnTo>
                  <a:lnTo>
                    <a:pt x="13700" y="3414"/>
                  </a:lnTo>
                  <a:lnTo>
                    <a:pt x="13520" y="3144"/>
                  </a:lnTo>
                  <a:lnTo>
                    <a:pt x="13296" y="2830"/>
                  </a:lnTo>
                  <a:lnTo>
                    <a:pt x="13026" y="2560"/>
                  </a:lnTo>
                  <a:lnTo>
                    <a:pt x="12757" y="2246"/>
                  </a:lnTo>
                  <a:lnTo>
                    <a:pt x="12038" y="1662"/>
                  </a:lnTo>
                  <a:lnTo>
                    <a:pt x="11230" y="1078"/>
                  </a:lnTo>
                  <a:lnTo>
                    <a:pt x="10241" y="539"/>
                  </a:lnTo>
                  <a:lnTo>
                    <a:pt x="9119" y="0"/>
                  </a:lnTo>
                  <a:close/>
                </a:path>
              </a:pathLst>
            </a:custGeom>
            <a:solidFill>
              <a:srgbClr val="C96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672;p53">
              <a:extLst>
                <a:ext uri="{FF2B5EF4-FFF2-40B4-BE49-F238E27FC236}">
                  <a16:creationId xmlns:a16="http://schemas.microsoft.com/office/drawing/2014/main" id="{DDD08A6D-D3ED-483F-B8F1-F9D782BDF771}"/>
                </a:ext>
              </a:extLst>
            </p:cNvPr>
            <p:cNvSpPr/>
            <p:nvPr/>
          </p:nvSpPr>
          <p:spPr>
            <a:xfrm>
              <a:off x="4196250" y="1347225"/>
              <a:ext cx="350375" cy="288600"/>
            </a:xfrm>
            <a:custGeom>
              <a:avLst/>
              <a:gdLst/>
              <a:ahLst/>
              <a:cxnLst/>
              <a:rect l="l" t="t" r="r" b="b"/>
              <a:pathLst>
                <a:path w="14015" h="11544" fill="none" extrusionOk="0">
                  <a:moveTo>
                    <a:pt x="9119" y="0"/>
                  </a:moveTo>
                  <a:lnTo>
                    <a:pt x="9119" y="0"/>
                  </a:lnTo>
                  <a:lnTo>
                    <a:pt x="9478" y="629"/>
                  </a:lnTo>
                  <a:lnTo>
                    <a:pt x="9702" y="988"/>
                  </a:lnTo>
                  <a:lnTo>
                    <a:pt x="9882" y="1437"/>
                  </a:lnTo>
                  <a:lnTo>
                    <a:pt x="10017" y="1887"/>
                  </a:lnTo>
                  <a:lnTo>
                    <a:pt x="10107" y="2381"/>
                  </a:lnTo>
                  <a:lnTo>
                    <a:pt x="10152" y="2920"/>
                  </a:lnTo>
                  <a:lnTo>
                    <a:pt x="10152" y="3459"/>
                  </a:lnTo>
                  <a:lnTo>
                    <a:pt x="10152" y="3459"/>
                  </a:lnTo>
                  <a:lnTo>
                    <a:pt x="10152" y="3459"/>
                  </a:lnTo>
                  <a:lnTo>
                    <a:pt x="10152" y="3459"/>
                  </a:lnTo>
                  <a:lnTo>
                    <a:pt x="10286" y="3863"/>
                  </a:lnTo>
                  <a:lnTo>
                    <a:pt x="10331" y="4043"/>
                  </a:lnTo>
                  <a:lnTo>
                    <a:pt x="10376" y="4267"/>
                  </a:lnTo>
                  <a:lnTo>
                    <a:pt x="10376" y="4267"/>
                  </a:lnTo>
                  <a:lnTo>
                    <a:pt x="10331" y="4671"/>
                  </a:lnTo>
                  <a:lnTo>
                    <a:pt x="10152" y="5031"/>
                  </a:lnTo>
                  <a:lnTo>
                    <a:pt x="9927" y="5390"/>
                  </a:lnTo>
                  <a:lnTo>
                    <a:pt x="9613" y="5749"/>
                  </a:lnTo>
                  <a:lnTo>
                    <a:pt x="9208" y="6109"/>
                  </a:lnTo>
                  <a:lnTo>
                    <a:pt x="8714" y="6423"/>
                  </a:lnTo>
                  <a:lnTo>
                    <a:pt x="8175" y="6782"/>
                  </a:lnTo>
                  <a:lnTo>
                    <a:pt x="7502" y="7097"/>
                  </a:lnTo>
                  <a:lnTo>
                    <a:pt x="6783" y="7366"/>
                  </a:lnTo>
                  <a:lnTo>
                    <a:pt x="6019" y="7681"/>
                  </a:lnTo>
                  <a:lnTo>
                    <a:pt x="5166" y="7950"/>
                  </a:lnTo>
                  <a:lnTo>
                    <a:pt x="4223" y="8220"/>
                  </a:lnTo>
                  <a:lnTo>
                    <a:pt x="2247" y="8759"/>
                  </a:lnTo>
                  <a:lnTo>
                    <a:pt x="1" y="9208"/>
                  </a:lnTo>
                  <a:lnTo>
                    <a:pt x="2202" y="11543"/>
                  </a:lnTo>
                  <a:lnTo>
                    <a:pt x="2202" y="11543"/>
                  </a:lnTo>
                  <a:lnTo>
                    <a:pt x="3549" y="11184"/>
                  </a:lnTo>
                  <a:lnTo>
                    <a:pt x="4852" y="10825"/>
                  </a:lnTo>
                  <a:lnTo>
                    <a:pt x="6064" y="10421"/>
                  </a:lnTo>
                  <a:lnTo>
                    <a:pt x="7187" y="10016"/>
                  </a:lnTo>
                  <a:lnTo>
                    <a:pt x="8265" y="9612"/>
                  </a:lnTo>
                  <a:lnTo>
                    <a:pt x="9253" y="9163"/>
                  </a:lnTo>
                  <a:lnTo>
                    <a:pt x="10107" y="8759"/>
                  </a:lnTo>
                  <a:lnTo>
                    <a:pt x="10915" y="8309"/>
                  </a:lnTo>
                  <a:lnTo>
                    <a:pt x="11634" y="7860"/>
                  </a:lnTo>
                  <a:lnTo>
                    <a:pt x="12263" y="7411"/>
                  </a:lnTo>
                  <a:lnTo>
                    <a:pt x="12802" y="6917"/>
                  </a:lnTo>
                  <a:lnTo>
                    <a:pt x="13206" y="6468"/>
                  </a:lnTo>
                  <a:lnTo>
                    <a:pt x="13565" y="6019"/>
                  </a:lnTo>
                  <a:lnTo>
                    <a:pt x="13835" y="5525"/>
                  </a:lnTo>
                  <a:lnTo>
                    <a:pt x="13969" y="5076"/>
                  </a:lnTo>
                  <a:lnTo>
                    <a:pt x="14014" y="4626"/>
                  </a:lnTo>
                  <a:lnTo>
                    <a:pt x="14014" y="4626"/>
                  </a:lnTo>
                  <a:lnTo>
                    <a:pt x="14014" y="4312"/>
                  </a:lnTo>
                  <a:lnTo>
                    <a:pt x="13924" y="3998"/>
                  </a:lnTo>
                  <a:lnTo>
                    <a:pt x="13835" y="3728"/>
                  </a:lnTo>
                  <a:lnTo>
                    <a:pt x="13700" y="3414"/>
                  </a:lnTo>
                  <a:lnTo>
                    <a:pt x="13520" y="3144"/>
                  </a:lnTo>
                  <a:lnTo>
                    <a:pt x="13296" y="2830"/>
                  </a:lnTo>
                  <a:lnTo>
                    <a:pt x="13026" y="2560"/>
                  </a:lnTo>
                  <a:lnTo>
                    <a:pt x="12757" y="2246"/>
                  </a:lnTo>
                  <a:lnTo>
                    <a:pt x="12038" y="1662"/>
                  </a:lnTo>
                  <a:lnTo>
                    <a:pt x="11230" y="1078"/>
                  </a:lnTo>
                  <a:lnTo>
                    <a:pt x="10241" y="539"/>
                  </a:lnTo>
                  <a:lnTo>
                    <a:pt x="91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673;p53">
              <a:extLst>
                <a:ext uri="{FF2B5EF4-FFF2-40B4-BE49-F238E27FC236}">
                  <a16:creationId xmlns:a16="http://schemas.microsoft.com/office/drawing/2014/main" id="{5E7ADA39-015B-4455-A7B7-41929B2769A6}"/>
                </a:ext>
              </a:extLst>
            </p:cNvPr>
            <p:cNvSpPr/>
            <p:nvPr/>
          </p:nvSpPr>
          <p:spPr>
            <a:xfrm>
              <a:off x="4092950" y="1666125"/>
              <a:ext cx="372825" cy="2368175"/>
            </a:xfrm>
            <a:custGeom>
              <a:avLst/>
              <a:gdLst/>
              <a:ahLst/>
              <a:cxnLst/>
              <a:rect l="l" t="t" r="r" b="b"/>
              <a:pathLst>
                <a:path w="14913" h="94727" extrusionOk="0">
                  <a:moveTo>
                    <a:pt x="9792" y="3459"/>
                  </a:moveTo>
                  <a:lnTo>
                    <a:pt x="9792" y="3503"/>
                  </a:lnTo>
                  <a:lnTo>
                    <a:pt x="9433" y="6243"/>
                  </a:lnTo>
                  <a:lnTo>
                    <a:pt x="9433" y="6288"/>
                  </a:lnTo>
                  <a:lnTo>
                    <a:pt x="9478" y="6333"/>
                  </a:lnTo>
                  <a:lnTo>
                    <a:pt x="9568" y="6288"/>
                  </a:lnTo>
                  <a:lnTo>
                    <a:pt x="9882" y="3548"/>
                  </a:lnTo>
                  <a:lnTo>
                    <a:pt x="9882" y="3503"/>
                  </a:lnTo>
                  <a:lnTo>
                    <a:pt x="9837" y="3459"/>
                  </a:lnTo>
                  <a:close/>
                  <a:moveTo>
                    <a:pt x="12442" y="3369"/>
                  </a:moveTo>
                  <a:lnTo>
                    <a:pt x="12352" y="3414"/>
                  </a:lnTo>
                  <a:lnTo>
                    <a:pt x="11140" y="11588"/>
                  </a:lnTo>
                  <a:lnTo>
                    <a:pt x="11140" y="11633"/>
                  </a:lnTo>
                  <a:lnTo>
                    <a:pt x="11454" y="11633"/>
                  </a:lnTo>
                  <a:lnTo>
                    <a:pt x="11229" y="11588"/>
                  </a:lnTo>
                  <a:lnTo>
                    <a:pt x="12487" y="3459"/>
                  </a:lnTo>
                  <a:lnTo>
                    <a:pt x="12487" y="3414"/>
                  </a:lnTo>
                  <a:lnTo>
                    <a:pt x="12442" y="3369"/>
                  </a:lnTo>
                  <a:close/>
                  <a:moveTo>
                    <a:pt x="14868" y="0"/>
                  </a:moveTo>
                  <a:lnTo>
                    <a:pt x="14868" y="225"/>
                  </a:lnTo>
                  <a:lnTo>
                    <a:pt x="14823" y="225"/>
                  </a:lnTo>
                  <a:lnTo>
                    <a:pt x="14778" y="270"/>
                  </a:lnTo>
                  <a:lnTo>
                    <a:pt x="12846" y="17247"/>
                  </a:lnTo>
                  <a:lnTo>
                    <a:pt x="12846" y="17517"/>
                  </a:lnTo>
                  <a:lnTo>
                    <a:pt x="12891" y="17337"/>
                  </a:lnTo>
                  <a:lnTo>
                    <a:pt x="12936" y="17247"/>
                  </a:lnTo>
                  <a:lnTo>
                    <a:pt x="14912" y="270"/>
                  </a:lnTo>
                  <a:lnTo>
                    <a:pt x="14868" y="0"/>
                  </a:lnTo>
                  <a:close/>
                  <a:moveTo>
                    <a:pt x="3594" y="76625"/>
                  </a:moveTo>
                  <a:lnTo>
                    <a:pt x="3549" y="76670"/>
                  </a:lnTo>
                  <a:lnTo>
                    <a:pt x="3504" y="76715"/>
                  </a:lnTo>
                  <a:lnTo>
                    <a:pt x="3504" y="77838"/>
                  </a:lnTo>
                  <a:lnTo>
                    <a:pt x="3549" y="77883"/>
                  </a:lnTo>
                  <a:lnTo>
                    <a:pt x="3594" y="77928"/>
                  </a:lnTo>
                  <a:lnTo>
                    <a:pt x="3639" y="77883"/>
                  </a:lnTo>
                  <a:lnTo>
                    <a:pt x="3639" y="77838"/>
                  </a:lnTo>
                  <a:lnTo>
                    <a:pt x="3639" y="76715"/>
                  </a:lnTo>
                  <a:lnTo>
                    <a:pt x="3639" y="76670"/>
                  </a:lnTo>
                  <a:lnTo>
                    <a:pt x="3594" y="76625"/>
                  </a:lnTo>
                  <a:close/>
                  <a:moveTo>
                    <a:pt x="585" y="87450"/>
                  </a:moveTo>
                  <a:lnTo>
                    <a:pt x="540" y="87495"/>
                  </a:lnTo>
                  <a:lnTo>
                    <a:pt x="1" y="91043"/>
                  </a:lnTo>
                  <a:lnTo>
                    <a:pt x="1" y="91312"/>
                  </a:lnTo>
                  <a:lnTo>
                    <a:pt x="46" y="91088"/>
                  </a:lnTo>
                  <a:lnTo>
                    <a:pt x="90" y="91043"/>
                  </a:lnTo>
                  <a:lnTo>
                    <a:pt x="629" y="87540"/>
                  </a:lnTo>
                  <a:lnTo>
                    <a:pt x="585" y="87450"/>
                  </a:lnTo>
                  <a:close/>
                  <a:moveTo>
                    <a:pt x="6468" y="70876"/>
                  </a:moveTo>
                  <a:lnTo>
                    <a:pt x="6423" y="70921"/>
                  </a:lnTo>
                  <a:lnTo>
                    <a:pt x="4133" y="93783"/>
                  </a:lnTo>
                  <a:lnTo>
                    <a:pt x="4133" y="93828"/>
                  </a:lnTo>
                  <a:lnTo>
                    <a:pt x="4178" y="93873"/>
                  </a:lnTo>
                  <a:lnTo>
                    <a:pt x="4223" y="93873"/>
                  </a:lnTo>
                  <a:lnTo>
                    <a:pt x="4223" y="93828"/>
                  </a:lnTo>
                  <a:lnTo>
                    <a:pt x="6513" y="70966"/>
                  </a:lnTo>
                  <a:lnTo>
                    <a:pt x="6513" y="70921"/>
                  </a:lnTo>
                  <a:lnTo>
                    <a:pt x="6468" y="70876"/>
                  </a:lnTo>
                  <a:close/>
                  <a:moveTo>
                    <a:pt x="3594" y="80623"/>
                  </a:moveTo>
                  <a:lnTo>
                    <a:pt x="3549" y="80668"/>
                  </a:lnTo>
                  <a:lnTo>
                    <a:pt x="1977" y="94681"/>
                  </a:lnTo>
                  <a:lnTo>
                    <a:pt x="2022" y="94726"/>
                  </a:lnTo>
                  <a:lnTo>
                    <a:pt x="2067" y="94726"/>
                  </a:lnTo>
                  <a:lnTo>
                    <a:pt x="2112" y="94681"/>
                  </a:lnTo>
                  <a:lnTo>
                    <a:pt x="3639" y="80713"/>
                  </a:lnTo>
                  <a:lnTo>
                    <a:pt x="3639" y="80668"/>
                  </a:lnTo>
                  <a:lnTo>
                    <a:pt x="3594" y="806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674;p53">
              <a:extLst>
                <a:ext uri="{FF2B5EF4-FFF2-40B4-BE49-F238E27FC236}">
                  <a16:creationId xmlns:a16="http://schemas.microsoft.com/office/drawing/2014/main" id="{870103B0-B33E-4768-BAA7-E38D15542519}"/>
                </a:ext>
              </a:extLst>
            </p:cNvPr>
            <p:cNvSpPr/>
            <p:nvPr/>
          </p:nvSpPr>
          <p:spPr>
            <a:xfrm>
              <a:off x="4092950" y="3852350"/>
              <a:ext cx="15750" cy="96600"/>
            </a:xfrm>
            <a:custGeom>
              <a:avLst/>
              <a:gdLst/>
              <a:ahLst/>
              <a:cxnLst/>
              <a:rect l="l" t="t" r="r" b="b"/>
              <a:pathLst>
                <a:path w="630" h="3864" fill="none" extrusionOk="0">
                  <a:moveTo>
                    <a:pt x="585" y="1"/>
                  </a:moveTo>
                  <a:lnTo>
                    <a:pt x="585" y="1"/>
                  </a:lnTo>
                  <a:lnTo>
                    <a:pt x="585" y="1"/>
                  </a:lnTo>
                  <a:lnTo>
                    <a:pt x="540" y="46"/>
                  </a:lnTo>
                  <a:lnTo>
                    <a:pt x="540" y="46"/>
                  </a:lnTo>
                  <a:lnTo>
                    <a:pt x="1" y="3594"/>
                  </a:lnTo>
                  <a:lnTo>
                    <a:pt x="1" y="3863"/>
                  </a:lnTo>
                  <a:lnTo>
                    <a:pt x="46" y="3639"/>
                  </a:lnTo>
                  <a:lnTo>
                    <a:pt x="90" y="3594"/>
                  </a:lnTo>
                  <a:lnTo>
                    <a:pt x="629" y="91"/>
                  </a:lnTo>
                  <a:lnTo>
                    <a:pt x="5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675;p53">
              <a:extLst>
                <a:ext uri="{FF2B5EF4-FFF2-40B4-BE49-F238E27FC236}">
                  <a16:creationId xmlns:a16="http://schemas.microsoft.com/office/drawing/2014/main" id="{AC5D7A3B-0D56-4BDB-9D4F-E4D07486A53D}"/>
                </a:ext>
              </a:extLst>
            </p:cNvPr>
            <p:cNvSpPr/>
            <p:nvPr/>
          </p:nvSpPr>
          <p:spPr>
            <a:xfrm>
              <a:off x="4142350" y="3681675"/>
              <a:ext cx="41575" cy="352625"/>
            </a:xfrm>
            <a:custGeom>
              <a:avLst/>
              <a:gdLst/>
              <a:ahLst/>
              <a:cxnLst/>
              <a:rect l="l" t="t" r="r" b="b"/>
              <a:pathLst>
                <a:path w="1663" h="14105" fill="none" extrusionOk="0">
                  <a:moveTo>
                    <a:pt x="1618" y="1"/>
                  </a:moveTo>
                  <a:lnTo>
                    <a:pt x="1618" y="1"/>
                  </a:lnTo>
                  <a:lnTo>
                    <a:pt x="1573" y="46"/>
                  </a:lnTo>
                  <a:lnTo>
                    <a:pt x="1" y="14059"/>
                  </a:lnTo>
                  <a:lnTo>
                    <a:pt x="1" y="14059"/>
                  </a:lnTo>
                  <a:lnTo>
                    <a:pt x="46" y="14104"/>
                  </a:lnTo>
                  <a:lnTo>
                    <a:pt x="91" y="14104"/>
                  </a:lnTo>
                  <a:lnTo>
                    <a:pt x="91" y="14104"/>
                  </a:lnTo>
                  <a:lnTo>
                    <a:pt x="91" y="14104"/>
                  </a:lnTo>
                  <a:lnTo>
                    <a:pt x="136" y="14059"/>
                  </a:lnTo>
                  <a:lnTo>
                    <a:pt x="1663" y="91"/>
                  </a:lnTo>
                  <a:lnTo>
                    <a:pt x="1663" y="91"/>
                  </a:lnTo>
                  <a:lnTo>
                    <a:pt x="1663" y="46"/>
                  </a:lnTo>
                  <a:lnTo>
                    <a:pt x="16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676;p53">
              <a:extLst>
                <a:ext uri="{FF2B5EF4-FFF2-40B4-BE49-F238E27FC236}">
                  <a16:creationId xmlns:a16="http://schemas.microsoft.com/office/drawing/2014/main" id="{28612C8E-2F22-4AB0-A185-61290F895ED0}"/>
                </a:ext>
              </a:extLst>
            </p:cNvPr>
            <p:cNvSpPr/>
            <p:nvPr/>
          </p:nvSpPr>
          <p:spPr>
            <a:xfrm>
              <a:off x="4180525" y="3581750"/>
              <a:ext cx="3400" cy="32575"/>
            </a:xfrm>
            <a:custGeom>
              <a:avLst/>
              <a:gdLst/>
              <a:ahLst/>
              <a:cxnLst/>
              <a:rect l="l" t="t" r="r" b="b"/>
              <a:pathLst>
                <a:path w="136" h="1303" fill="none" extrusionOk="0">
                  <a:moveTo>
                    <a:pt x="91" y="0"/>
                  </a:moveTo>
                  <a:lnTo>
                    <a:pt x="91" y="0"/>
                  </a:lnTo>
                  <a:lnTo>
                    <a:pt x="46" y="45"/>
                  </a:lnTo>
                  <a:lnTo>
                    <a:pt x="1" y="90"/>
                  </a:lnTo>
                  <a:lnTo>
                    <a:pt x="1" y="1213"/>
                  </a:lnTo>
                  <a:lnTo>
                    <a:pt x="1" y="1213"/>
                  </a:lnTo>
                  <a:lnTo>
                    <a:pt x="46" y="1258"/>
                  </a:lnTo>
                  <a:lnTo>
                    <a:pt x="91" y="1303"/>
                  </a:lnTo>
                  <a:lnTo>
                    <a:pt x="91" y="1303"/>
                  </a:lnTo>
                  <a:lnTo>
                    <a:pt x="136" y="1258"/>
                  </a:lnTo>
                  <a:lnTo>
                    <a:pt x="136" y="1213"/>
                  </a:lnTo>
                  <a:lnTo>
                    <a:pt x="136" y="90"/>
                  </a:lnTo>
                  <a:lnTo>
                    <a:pt x="136" y="90"/>
                  </a:lnTo>
                  <a:lnTo>
                    <a:pt x="136" y="45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677;p53">
              <a:extLst>
                <a:ext uri="{FF2B5EF4-FFF2-40B4-BE49-F238E27FC236}">
                  <a16:creationId xmlns:a16="http://schemas.microsoft.com/office/drawing/2014/main" id="{C6269D18-55B7-4E23-A018-30AFBE8322AF}"/>
                </a:ext>
              </a:extLst>
            </p:cNvPr>
            <p:cNvSpPr/>
            <p:nvPr/>
          </p:nvSpPr>
          <p:spPr>
            <a:xfrm>
              <a:off x="4196250" y="3433525"/>
              <a:ext cx="59550" cy="579425"/>
            </a:xfrm>
            <a:custGeom>
              <a:avLst/>
              <a:gdLst/>
              <a:ahLst/>
              <a:cxnLst/>
              <a:rect l="l" t="t" r="r" b="b"/>
              <a:pathLst>
                <a:path w="2382" h="23177" fill="none" extrusionOk="0">
                  <a:moveTo>
                    <a:pt x="2336" y="0"/>
                  </a:moveTo>
                  <a:lnTo>
                    <a:pt x="2336" y="180"/>
                  </a:lnTo>
                  <a:lnTo>
                    <a:pt x="2336" y="180"/>
                  </a:lnTo>
                  <a:lnTo>
                    <a:pt x="2291" y="225"/>
                  </a:lnTo>
                  <a:lnTo>
                    <a:pt x="2291" y="225"/>
                  </a:lnTo>
                  <a:lnTo>
                    <a:pt x="1" y="23087"/>
                  </a:lnTo>
                  <a:lnTo>
                    <a:pt x="1" y="23132"/>
                  </a:lnTo>
                  <a:lnTo>
                    <a:pt x="1" y="23132"/>
                  </a:lnTo>
                  <a:lnTo>
                    <a:pt x="46" y="23177"/>
                  </a:lnTo>
                  <a:lnTo>
                    <a:pt x="46" y="23177"/>
                  </a:lnTo>
                  <a:lnTo>
                    <a:pt x="91" y="23177"/>
                  </a:lnTo>
                  <a:lnTo>
                    <a:pt x="91" y="23132"/>
                  </a:lnTo>
                  <a:lnTo>
                    <a:pt x="2381" y="270"/>
                  </a:lnTo>
                  <a:lnTo>
                    <a:pt x="2381" y="270"/>
                  </a:lnTo>
                  <a:lnTo>
                    <a:pt x="2381" y="225"/>
                  </a:lnTo>
                  <a:lnTo>
                    <a:pt x="2336" y="180"/>
                  </a:lnTo>
                  <a:lnTo>
                    <a:pt x="23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678;p53">
              <a:extLst>
                <a:ext uri="{FF2B5EF4-FFF2-40B4-BE49-F238E27FC236}">
                  <a16:creationId xmlns:a16="http://schemas.microsoft.com/office/drawing/2014/main" id="{2FE74FF1-B576-4B66-96AD-1AABA0F7C5F7}"/>
                </a:ext>
              </a:extLst>
            </p:cNvPr>
            <p:cNvSpPr/>
            <p:nvPr/>
          </p:nvSpPr>
          <p:spPr>
            <a:xfrm>
              <a:off x="4328750" y="1752575"/>
              <a:ext cx="11250" cy="71900"/>
            </a:xfrm>
            <a:custGeom>
              <a:avLst/>
              <a:gdLst/>
              <a:ahLst/>
              <a:cxnLst/>
              <a:rect l="l" t="t" r="r" b="b"/>
              <a:pathLst>
                <a:path w="450" h="2876" fill="none" extrusionOk="0">
                  <a:moveTo>
                    <a:pt x="405" y="1"/>
                  </a:moveTo>
                  <a:lnTo>
                    <a:pt x="405" y="1"/>
                  </a:lnTo>
                  <a:lnTo>
                    <a:pt x="405" y="1"/>
                  </a:lnTo>
                  <a:lnTo>
                    <a:pt x="360" y="1"/>
                  </a:lnTo>
                  <a:lnTo>
                    <a:pt x="360" y="45"/>
                  </a:lnTo>
                  <a:lnTo>
                    <a:pt x="1" y="2785"/>
                  </a:lnTo>
                  <a:lnTo>
                    <a:pt x="1" y="2785"/>
                  </a:lnTo>
                  <a:lnTo>
                    <a:pt x="1" y="2830"/>
                  </a:lnTo>
                  <a:lnTo>
                    <a:pt x="46" y="2875"/>
                  </a:lnTo>
                  <a:lnTo>
                    <a:pt x="136" y="2830"/>
                  </a:lnTo>
                  <a:lnTo>
                    <a:pt x="450" y="90"/>
                  </a:lnTo>
                  <a:lnTo>
                    <a:pt x="450" y="90"/>
                  </a:lnTo>
                  <a:lnTo>
                    <a:pt x="450" y="45"/>
                  </a:lnTo>
                  <a:lnTo>
                    <a:pt x="4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679;p53">
              <a:extLst>
                <a:ext uri="{FF2B5EF4-FFF2-40B4-BE49-F238E27FC236}">
                  <a16:creationId xmlns:a16="http://schemas.microsoft.com/office/drawing/2014/main" id="{611C04BC-188E-4472-8B91-5DE30F926494}"/>
                </a:ext>
              </a:extLst>
            </p:cNvPr>
            <p:cNvSpPr/>
            <p:nvPr/>
          </p:nvSpPr>
          <p:spPr>
            <a:xfrm>
              <a:off x="4371425" y="1750325"/>
              <a:ext cx="33725" cy="206650"/>
            </a:xfrm>
            <a:custGeom>
              <a:avLst/>
              <a:gdLst/>
              <a:ahLst/>
              <a:cxnLst/>
              <a:rect l="l" t="t" r="r" b="b"/>
              <a:pathLst>
                <a:path w="1349" h="8266" fill="none" extrusionOk="0">
                  <a:moveTo>
                    <a:pt x="1303" y="1"/>
                  </a:moveTo>
                  <a:lnTo>
                    <a:pt x="1303" y="1"/>
                  </a:lnTo>
                  <a:lnTo>
                    <a:pt x="1303" y="1"/>
                  </a:lnTo>
                  <a:lnTo>
                    <a:pt x="1213" y="46"/>
                  </a:lnTo>
                  <a:lnTo>
                    <a:pt x="1" y="8220"/>
                  </a:lnTo>
                  <a:lnTo>
                    <a:pt x="1" y="8220"/>
                  </a:lnTo>
                  <a:lnTo>
                    <a:pt x="1" y="8265"/>
                  </a:lnTo>
                  <a:lnTo>
                    <a:pt x="45" y="8265"/>
                  </a:lnTo>
                  <a:lnTo>
                    <a:pt x="315" y="8265"/>
                  </a:lnTo>
                  <a:lnTo>
                    <a:pt x="90" y="8220"/>
                  </a:lnTo>
                  <a:lnTo>
                    <a:pt x="1348" y="91"/>
                  </a:lnTo>
                  <a:lnTo>
                    <a:pt x="1348" y="91"/>
                  </a:lnTo>
                  <a:lnTo>
                    <a:pt x="1348" y="46"/>
                  </a:lnTo>
                  <a:lnTo>
                    <a:pt x="130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680;p53">
              <a:extLst>
                <a:ext uri="{FF2B5EF4-FFF2-40B4-BE49-F238E27FC236}">
                  <a16:creationId xmlns:a16="http://schemas.microsoft.com/office/drawing/2014/main" id="{101CDBF9-1D86-43A6-B142-0EDCB13F349E}"/>
                </a:ext>
              </a:extLst>
            </p:cNvPr>
            <p:cNvSpPr/>
            <p:nvPr/>
          </p:nvSpPr>
          <p:spPr>
            <a:xfrm>
              <a:off x="4414100" y="1666125"/>
              <a:ext cx="51675" cy="437925"/>
            </a:xfrm>
            <a:custGeom>
              <a:avLst/>
              <a:gdLst/>
              <a:ahLst/>
              <a:cxnLst/>
              <a:rect l="l" t="t" r="r" b="b"/>
              <a:pathLst>
                <a:path w="2067" h="17517" fill="none" extrusionOk="0">
                  <a:moveTo>
                    <a:pt x="2022" y="0"/>
                  </a:moveTo>
                  <a:lnTo>
                    <a:pt x="2022" y="225"/>
                  </a:lnTo>
                  <a:lnTo>
                    <a:pt x="2022" y="0"/>
                  </a:lnTo>
                  <a:lnTo>
                    <a:pt x="2022" y="225"/>
                  </a:lnTo>
                  <a:lnTo>
                    <a:pt x="2022" y="225"/>
                  </a:lnTo>
                  <a:lnTo>
                    <a:pt x="1977" y="225"/>
                  </a:lnTo>
                  <a:lnTo>
                    <a:pt x="1932" y="270"/>
                  </a:lnTo>
                  <a:lnTo>
                    <a:pt x="0" y="17247"/>
                  </a:lnTo>
                  <a:lnTo>
                    <a:pt x="0" y="17517"/>
                  </a:lnTo>
                  <a:lnTo>
                    <a:pt x="45" y="17337"/>
                  </a:lnTo>
                  <a:lnTo>
                    <a:pt x="90" y="17247"/>
                  </a:lnTo>
                  <a:lnTo>
                    <a:pt x="2066" y="270"/>
                  </a:lnTo>
                  <a:lnTo>
                    <a:pt x="20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681;p53">
              <a:extLst>
                <a:ext uri="{FF2B5EF4-FFF2-40B4-BE49-F238E27FC236}">
                  <a16:creationId xmlns:a16="http://schemas.microsoft.com/office/drawing/2014/main" id="{6EC1C992-7F6E-4FD5-8387-F850ADEDCA8D}"/>
                </a:ext>
              </a:extLst>
            </p:cNvPr>
            <p:cNvSpPr/>
            <p:nvPr/>
          </p:nvSpPr>
          <p:spPr>
            <a:xfrm>
              <a:off x="4018850" y="1521275"/>
              <a:ext cx="522150" cy="2650000"/>
            </a:xfrm>
            <a:custGeom>
              <a:avLst/>
              <a:gdLst/>
              <a:ahLst/>
              <a:cxnLst/>
              <a:rect l="l" t="t" r="r" b="b"/>
              <a:pathLst>
                <a:path w="20886" h="106000" extrusionOk="0">
                  <a:moveTo>
                    <a:pt x="12801" y="9253"/>
                  </a:moveTo>
                  <a:lnTo>
                    <a:pt x="12846" y="9297"/>
                  </a:lnTo>
                  <a:lnTo>
                    <a:pt x="12846" y="9342"/>
                  </a:lnTo>
                  <a:lnTo>
                    <a:pt x="12532" y="12082"/>
                  </a:lnTo>
                  <a:lnTo>
                    <a:pt x="12442" y="12127"/>
                  </a:lnTo>
                  <a:lnTo>
                    <a:pt x="12397" y="12082"/>
                  </a:lnTo>
                  <a:lnTo>
                    <a:pt x="12397" y="12037"/>
                  </a:lnTo>
                  <a:lnTo>
                    <a:pt x="12756" y="9297"/>
                  </a:lnTo>
                  <a:lnTo>
                    <a:pt x="12756" y="9253"/>
                  </a:lnTo>
                  <a:close/>
                  <a:moveTo>
                    <a:pt x="15406" y="9163"/>
                  </a:moveTo>
                  <a:lnTo>
                    <a:pt x="15451" y="9208"/>
                  </a:lnTo>
                  <a:lnTo>
                    <a:pt x="15451" y="9253"/>
                  </a:lnTo>
                  <a:lnTo>
                    <a:pt x="14193" y="17382"/>
                  </a:lnTo>
                  <a:lnTo>
                    <a:pt x="14418" y="17427"/>
                  </a:lnTo>
                  <a:lnTo>
                    <a:pt x="14104" y="17427"/>
                  </a:lnTo>
                  <a:lnTo>
                    <a:pt x="14104" y="17382"/>
                  </a:lnTo>
                  <a:lnTo>
                    <a:pt x="15316" y="9208"/>
                  </a:lnTo>
                  <a:lnTo>
                    <a:pt x="15406" y="9163"/>
                  </a:lnTo>
                  <a:close/>
                  <a:moveTo>
                    <a:pt x="17832" y="5794"/>
                  </a:moveTo>
                  <a:lnTo>
                    <a:pt x="17876" y="6064"/>
                  </a:lnTo>
                  <a:lnTo>
                    <a:pt x="15900" y="23041"/>
                  </a:lnTo>
                  <a:lnTo>
                    <a:pt x="15855" y="23131"/>
                  </a:lnTo>
                  <a:lnTo>
                    <a:pt x="15810" y="23311"/>
                  </a:lnTo>
                  <a:lnTo>
                    <a:pt x="15810" y="23041"/>
                  </a:lnTo>
                  <a:lnTo>
                    <a:pt x="17742" y="6064"/>
                  </a:lnTo>
                  <a:lnTo>
                    <a:pt x="17787" y="6019"/>
                  </a:lnTo>
                  <a:lnTo>
                    <a:pt x="17832" y="6019"/>
                  </a:lnTo>
                  <a:lnTo>
                    <a:pt x="17832" y="5794"/>
                  </a:lnTo>
                  <a:close/>
                  <a:moveTo>
                    <a:pt x="6558" y="82419"/>
                  </a:moveTo>
                  <a:lnTo>
                    <a:pt x="6603" y="82464"/>
                  </a:lnTo>
                  <a:lnTo>
                    <a:pt x="6603" y="82509"/>
                  </a:lnTo>
                  <a:lnTo>
                    <a:pt x="6603" y="83632"/>
                  </a:lnTo>
                  <a:lnTo>
                    <a:pt x="6603" y="83677"/>
                  </a:lnTo>
                  <a:lnTo>
                    <a:pt x="6558" y="83722"/>
                  </a:lnTo>
                  <a:lnTo>
                    <a:pt x="6513" y="83677"/>
                  </a:lnTo>
                  <a:lnTo>
                    <a:pt x="6468" y="83632"/>
                  </a:lnTo>
                  <a:lnTo>
                    <a:pt x="6468" y="82509"/>
                  </a:lnTo>
                  <a:lnTo>
                    <a:pt x="6513" y="82464"/>
                  </a:lnTo>
                  <a:lnTo>
                    <a:pt x="6558" y="82419"/>
                  </a:lnTo>
                  <a:close/>
                  <a:moveTo>
                    <a:pt x="3549" y="93244"/>
                  </a:moveTo>
                  <a:lnTo>
                    <a:pt x="3593" y="93334"/>
                  </a:lnTo>
                  <a:lnTo>
                    <a:pt x="3054" y="96837"/>
                  </a:lnTo>
                  <a:lnTo>
                    <a:pt x="3010" y="96882"/>
                  </a:lnTo>
                  <a:lnTo>
                    <a:pt x="2965" y="97106"/>
                  </a:lnTo>
                  <a:lnTo>
                    <a:pt x="2965" y="96837"/>
                  </a:lnTo>
                  <a:lnTo>
                    <a:pt x="3504" y="93289"/>
                  </a:lnTo>
                  <a:lnTo>
                    <a:pt x="3549" y="93244"/>
                  </a:lnTo>
                  <a:close/>
                  <a:moveTo>
                    <a:pt x="9432" y="76670"/>
                  </a:moveTo>
                  <a:lnTo>
                    <a:pt x="9477" y="76715"/>
                  </a:lnTo>
                  <a:lnTo>
                    <a:pt x="9477" y="76760"/>
                  </a:lnTo>
                  <a:lnTo>
                    <a:pt x="7187" y="99622"/>
                  </a:lnTo>
                  <a:lnTo>
                    <a:pt x="7187" y="99667"/>
                  </a:lnTo>
                  <a:lnTo>
                    <a:pt x="7142" y="99667"/>
                  </a:lnTo>
                  <a:lnTo>
                    <a:pt x="7097" y="99622"/>
                  </a:lnTo>
                  <a:lnTo>
                    <a:pt x="7097" y="99577"/>
                  </a:lnTo>
                  <a:lnTo>
                    <a:pt x="9387" y="76715"/>
                  </a:lnTo>
                  <a:lnTo>
                    <a:pt x="9432" y="76670"/>
                  </a:lnTo>
                  <a:close/>
                  <a:moveTo>
                    <a:pt x="6558" y="86417"/>
                  </a:moveTo>
                  <a:lnTo>
                    <a:pt x="6603" y="86462"/>
                  </a:lnTo>
                  <a:lnTo>
                    <a:pt x="6603" y="86507"/>
                  </a:lnTo>
                  <a:lnTo>
                    <a:pt x="5076" y="100475"/>
                  </a:lnTo>
                  <a:lnTo>
                    <a:pt x="5031" y="100520"/>
                  </a:lnTo>
                  <a:lnTo>
                    <a:pt x="4986" y="100520"/>
                  </a:lnTo>
                  <a:lnTo>
                    <a:pt x="4941" y="100475"/>
                  </a:lnTo>
                  <a:lnTo>
                    <a:pt x="6513" y="86462"/>
                  </a:lnTo>
                  <a:lnTo>
                    <a:pt x="6558" y="86417"/>
                  </a:lnTo>
                  <a:close/>
                  <a:moveTo>
                    <a:pt x="20886" y="0"/>
                  </a:moveTo>
                  <a:lnTo>
                    <a:pt x="20437" y="449"/>
                  </a:lnTo>
                  <a:lnTo>
                    <a:pt x="20032" y="809"/>
                  </a:lnTo>
                  <a:lnTo>
                    <a:pt x="19628" y="1123"/>
                  </a:lnTo>
                  <a:lnTo>
                    <a:pt x="19134" y="1482"/>
                  </a:lnTo>
                  <a:lnTo>
                    <a:pt x="18640" y="1797"/>
                  </a:lnTo>
                  <a:lnTo>
                    <a:pt x="17472" y="2470"/>
                  </a:lnTo>
                  <a:lnTo>
                    <a:pt x="16170" y="3054"/>
                  </a:lnTo>
                  <a:lnTo>
                    <a:pt x="14732" y="3638"/>
                  </a:lnTo>
                  <a:lnTo>
                    <a:pt x="13115" y="4222"/>
                  </a:lnTo>
                  <a:lnTo>
                    <a:pt x="11364" y="4761"/>
                  </a:lnTo>
                  <a:lnTo>
                    <a:pt x="9522" y="5255"/>
                  </a:lnTo>
                  <a:lnTo>
                    <a:pt x="0" y="106000"/>
                  </a:lnTo>
                  <a:lnTo>
                    <a:pt x="1752" y="105551"/>
                  </a:lnTo>
                  <a:lnTo>
                    <a:pt x="3324" y="105101"/>
                  </a:lnTo>
                  <a:lnTo>
                    <a:pt x="4761" y="104652"/>
                  </a:lnTo>
                  <a:lnTo>
                    <a:pt x="5974" y="104248"/>
                  </a:lnTo>
                  <a:lnTo>
                    <a:pt x="7905" y="103529"/>
                  </a:lnTo>
                  <a:lnTo>
                    <a:pt x="9073" y="103035"/>
                  </a:lnTo>
                  <a:lnTo>
                    <a:pt x="9208" y="102990"/>
                  </a:lnTo>
                  <a:lnTo>
                    <a:pt x="20886" y="0"/>
                  </a:lnTo>
                  <a:close/>
                </a:path>
              </a:pathLst>
            </a:custGeom>
            <a:solidFill>
              <a:srgbClr val="815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682;p53">
              <a:extLst>
                <a:ext uri="{FF2B5EF4-FFF2-40B4-BE49-F238E27FC236}">
                  <a16:creationId xmlns:a16="http://schemas.microsoft.com/office/drawing/2014/main" id="{5A7E341C-E993-4333-913A-4FA43F87FFAC}"/>
                </a:ext>
              </a:extLst>
            </p:cNvPr>
            <p:cNvSpPr/>
            <p:nvPr/>
          </p:nvSpPr>
          <p:spPr>
            <a:xfrm>
              <a:off x="4092950" y="3852350"/>
              <a:ext cx="15750" cy="96600"/>
            </a:xfrm>
            <a:custGeom>
              <a:avLst/>
              <a:gdLst/>
              <a:ahLst/>
              <a:cxnLst/>
              <a:rect l="l" t="t" r="r" b="b"/>
              <a:pathLst>
                <a:path w="630" h="3864" fill="none" extrusionOk="0">
                  <a:moveTo>
                    <a:pt x="1" y="3863"/>
                  </a:moveTo>
                  <a:lnTo>
                    <a:pt x="1" y="3594"/>
                  </a:lnTo>
                  <a:lnTo>
                    <a:pt x="540" y="46"/>
                  </a:lnTo>
                  <a:lnTo>
                    <a:pt x="540" y="46"/>
                  </a:lnTo>
                  <a:lnTo>
                    <a:pt x="540" y="46"/>
                  </a:lnTo>
                  <a:lnTo>
                    <a:pt x="585" y="1"/>
                  </a:lnTo>
                  <a:lnTo>
                    <a:pt x="585" y="1"/>
                  </a:lnTo>
                  <a:lnTo>
                    <a:pt x="629" y="91"/>
                  </a:lnTo>
                  <a:lnTo>
                    <a:pt x="90" y="3594"/>
                  </a:lnTo>
                  <a:lnTo>
                    <a:pt x="46" y="3639"/>
                  </a:lnTo>
                  <a:lnTo>
                    <a:pt x="1" y="38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683;p53">
              <a:extLst>
                <a:ext uri="{FF2B5EF4-FFF2-40B4-BE49-F238E27FC236}">
                  <a16:creationId xmlns:a16="http://schemas.microsoft.com/office/drawing/2014/main" id="{7A0DDB8A-C80F-4865-82F9-4E700E9F32A6}"/>
                </a:ext>
              </a:extLst>
            </p:cNvPr>
            <p:cNvSpPr/>
            <p:nvPr/>
          </p:nvSpPr>
          <p:spPr>
            <a:xfrm>
              <a:off x="4142350" y="3681675"/>
              <a:ext cx="41575" cy="352625"/>
            </a:xfrm>
            <a:custGeom>
              <a:avLst/>
              <a:gdLst/>
              <a:ahLst/>
              <a:cxnLst/>
              <a:rect l="l" t="t" r="r" b="b"/>
              <a:pathLst>
                <a:path w="1663" h="14105" fill="none" extrusionOk="0">
                  <a:moveTo>
                    <a:pt x="91" y="14104"/>
                  </a:moveTo>
                  <a:lnTo>
                    <a:pt x="91" y="14104"/>
                  </a:lnTo>
                  <a:lnTo>
                    <a:pt x="46" y="14104"/>
                  </a:lnTo>
                  <a:lnTo>
                    <a:pt x="1" y="14059"/>
                  </a:lnTo>
                  <a:lnTo>
                    <a:pt x="1573" y="46"/>
                  </a:lnTo>
                  <a:lnTo>
                    <a:pt x="1573" y="46"/>
                  </a:lnTo>
                  <a:lnTo>
                    <a:pt x="1618" y="1"/>
                  </a:lnTo>
                  <a:lnTo>
                    <a:pt x="1618" y="1"/>
                  </a:lnTo>
                  <a:lnTo>
                    <a:pt x="1663" y="46"/>
                  </a:lnTo>
                  <a:lnTo>
                    <a:pt x="1663" y="91"/>
                  </a:lnTo>
                  <a:lnTo>
                    <a:pt x="136" y="14059"/>
                  </a:lnTo>
                  <a:lnTo>
                    <a:pt x="136" y="14059"/>
                  </a:lnTo>
                  <a:lnTo>
                    <a:pt x="91" y="14104"/>
                  </a:lnTo>
                  <a:lnTo>
                    <a:pt x="91" y="141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684;p53">
              <a:extLst>
                <a:ext uri="{FF2B5EF4-FFF2-40B4-BE49-F238E27FC236}">
                  <a16:creationId xmlns:a16="http://schemas.microsoft.com/office/drawing/2014/main" id="{DCD3345A-2905-4B9B-986C-154E0B5FADE7}"/>
                </a:ext>
              </a:extLst>
            </p:cNvPr>
            <p:cNvSpPr/>
            <p:nvPr/>
          </p:nvSpPr>
          <p:spPr>
            <a:xfrm>
              <a:off x="4180525" y="3581750"/>
              <a:ext cx="3400" cy="32575"/>
            </a:xfrm>
            <a:custGeom>
              <a:avLst/>
              <a:gdLst/>
              <a:ahLst/>
              <a:cxnLst/>
              <a:rect l="l" t="t" r="r" b="b"/>
              <a:pathLst>
                <a:path w="136" h="1303" fill="none" extrusionOk="0">
                  <a:moveTo>
                    <a:pt x="91" y="1303"/>
                  </a:moveTo>
                  <a:lnTo>
                    <a:pt x="91" y="1303"/>
                  </a:lnTo>
                  <a:lnTo>
                    <a:pt x="46" y="1258"/>
                  </a:lnTo>
                  <a:lnTo>
                    <a:pt x="1" y="1213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46" y="45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136" y="45"/>
                  </a:lnTo>
                  <a:lnTo>
                    <a:pt x="136" y="90"/>
                  </a:lnTo>
                  <a:lnTo>
                    <a:pt x="136" y="1213"/>
                  </a:lnTo>
                  <a:lnTo>
                    <a:pt x="136" y="1213"/>
                  </a:lnTo>
                  <a:lnTo>
                    <a:pt x="136" y="1258"/>
                  </a:lnTo>
                  <a:lnTo>
                    <a:pt x="91" y="13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685;p53">
              <a:extLst>
                <a:ext uri="{FF2B5EF4-FFF2-40B4-BE49-F238E27FC236}">
                  <a16:creationId xmlns:a16="http://schemas.microsoft.com/office/drawing/2014/main" id="{B304548F-CA89-4685-ACCD-8AC4583D1F87}"/>
                </a:ext>
              </a:extLst>
            </p:cNvPr>
            <p:cNvSpPr/>
            <p:nvPr/>
          </p:nvSpPr>
          <p:spPr>
            <a:xfrm>
              <a:off x="4196250" y="3433525"/>
              <a:ext cx="59550" cy="579425"/>
            </a:xfrm>
            <a:custGeom>
              <a:avLst/>
              <a:gdLst/>
              <a:ahLst/>
              <a:cxnLst/>
              <a:rect l="l" t="t" r="r" b="b"/>
              <a:pathLst>
                <a:path w="2382" h="23177" fill="none" extrusionOk="0">
                  <a:moveTo>
                    <a:pt x="46" y="23177"/>
                  </a:moveTo>
                  <a:lnTo>
                    <a:pt x="46" y="23177"/>
                  </a:lnTo>
                  <a:lnTo>
                    <a:pt x="1" y="23132"/>
                  </a:lnTo>
                  <a:lnTo>
                    <a:pt x="1" y="23087"/>
                  </a:lnTo>
                  <a:lnTo>
                    <a:pt x="2291" y="225"/>
                  </a:lnTo>
                  <a:lnTo>
                    <a:pt x="2291" y="225"/>
                  </a:lnTo>
                  <a:lnTo>
                    <a:pt x="2291" y="225"/>
                  </a:lnTo>
                  <a:lnTo>
                    <a:pt x="2336" y="180"/>
                  </a:lnTo>
                  <a:lnTo>
                    <a:pt x="2336" y="0"/>
                  </a:lnTo>
                  <a:lnTo>
                    <a:pt x="2336" y="180"/>
                  </a:lnTo>
                  <a:lnTo>
                    <a:pt x="2336" y="180"/>
                  </a:lnTo>
                  <a:lnTo>
                    <a:pt x="2381" y="225"/>
                  </a:lnTo>
                  <a:lnTo>
                    <a:pt x="2381" y="270"/>
                  </a:lnTo>
                  <a:lnTo>
                    <a:pt x="91" y="23132"/>
                  </a:lnTo>
                  <a:lnTo>
                    <a:pt x="91" y="23132"/>
                  </a:lnTo>
                  <a:lnTo>
                    <a:pt x="91" y="23177"/>
                  </a:lnTo>
                  <a:lnTo>
                    <a:pt x="46" y="23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686;p53">
              <a:extLst>
                <a:ext uri="{FF2B5EF4-FFF2-40B4-BE49-F238E27FC236}">
                  <a16:creationId xmlns:a16="http://schemas.microsoft.com/office/drawing/2014/main" id="{A9451E03-5A91-4D4A-8EDE-251F1A5D0FF3}"/>
                </a:ext>
              </a:extLst>
            </p:cNvPr>
            <p:cNvSpPr/>
            <p:nvPr/>
          </p:nvSpPr>
          <p:spPr>
            <a:xfrm>
              <a:off x="4328750" y="1752575"/>
              <a:ext cx="11250" cy="71900"/>
            </a:xfrm>
            <a:custGeom>
              <a:avLst/>
              <a:gdLst/>
              <a:ahLst/>
              <a:cxnLst/>
              <a:rect l="l" t="t" r="r" b="b"/>
              <a:pathLst>
                <a:path w="450" h="2876" fill="none" extrusionOk="0">
                  <a:moveTo>
                    <a:pt x="46" y="2875"/>
                  </a:moveTo>
                  <a:lnTo>
                    <a:pt x="46" y="2875"/>
                  </a:lnTo>
                  <a:lnTo>
                    <a:pt x="1" y="2830"/>
                  </a:lnTo>
                  <a:lnTo>
                    <a:pt x="1" y="2785"/>
                  </a:lnTo>
                  <a:lnTo>
                    <a:pt x="360" y="45"/>
                  </a:lnTo>
                  <a:lnTo>
                    <a:pt x="360" y="45"/>
                  </a:lnTo>
                  <a:lnTo>
                    <a:pt x="360" y="1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05" y="1"/>
                  </a:lnTo>
                  <a:lnTo>
                    <a:pt x="450" y="45"/>
                  </a:lnTo>
                  <a:lnTo>
                    <a:pt x="450" y="90"/>
                  </a:lnTo>
                  <a:lnTo>
                    <a:pt x="136" y="2830"/>
                  </a:lnTo>
                  <a:lnTo>
                    <a:pt x="46" y="28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687;p53">
              <a:extLst>
                <a:ext uri="{FF2B5EF4-FFF2-40B4-BE49-F238E27FC236}">
                  <a16:creationId xmlns:a16="http://schemas.microsoft.com/office/drawing/2014/main" id="{3A422C3F-39CD-4366-8E0B-41316BDACF48}"/>
                </a:ext>
              </a:extLst>
            </p:cNvPr>
            <p:cNvSpPr/>
            <p:nvPr/>
          </p:nvSpPr>
          <p:spPr>
            <a:xfrm>
              <a:off x="4371425" y="1750325"/>
              <a:ext cx="33725" cy="206650"/>
            </a:xfrm>
            <a:custGeom>
              <a:avLst/>
              <a:gdLst/>
              <a:ahLst/>
              <a:cxnLst/>
              <a:rect l="l" t="t" r="r" b="b"/>
              <a:pathLst>
                <a:path w="1349" h="8266" fill="none" extrusionOk="0">
                  <a:moveTo>
                    <a:pt x="45" y="8265"/>
                  </a:moveTo>
                  <a:lnTo>
                    <a:pt x="45" y="8265"/>
                  </a:lnTo>
                  <a:lnTo>
                    <a:pt x="1" y="8265"/>
                  </a:lnTo>
                  <a:lnTo>
                    <a:pt x="1" y="8220"/>
                  </a:lnTo>
                  <a:lnTo>
                    <a:pt x="1213" y="46"/>
                  </a:lnTo>
                  <a:lnTo>
                    <a:pt x="1213" y="46"/>
                  </a:lnTo>
                  <a:lnTo>
                    <a:pt x="1303" y="1"/>
                  </a:lnTo>
                  <a:lnTo>
                    <a:pt x="1303" y="1"/>
                  </a:lnTo>
                  <a:lnTo>
                    <a:pt x="1303" y="1"/>
                  </a:lnTo>
                  <a:lnTo>
                    <a:pt x="1348" y="46"/>
                  </a:lnTo>
                  <a:lnTo>
                    <a:pt x="1348" y="91"/>
                  </a:lnTo>
                  <a:lnTo>
                    <a:pt x="90" y="8220"/>
                  </a:lnTo>
                  <a:lnTo>
                    <a:pt x="315" y="8265"/>
                  </a:lnTo>
                  <a:lnTo>
                    <a:pt x="45" y="8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688;p53">
              <a:extLst>
                <a:ext uri="{FF2B5EF4-FFF2-40B4-BE49-F238E27FC236}">
                  <a16:creationId xmlns:a16="http://schemas.microsoft.com/office/drawing/2014/main" id="{25CF2015-A2CB-4AFE-84EF-466410BC9465}"/>
                </a:ext>
              </a:extLst>
            </p:cNvPr>
            <p:cNvSpPr/>
            <p:nvPr/>
          </p:nvSpPr>
          <p:spPr>
            <a:xfrm>
              <a:off x="4414100" y="1666125"/>
              <a:ext cx="51675" cy="437925"/>
            </a:xfrm>
            <a:custGeom>
              <a:avLst/>
              <a:gdLst/>
              <a:ahLst/>
              <a:cxnLst/>
              <a:rect l="l" t="t" r="r" b="b"/>
              <a:pathLst>
                <a:path w="2067" h="17517" fill="none" extrusionOk="0">
                  <a:moveTo>
                    <a:pt x="2022" y="225"/>
                  </a:moveTo>
                  <a:lnTo>
                    <a:pt x="2022" y="0"/>
                  </a:lnTo>
                  <a:lnTo>
                    <a:pt x="2066" y="270"/>
                  </a:lnTo>
                  <a:lnTo>
                    <a:pt x="90" y="17247"/>
                  </a:lnTo>
                  <a:lnTo>
                    <a:pt x="45" y="17337"/>
                  </a:lnTo>
                  <a:lnTo>
                    <a:pt x="0" y="17517"/>
                  </a:lnTo>
                  <a:lnTo>
                    <a:pt x="0" y="17247"/>
                  </a:lnTo>
                  <a:lnTo>
                    <a:pt x="1932" y="270"/>
                  </a:lnTo>
                  <a:lnTo>
                    <a:pt x="1932" y="270"/>
                  </a:lnTo>
                  <a:lnTo>
                    <a:pt x="1977" y="225"/>
                  </a:lnTo>
                  <a:lnTo>
                    <a:pt x="2022" y="225"/>
                  </a:lnTo>
                  <a:lnTo>
                    <a:pt x="2022" y="0"/>
                  </a:lnTo>
                  <a:lnTo>
                    <a:pt x="2022" y="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689;p53">
              <a:extLst>
                <a:ext uri="{FF2B5EF4-FFF2-40B4-BE49-F238E27FC236}">
                  <a16:creationId xmlns:a16="http://schemas.microsoft.com/office/drawing/2014/main" id="{D5DE747B-3E61-4959-97E6-B30F260EB05C}"/>
                </a:ext>
              </a:extLst>
            </p:cNvPr>
            <p:cNvSpPr/>
            <p:nvPr/>
          </p:nvSpPr>
          <p:spPr>
            <a:xfrm>
              <a:off x="4018850" y="1521275"/>
              <a:ext cx="522150" cy="2650000"/>
            </a:xfrm>
            <a:custGeom>
              <a:avLst/>
              <a:gdLst/>
              <a:ahLst/>
              <a:cxnLst/>
              <a:rect l="l" t="t" r="r" b="b"/>
              <a:pathLst>
                <a:path w="20886" h="106000" fill="none" extrusionOk="0">
                  <a:moveTo>
                    <a:pt x="20886" y="0"/>
                  </a:moveTo>
                  <a:lnTo>
                    <a:pt x="20437" y="449"/>
                  </a:lnTo>
                  <a:lnTo>
                    <a:pt x="20437" y="449"/>
                  </a:lnTo>
                  <a:lnTo>
                    <a:pt x="20032" y="809"/>
                  </a:lnTo>
                  <a:lnTo>
                    <a:pt x="19628" y="1123"/>
                  </a:lnTo>
                  <a:lnTo>
                    <a:pt x="19134" y="1482"/>
                  </a:lnTo>
                  <a:lnTo>
                    <a:pt x="18640" y="1797"/>
                  </a:lnTo>
                  <a:lnTo>
                    <a:pt x="17472" y="2470"/>
                  </a:lnTo>
                  <a:lnTo>
                    <a:pt x="16170" y="3054"/>
                  </a:lnTo>
                  <a:lnTo>
                    <a:pt x="14732" y="3638"/>
                  </a:lnTo>
                  <a:lnTo>
                    <a:pt x="13115" y="4222"/>
                  </a:lnTo>
                  <a:lnTo>
                    <a:pt x="11364" y="4761"/>
                  </a:lnTo>
                  <a:lnTo>
                    <a:pt x="9522" y="5255"/>
                  </a:lnTo>
                  <a:lnTo>
                    <a:pt x="9522" y="5255"/>
                  </a:lnTo>
                  <a:lnTo>
                    <a:pt x="0" y="106000"/>
                  </a:lnTo>
                  <a:lnTo>
                    <a:pt x="0" y="106000"/>
                  </a:lnTo>
                  <a:lnTo>
                    <a:pt x="1752" y="105551"/>
                  </a:lnTo>
                  <a:lnTo>
                    <a:pt x="3324" y="105101"/>
                  </a:lnTo>
                  <a:lnTo>
                    <a:pt x="4761" y="104652"/>
                  </a:lnTo>
                  <a:lnTo>
                    <a:pt x="5974" y="104248"/>
                  </a:lnTo>
                  <a:lnTo>
                    <a:pt x="7905" y="103529"/>
                  </a:lnTo>
                  <a:lnTo>
                    <a:pt x="9073" y="103035"/>
                  </a:lnTo>
                  <a:lnTo>
                    <a:pt x="9208" y="102990"/>
                  </a:lnTo>
                  <a:lnTo>
                    <a:pt x="2088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690;p53">
              <a:extLst>
                <a:ext uri="{FF2B5EF4-FFF2-40B4-BE49-F238E27FC236}">
                  <a16:creationId xmlns:a16="http://schemas.microsoft.com/office/drawing/2014/main" id="{8E3800BB-C09F-40E7-883E-ACEEFCD1CFEB}"/>
                </a:ext>
              </a:extLst>
            </p:cNvPr>
            <p:cNvSpPr/>
            <p:nvPr/>
          </p:nvSpPr>
          <p:spPr>
            <a:xfrm>
              <a:off x="3868375" y="1406725"/>
              <a:ext cx="352600" cy="133650"/>
            </a:xfrm>
            <a:custGeom>
              <a:avLst/>
              <a:gdLst/>
              <a:ahLst/>
              <a:cxnLst/>
              <a:rect l="l" t="t" r="r" b="b"/>
              <a:pathLst>
                <a:path w="14104" h="5346" extrusionOk="0">
                  <a:moveTo>
                    <a:pt x="989" y="1"/>
                  </a:moveTo>
                  <a:lnTo>
                    <a:pt x="629" y="46"/>
                  </a:lnTo>
                  <a:lnTo>
                    <a:pt x="315" y="91"/>
                  </a:lnTo>
                  <a:lnTo>
                    <a:pt x="90" y="225"/>
                  </a:lnTo>
                  <a:lnTo>
                    <a:pt x="1" y="315"/>
                  </a:lnTo>
                  <a:lnTo>
                    <a:pt x="1" y="360"/>
                  </a:lnTo>
                  <a:lnTo>
                    <a:pt x="1" y="540"/>
                  </a:lnTo>
                  <a:lnTo>
                    <a:pt x="135" y="674"/>
                  </a:lnTo>
                  <a:lnTo>
                    <a:pt x="315" y="809"/>
                  </a:lnTo>
                  <a:lnTo>
                    <a:pt x="540" y="899"/>
                  </a:lnTo>
                  <a:lnTo>
                    <a:pt x="809" y="989"/>
                  </a:lnTo>
                  <a:lnTo>
                    <a:pt x="1393" y="1079"/>
                  </a:lnTo>
                  <a:lnTo>
                    <a:pt x="2875" y="1303"/>
                  </a:lnTo>
                  <a:lnTo>
                    <a:pt x="4357" y="1528"/>
                  </a:lnTo>
                  <a:lnTo>
                    <a:pt x="5076" y="1663"/>
                  </a:lnTo>
                  <a:lnTo>
                    <a:pt x="5750" y="1887"/>
                  </a:lnTo>
                  <a:lnTo>
                    <a:pt x="6334" y="2112"/>
                  </a:lnTo>
                  <a:lnTo>
                    <a:pt x="6603" y="2246"/>
                  </a:lnTo>
                  <a:lnTo>
                    <a:pt x="6828" y="2381"/>
                  </a:lnTo>
                  <a:lnTo>
                    <a:pt x="7007" y="2561"/>
                  </a:lnTo>
                  <a:lnTo>
                    <a:pt x="7142" y="2741"/>
                  </a:lnTo>
                  <a:lnTo>
                    <a:pt x="7232" y="2920"/>
                  </a:lnTo>
                  <a:lnTo>
                    <a:pt x="7232" y="3100"/>
                  </a:lnTo>
                  <a:lnTo>
                    <a:pt x="7232" y="3280"/>
                  </a:lnTo>
                  <a:lnTo>
                    <a:pt x="7142" y="3459"/>
                  </a:lnTo>
                  <a:lnTo>
                    <a:pt x="6962" y="3639"/>
                  </a:lnTo>
                  <a:lnTo>
                    <a:pt x="6783" y="3774"/>
                  </a:lnTo>
                  <a:lnTo>
                    <a:pt x="6423" y="3953"/>
                  </a:lnTo>
                  <a:lnTo>
                    <a:pt x="6019" y="4043"/>
                  </a:lnTo>
                  <a:lnTo>
                    <a:pt x="5615" y="4178"/>
                  </a:lnTo>
                  <a:lnTo>
                    <a:pt x="5211" y="4313"/>
                  </a:lnTo>
                  <a:lnTo>
                    <a:pt x="4896" y="4492"/>
                  </a:lnTo>
                  <a:lnTo>
                    <a:pt x="4762" y="4627"/>
                  </a:lnTo>
                  <a:lnTo>
                    <a:pt x="4717" y="4717"/>
                  </a:lnTo>
                  <a:lnTo>
                    <a:pt x="4672" y="4807"/>
                  </a:lnTo>
                  <a:lnTo>
                    <a:pt x="4672" y="4941"/>
                  </a:lnTo>
                  <a:lnTo>
                    <a:pt x="4717" y="5031"/>
                  </a:lnTo>
                  <a:lnTo>
                    <a:pt x="4851" y="5121"/>
                  </a:lnTo>
                  <a:lnTo>
                    <a:pt x="5076" y="5256"/>
                  </a:lnTo>
                  <a:lnTo>
                    <a:pt x="5345" y="5301"/>
                  </a:lnTo>
                  <a:lnTo>
                    <a:pt x="6019" y="5346"/>
                  </a:lnTo>
                  <a:lnTo>
                    <a:pt x="6244" y="5346"/>
                  </a:lnTo>
                  <a:lnTo>
                    <a:pt x="7457" y="5301"/>
                  </a:lnTo>
                  <a:lnTo>
                    <a:pt x="8669" y="5256"/>
                  </a:lnTo>
                  <a:lnTo>
                    <a:pt x="9882" y="5121"/>
                  </a:lnTo>
                  <a:lnTo>
                    <a:pt x="11050" y="4986"/>
                  </a:lnTo>
                  <a:lnTo>
                    <a:pt x="11589" y="4852"/>
                  </a:lnTo>
                  <a:lnTo>
                    <a:pt x="12128" y="4672"/>
                  </a:lnTo>
                  <a:lnTo>
                    <a:pt x="12577" y="4492"/>
                  </a:lnTo>
                  <a:lnTo>
                    <a:pt x="13026" y="4313"/>
                  </a:lnTo>
                  <a:lnTo>
                    <a:pt x="13385" y="4088"/>
                  </a:lnTo>
                  <a:lnTo>
                    <a:pt x="13700" y="3818"/>
                  </a:lnTo>
                  <a:lnTo>
                    <a:pt x="13924" y="3549"/>
                  </a:lnTo>
                  <a:lnTo>
                    <a:pt x="14059" y="3280"/>
                  </a:lnTo>
                  <a:lnTo>
                    <a:pt x="14104" y="3145"/>
                  </a:lnTo>
                  <a:lnTo>
                    <a:pt x="14059" y="2965"/>
                  </a:lnTo>
                  <a:lnTo>
                    <a:pt x="14059" y="2830"/>
                  </a:lnTo>
                  <a:lnTo>
                    <a:pt x="13969" y="2651"/>
                  </a:lnTo>
                  <a:lnTo>
                    <a:pt x="13790" y="2381"/>
                  </a:lnTo>
                  <a:lnTo>
                    <a:pt x="13520" y="2112"/>
                  </a:lnTo>
                  <a:lnTo>
                    <a:pt x="13116" y="1842"/>
                  </a:lnTo>
                  <a:lnTo>
                    <a:pt x="12712" y="1573"/>
                  </a:lnTo>
                  <a:lnTo>
                    <a:pt x="12218" y="1348"/>
                  </a:lnTo>
                  <a:lnTo>
                    <a:pt x="11679" y="1168"/>
                  </a:lnTo>
                  <a:lnTo>
                    <a:pt x="10601" y="899"/>
                  </a:lnTo>
                  <a:lnTo>
                    <a:pt x="9388" y="630"/>
                  </a:lnTo>
                  <a:lnTo>
                    <a:pt x="8085" y="450"/>
                  </a:lnTo>
                  <a:lnTo>
                    <a:pt x="6783" y="270"/>
                  </a:lnTo>
                  <a:lnTo>
                    <a:pt x="5390" y="180"/>
                  </a:lnTo>
                  <a:lnTo>
                    <a:pt x="4043" y="91"/>
                  </a:lnTo>
                  <a:lnTo>
                    <a:pt x="1528" y="1"/>
                  </a:lnTo>
                  <a:close/>
                </a:path>
              </a:pathLst>
            </a:custGeom>
            <a:solidFill>
              <a:srgbClr val="99C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691;p53">
              <a:extLst>
                <a:ext uri="{FF2B5EF4-FFF2-40B4-BE49-F238E27FC236}">
                  <a16:creationId xmlns:a16="http://schemas.microsoft.com/office/drawing/2014/main" id="{6F66BC76-7321-43C7-AB7C-13E633463CDB}"/>
                </a:ext>
              </a:extLst>
            </p:cNvPr>
            <p:cNvSpPr/>
            <p:nvPr/>
          </p:nvSpPr>
          <p:spPr>
            <a:xfrm>
              <a:off x="3868375" y="1406725"/>
              <a:ext cx="352600" cy="133650"/>
            </a:xfrm>
            <a:custGeom>
              <a:avLst/>
              <a:gdLst/>
              <a:ahLst/>
              <a:cxnLst/>
              <a:rect l="l" t="t" r="r" b="b"/>
              <a:pathLst>
                <a:path w="14104" h="5346" fill="none" extrusionOk="0">
                  <a:moveTo>
                    <a:pt x="1348" y="1"/>
                  </a:moveTo>
                  <a:lnTo>
                    <a:pt x="1348" y="1"/>
                  </a:lnTo>
                  <a:lnTo>
                    <a:pt x="989" y="1"/>
                  </a:lnTo>
                  <a:lnTo>
                    <a:pt x="629" y="46"/>
                  </a:lnTo>
                  <a:lnTo>
                    <a:pt x="315" y="91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1" y="315"/>
                  </a:lnTo>
                  <a:lnTo>
                    <a:pt x="1" y="360"/>
                  </a:lnTo>
                  <a:lnTo>
                    <a:pt x="1" y="540"/>
                  </a:lnTo>
                  <a:lnTo>
                    <a:pt x="135" y="674"/>
                  </a:lnTo>
                  <a:lnTo>
                    <a:pt x="315" y="809"/>
                  </a:lnTo>
                  <a:lnTo>
                    <a:pt x="315" y="809"/>
                  </a:lnTo>
                  <a:lnTo>
                    <a:pt x="540" y="899"/>
                  </a:lnTo>
                  <a:lnTo>
                    <a:pt x="809" y="989"/>
                  </a:lnTo>
                  <a:lnTo>
                    <a:pt x="1393" y="1079"/>
                  </a:lnTo>
                  <a:lnTo>
                    <a:pt x="1393" y="1079"/>
                  </a:lnTo>
                  <a:lnTo>
                    <a:pt x="2875" y="1303"/>
                  </a:lnTo>
                  <a:lnTo>
                    <a:pt x="4357" y="1528"/>
                  </a:lnTo>
                  <a:lnTo>
                    <a:pt x="4357" y="1528"/>
                  </a:lnTo>
                  <a:lnTo>
                    <a:pt x="5076" y="1663"/>
                  </a:lnTo>
                  <a:lnTo>
                    <a:pt x="5750" y="1887"/>
                  </a:lnTo>
                  <a:lnTo>
                    <a:pt x="6334" y="2112"/>
                  </a:lnTo>
                  <a:lnTo>
                    <a:pt x="6603" y="2246"/>
                  </a:lnTo>
                  <a:lnTo>
                    <a:pt x="6828" y="2381"/>
                  </a:lnTo>
                  <a:lnTo>
                    <a:pt x="6828" y="2381"/>
                  </a:lnTo>
                  <a:lnTo>
                    <a:pt x="7007" y="2561"/>
                  </a:lnTo>
                  <a:lnTo>
                    <a:pt x="7142" y="2741"/>
                  </a:lnTo>
                  <a:lnTo>
                    <a:pt x="7232" y="2920"/>
                  </a:lnTo>
                  <a:lnTo>
                    <a:pt x="7232" y="3100"/>
                  </a:lnTo>
                  <a:lnTo>
                    <a:pt x="7232" y="3280"/>
                  </a:lnTo>
                  <a:lnTo>
                    <a:pt x="7142" y="3459"/>
                  </a:lnTo>
                  <a:lnTo>
                    <a:pt x="6962" y="3639"/>
                  </a:lnTo>
                  <a:lnTo>
                    <a:pt x="6783" y="3774"/>
                  </a:lnTo>
                  <a:lnTo>
                    <a:pt x="6783" y="3774"/>
                  </a:lnTo>
                  <a:lnTo>
                    <a:pt x="6423" y="3953"/>
                  </a:lnTo>
                  <a:lnTo>
                    <a:pt x="6019" y="4043"/>
                  </a:lnTo>
                  <a:lnTo>
                    <a:pt x="5615" y="4178"/>
                  </a:lnTo>
                  <a:lnTo>
                    <a:pt x="5211" y="4313"/>
                  </a:lnTo>
                  <a:lnTo>
                    <a:pt x="5211" y="4313"/>
                  </a:lnTo>
                  <a:lnTo>
                    <a:pt x="4896" y="4492"/>
                  </a:lnTo>
                  <a:lnTo>
                    <a:pt x="4762" y="4627"/>
                  </a:lnTo>
                  <a:lnTo>
                    <a:pt x="4717" y="4717"/>
                  </a:lnTo>
                  <a:lnTo>
                    <a:pt x="4672" y="4807"/>
                  </a:lnTo>
                  <a:lnTo>
                    <a:pt x="4672" y="4941"/>
                  </a:lnTo>
                  <a:lnTo>
                    <a:pt x="4717" y="5031"/>
                  </a:lnTo>
                  <a:lnTo>
                    <a:pt x="4851" y="5121"/>
                  </a:lnTo>
                  <a:lnTo>
                    <a:pt x="4851" y="5121"/>
                  </a:lnTo>
                  <a:lnTo>
                    <a:pt x="5076" y="5256"/>
                  </a:lnTo>
                  <a:lnTo>
                    <a:pt x="5345" y="5301"/>
                  </a:lnTo>
                  <a:lnTo>
                    <a:pt x="6019" y="5346"/>
                  </a:lnTo>
                  <a:lnTo>
                    <a:pt x="6019" y="5346"/>
                  </a:lnTo>
                  <a:lnTo>
                    <a:pt x="6244" y="5346"/>
                  </a:lnTo>
                  <a:lnTo>
                    <a:pt x="6244" y="5346"/>
                  </a:lnTo>
                  <a:lnTo>
                    <a:pt x="7457" y="5301"/>
                  </a:lnTo>
                  <a:lnTo>
                    <a:pt x="8669" y="5256"/>
                  </a:lnTo>
                  <a:lnTo>
                    <a:pt x="9882" y="5121"/>
                  </a:lnTo>
                  <a:lnTo>
                    <a:pt x="11050" y="4986"/>
                  </a:lnTo>
                  <a:lnTo>
                    <a:pt x="11050" y="4986"/>
                  </a:lnTo>
                  <a:lnTo>
                    <a:pt x="11589" y="4852"/>
                  </a:lnTo>
                  <a:lnTo>
                    <a:pt x="12128" y="4672"/>
                  </a:lnTo>
                  <a:lnTo>
                    <a:pt x="12577" y="4492"/>
                  </a:lnTo>
                  <a:lnTo>
                    <a:pt x="13026" y="4313"/>
                  </a:lnTo>
                  <a:lnTo>
                    <a:pt x="13385" y="4088"/>
                  </a:lnTo>
                  <a:lnTo>
                    <a:pt x="13700" y="3818"/>
                  </a:lnTo>
                  <a:lnTo>
                    <a:pt x="13924" y="3549"/>
                  </a:lnTo>
                  <a:lnTo>
                    <a:pt x="14059" y="3280"/>
                  </a:lnTo>
                  <a:lnTo>
                    <a:pt x="14059" y="3280"/>
                  </a:lnTo>
                  <a:lnTo>
                    <a:pt x="14104" y="3145"/>
                  </a:lnTo>
                  <a:lnTo>
                    <a:pt x="14059" y="2965"/>
                  </a:lnTo>
                  <a:lnTo>
                    <a:pt x="14059" y="2830"/>
                  </a:lnTo>
                  <a:lnTo>
                    <a:pt x="13969" y="2651"/>
                  </a:lnTo>
                  <a:lnTo>
                    <a:pt x="13790" y="2381"/>
                  </a:lnTo>
                  <a:lnTo>
                    <a:pt x="13520" y="2112"/>
                  </a:lnTo>
                  <a:lnTo>
                    <a:pt x="13116" y="1842"/>
                  </a:lnTo>
                  <a:lnTo>
                    <a:pt x="12712" y="1573"/>
                  </a:lnTo>
                  <a:lnTo>
                    <a:pt x="12218" y="1348"/>
                  </a:lnTo>
                  <a:lnTo>
                    <a:pt x="11679" y="1168"/>
                  </a:lnTo>
                  <a:lnTo>
                    <a:pt x="11679" y="1168"/>
                  </a:lnTo>
                  <a:lnTo>
                    <a:pt x="10601" y="899"/>
                  </a:lnTo>
                  <a:lnTo>
                    <a:pt x="9388" y="630"/>
                  </a:lnTo>
                  <a:lnTo>
                    <a:pt x="8085" y="450"/>
                  </a:lnTo>
                  <a:lnTo>
                    <a:pt x="6783" y="270"/>
                  </a:lnTo>
                  <a:lnTo>
                    <a:pt x="5390" y="180"/>
                  </a:lnTo>
                  <a:lnTo>
                    <a:pt x="4043" y="91"/>
                  </a:lnTo>
                  <a:lnTo>
                    <a:pt x="1528" y="1"/>
                  </a:lnTo>
                  <a:lnTo>
                    <a:pt x="1528" y="1"/>
                  </a:lnTo>
                  <a:lnTo>
                    <a:pt x="13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692;p53">
              <a:extLst>
                <a:ext uri="{FF2B5EF4-FFF2-40B4-BE49-F238E27FC236}">
                  <a16:creationId xmlns:a16="http://schemas.microsoft.com/office/drawing/2014/main" id="{8DC0336B-DF18-4CC8-83B3-FD97152CF0B8}"/>
                </a:ext>
              </a:extLst>
            </p:cNvPr>
            <p:cNvSpPr/>
            <p:nvPr/>
          </p:nvSpPr>
          <p:spPr>
            <a:xfrm>
              <a:off x="3838050" y="1532500"/>
              <a:ext cx="51675" cy="22475"/>
            </a:xfrm>
            <a:custGeom>
              <a:avLst/>
              <a:gdLst/>
              <a:ahLst/>
              <a:cxnLst/>
              <a:rect l="l" t="t" r="r" b="b"/>
              <a:pathLst>
                <a:path w="2067" h="899" extrusionOk="0">
                  <a:moveTo>
                    <a:pt x="1034" y="0"/>
                  </a:moveTo>
                  <a:lnTo>
                    <a:pt x="630" y="45"/>
                  </a:lnTo>
                  <a:lnTo>
                    <a:pt x="315" y="135"/>
                  </a:lnTo>
                  <a:lnTo>
                    <a:pt x="91" y="270"/>
                  </a:lnTo>
                  <a:lnTo>
                    <a:pt x="1" y="360"/>
                  </a:lnTo>
                  <a:lnTo>
                    <a:pt x="1" y="449"/>
                  </a:lnTo>
                  <a:lnTo>
                    <a:pt x="1" y="539"/>
                  </a:lnTo>
                  <a:lnTo>
                    <a:pt x="91" y="629"/>
                  </a:lnTo>
                  <a:lnTo>
                    <a:pt x="315" y="764"/>
                  </a:lnTo>
                  <a:lnTo>
                    <a:pt x="630" y="854"/>
                  </a:lnTo>
                  <a:lnTo>
                    <a:pt x="1034" y="898"/>
                  </a:lnTo>
                  <a:lnTo>
                    <a:pt x="1438" y="854"/>
                  </a:lnTo>
                  <a:lnTo>
                    <a:pt x="1753" y="764"/>
                  </a:lnTo>
                  <a:lnTo>
                    <a:pt x="1977" y="629"/>
                  </a:lnTo>
                  <a:lnTo>
                    <a:pt x="2022" y="539"/>
                  </a:lnTo>
                  <a:lnTo>
                    <a:pt x="2067" y="449"/>
                  </a:lnTo>
                  <a:lnTo>
                    <a:pt x="2022" y="360"/>
                  </a:lnTo>
                  <a:lnTo>
                    <a:pt x="1977" y="270"/>
                  </a:lnTo>
                  <a:lnTo>
                    <a:pt x="1753" y="135"/>
                  </a:lnTo>
                  <a:lnTo>
                    <a:pt x="1438" y="45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99C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693;p53">
              <a:extLst>
                <a:ext uri="{FF2B5EF4-FFF2-40B4-BE49-F238E27FC236}">
                  <a16:creationId xmlns:a16="http://schemas.microsoft.com/office/drawing/2014/main" id="{1A23C5D1-263A-4C34-9C58-745F7DEC121A}"/>
                </a:ext>
              </a:extLst>
            </p:cNvPr>
            <p:cNvSpPr/>
            <p:nvPr/>
          </p:nvSpPr>
          <p:spPr>
            <a:xfrm>
              <a:off x="3838050" y="1532500"/>
              <a:ext cx="51675" cy="22475"/>
            </a:xfrm>
            <a:custGeom>
              <a:avLst/>
              <a:gdLst/>
              <a:ahLst/>
              <a:cxnLst/>
              <a:rect l="l" t="t" r="r" b="b"/>
              <a:pathLst>
                <a:path w="2067" h="899" fill="none" extrusionOk="0">
                  <a:moveTo>
                    <a:pt x="1034" y="0"/>
                  </a:moveTo>
                  <a:lnTo>
                    <a:pt x="1034" y="0"/>
                  </a:lnTo>
                  <a:lnTo>
                    <a:pt x="630" y="45"/>
                  </a:lnTo>
                  <a:lnTo>
                    <a:pt x="315" y="135"/>
                  </a:lnTo>
                  <a:lnTo>
                    <a:pt x="91" y="270"/>
                  </a:lnTo>
                  <a:lnTo>
                    <a:pt x="1" y="360"/>
                  </a:lnTo>
                  <a:lnTo>
                    <a:pt x="1" y="449"/>
                  </a:lnTo>
                  <a:lnTo>
                    <a:pt x="1" y="449"/>
                  </a:lnTo>
                  <a:lnTo>
                    <a:pt x="1" y="539"/>
                  </a:lnTo>
                  <a:lnTo>
                    <a:pt x="91" y="629"/>
                  </a:lnTo>
                  <a:lnTo>
                    <a:pt x="315" y="764"/>
                  </a:lnTo>
                  <a:lnTo>
                    <a:pt x="630" y="854"/>
                  </a:lnTo>
                  <a:lnTo>
                    <a:pt x="1034" y="898"/>
                  </a:lnTo>
                  <a:lnTo>
                    <a:pt x="1034" y="898"/>
                  </a:lnTo>
                  <a:lnTo>
                    <a:pt x="1438" y="854"/>
                  </a:lnTo>
                  <a:lnTo>
                    <a:pt x="1753" y="764"/>
                  </a:lnTo>
                  <a:lnTo>
                    <a:pt x="1977" y="629"/>
                  </a:lnTo>
                  <a:lnTo>
                    <a:pt x="2022" y="539"/>
                  </a:lnTo>
                  <a:lnTo>
                    <a:pt x="2067" y="449"/>
                  </a:lnTo>
                  <a:lnTo>
                    <a:pt x="2067" y="449"/>
                  </a:lnTo>
                  <a:lnTo>
                    <a:pt x="2022" y="360"/>
                  </a:lnTo>
                  <a:lnTo>
                    <a:pt x="1977" y="270"/>
                  </a:lnTo>
                  <a:lnTo>
                    <a:pt x="1753" y="135"/>
                  </a:lnTo>
                  <a:lnTo>
                    <a:pt x="1438" y="45"/>
                  </a:lnTo>
                  <a:lnTo>
                    <a:pt x="10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694;p53">
              <a:extLst>
                <a:ext uri="{FF2B5EF4-FFF2-40B4-BE49-F238E27FC236}">
                  <a16:creationId xmlns:a16="http://schemas.microsoft.com/office/drawing/2014/main" id="{7E866113-C009-4F63-BC53-DC6548278028}"/>
                </a:ext>
              </a:extLst>
            </p:cNvPr>
            <p:cNvSpPr/>
            <p:nvPr/>
          </p:nvSpPr>
          <p:spPr>
            <a:xfrm>
              <a:off x="2554600" y="1191150"/>
              <a:ext cx="2017850" cy="542350"/>
            </a:xfrm>
            <a:custGeom>
              <a:avLst/>
              <a:gdLst/>
              <a:ahLst/>
              <a:cxnLst/>
              <a:rect l="l" t="t" r="r" b="b"/>
              <a:pathLst>
                <a:path w="80714" h="21694" extrusionOk="0">
                  <a:moveTo>
                    <a:pt x="42491" y="1392"/>
                  </a:moveTo>
                  <a:lnTo>
                    <a:pt x="44647" y="1437"/>
                  </a:lnTo>
                  <a:lnTo>
                    <a:pt x="46713" y="1527"/>
                  </a:lnTo>
                  <a:lnTo>
                    <a:pt x="48734" y="1617"/>
                  </a:lnTo>
                  <a:lnTo>
                    <a:pt x="50665" y="1752"/>
                  </a:lnTo>
                  <a:lnTo>
                    <a:pt x="52597" y="1886"/>
                  </a:lnTo>
                  <a:lnTo>
                    <a:pt x="54483" y="2021"/>
                  </a:lnTo>
                  <a:lnTo>
                    <a:pt x="56280" y="2246"/>
                  </a:lnTo>
                  <a:lnTo>
                    <a:pt x="58031" y="2425"/>
                  </a:lnTo>
                  <a:lnTo>
                    <a:pt x="59738" y="2650"/>
                  </a:lnTo>
                  <a:lnTo>
                    <a:pt x="61355" y="2919"/>
                  </a:lnTo>
                  <a:lnTo>
                    <a:pt x="62927" y="3189"/>
                  </a:lnTo>
                  <a:lnTo>
                    <a:pt x="64454" y="3458"/>
                  </a:lnTo>
                  <a:lnTo>
                    <a:pt x="65891" y="3773"/>
                  </a:lnTo>
                  <a:lnTo>
                    <a:pt x="67284" y="4087"/>
                  </a:lnTo>
                  <a:lnTo>
                    <a:pt x="68586" y="4402"/>
                  </a:lnTo>
                  <a:lnTo>
                    <a:pt x="69844" y="4761"/>
                  </a:lnTo>
                  <a:lnTo>
                    <a:pt x="71012" y="5120"/>
                  </a:lnTo>
                  <a:lnTo>
                    <a:pt x="72090" y="5480"/>
                  </a:lnTo>
                  <a:lnTo>
                    <a:pt x="73123" y="5839"/>
                  </a:lnTo>
                  <a:lnTo>
                    <a:pt x="74111" y="6243"/>
                  </a:lnTo>
                  <a:lnTo>
                    <a:pt x="74964" y="6647"/>
                  </a:lnTo>
                  <a:lnTo>
                    <a:pt x="75773" y="7052"/>
                  </a:lnTo>
                  <a:lnTo>
                    <a:pt x="76536" y="7456"/>
                  </a:lnTo>
                  <a:lnTo>
                    <a:pt x="77165" y="7860"/>
                  </a:lnTo>
                  <a:lnTo>
                    <a:pt x="77749" y="8264"/>
                  </a:lnTo>
                  <a:lnTo>
                    <a:pt x="78198" y="8714"/>
                  </a:lnTo>
                  <a:lnTo>
                    <a:pt x="78602" y="9118"/>
                  </a:lnTo>
                  <a:lnTo>
                    <a:pt x="78917" y="9567"/>
                  </a:lnTo>
                  <a:lnTo>
                    <a:pt x="79141" y="10016"/>
                  </a:lnTo>
                  <a:lnTo>
                    <a:pt x="79276" y="10420"/>
                  </a:lnTo>
                  <a:lnTo>
                    <a:pt x="79321" y="10869"/>
                  </a:lnTo>
                  <a:lnTo>
                    <a:pt x="79276" y="11274"/>
                  </a:lnTo>
                  <a:lnTo>
                    <a:pt x="79141" y="11723"/>
                  </a:lnTo>
                  <a:lnTo>
                    <a:pt x="78917" y="12127"/>
                  </a:lnTo>
                  <a:lnTo>
                    <a:pt x="78602" y="12576"/>
                  </a:lnTo>
                  <a:lnTo>
                    <a:pt x="78198" y="12980"/>
                  </a:lnTo>
                  <a:lnTo>
                    <a:pt x="77749" y="13430"/>
                  </a:lnTo>
                  <a:lnTo>
                    <a:pt x="77165" y="13834"/>
                  </a:lnTo>
                  <a:lnTo>
                    <a:pt x="76536" y="14238"/>
                  </a:lnTo>
                  <a:lnTo>
                    <a:pt x="75773" y="14687"/>
                  </a:lnTo>
                  <a:lnTo>
                    <a:pt x="74964" y="15091"/>
                  </a:lnTo>
                  <a:lnTo>
                    <a:pt x="74111" y="15451"/>
                  </a:lnTo>
                  <a:lnTo>
                    <a:pt x="73123" y="15855"/>
                  </a:lnTo>
                  <a:lnTo>
                    <a:pt x="72090" y="16214"/>
                  </a:lnTo>
                  <a:lnTo>
                    <a:pt x="71012" y="16619"/>
                  </a:lnTo>
                  <a:lnTo>
                    <a:pt x="69844" y="16933"/>
                  </a:lnTo>
                  <a:lnTo>
                    <a:pt x="68586" y="17292"/>
                  </a:lnTo>
                  <a:lnTo>
                    <a:pt x="67284" y="17607"/>
                  </a:lnTo>
                  <a:lnTo>
                    <a:pt x="65891" y="17921"/>
                  </a:lnTo>
                  <a:lnTo>
                    <a:pt x="64454" y="18236"/>
                  </a:lnTo>
                  <a:lnTo>
                    <a:pt x="62927" y="18505"/>
                  </a:lnTo>
                  <a:lnTo>
                    <a:pt x="61355" y="18775"/>
                  </a:lnTo>
                  <a:lnTo>
                    <a:pt x="59738" y="19044"/>
                  </a:lnTo>
                  <a:lnTo>
                    <a:pt x="58031" y="19269"/>
                  </a:lnTo>
                  <a:lnTo>
                    <a:pt x="56280" y="19493"/>
                  </a:lnTo>
                  <a:lnTo>
                    <a:pt x="54483" y="19673"/>
                  </a:lnTo>
                  <a:lnTo>
                    <a:pt x="52597" y="19852"/>
                  </a:lnTo>
                  <a:lnTo>
                    <a:pt x="50665" y="19987"/>
                  </a:lnTo>
                  <a:lnTo>
                    <a:pt x="48734" y="20077"/>
                  </a:lnTo>
                  <a:lnTo>
                    <a:pt x="46713" y="20167"/>
                  </a:lnTo>
                  <a:lnTo>
                    <a:pt x="44647" y="20257"/>
                  </a:lnTo>
                  <a:lnTo>
                    <a:pt x="42491" y="20302"/>
                  </a:lnTo>
                  <a:lnTo>
                    <a:pt x="38179" y="20302"/>
                  </a:lnTo>
                  <a:lnTo>
                    <a:pt x="36068" y="20257"/>
                  </a:lnTo>
                  <a:lnTo>
                    <a:pt x="34002" y="20167"/>
                  </a:lnTo>
                  <a:lnTo>
                    <a:pt x="31980" y="20077"/>
                  </a:lnTo>
                  <a:lnTo>
                    <a:pt x="30004" y="19987"/>
                  </a:lnTo>
                  <a:lnTo>
                    <a:pt x="28073" y="19852"/>
                  </a:lnTo>
                  <a:lnTo>
                    <a:pt x="26231" y="19673"/>
                  </a:lnTo>
                  <a:lnTo>
                    <a:pt x="24435" y="19493"/>
                  </a:lnTo>
                  <a:lnTo>
                    <a:pt x="22683" y="19269"/>
                  </a:lnTo>
                  <a:lnTo>
                    <a:pt x="20976" y="19044"/>
                  </a:lnTo>
                  <a:lnTo>
                    <a:pt x="19314" y="18775"/>
                  </a:lnTo>
                  <a:lnTo>
                    <a:pt x="17742" y="18505"/>
                  </a:lnTo>
                  <a:lnTo>
                    <a:pt x="16260" y="18236"/>
                  </a:lnTo>
                  <a:lnTo>
                    <a:pt x="14823" y="17921"/>
                  </a:lnTo>
                  <a:lnTo>
                    <a:pt x="13431" y="17607"/>
                  </a:lnTo>
                  <a:lnTo>
                    <a:pt x="12128" y="17292"/>
                  </a:lnTo>
                  <a:lnTo>
                    <a:pt x="10870" y="16933"/>
                  </a:lnTo>
                  <a:lnTo>
                    <a:pt x="9703" y="16619"/>
                  </a:lnTo>
                  <a:lnTo>
                    <a:pt x="8580" y="16214"/>
                  </a:lnTo>
                  <a:lnTo>
                    <a:pt x="7547" y="15855"/>
                  </a:lnTo>
                  <a:lnTo>
                    <a:pt x="6603" y="15451"/>
                  </a:lnTo>
                  <a:lnTo>
                    <a:pt x="5705" y="15091"/>
                  </a:lnTo>
                  <a:lnTo>
                    <a:pt x="4897" y="14687"/>
                  </a:lnTo>
                  <a:lnTo>
                    <a:pt x="4178" y="14238"/>
                  </a:lnTo>
                  <a:lnTo>
                    <a:pt x="3504" y="13834"/>
                  </a:lnTo>
                  <a:lnTo>
                    <a:pt x="2965" y="13430"/>
                  </a:lnTo>
                  <a:lnTo>
                    <a:pt x="2471" y="12980"/>
                  </a:lnTo>
                  <a:lnTo>
                    <a:pt x="2067" y="12576"/>
                  </a:lnTo>
                  <a:lnTo>
                    <a:pt x="1753" y="12127"/>
                  </a:lnTo>
                  <a:lnTo>
                    <a:pt x="1528" y="11723"/>
                  </a:lnTo>
                  <a:lnTo>
                    <a:pt x="1393" y="11274"/>
                  </a:lnTo>
                  <a:lnTo>
                    <a:pt x="1348" y="10869"/>
                  </a:lnTo>
                  <a:lnTo>
                    <a:pt x="1393" y="10420"/>
                  </a:lnTo>
                  <a:lnTo>
                    <a:pt x="1528" y="10016"/>
                  </a:lnTo>
                  <a:lnTo>
                    <a:pt x="1753" y="9567"/>
                  </a:lnTo>
                  <a:lnTo>
                    <a:pt x="2067" y="9118"/>
                  </a:lnTo>
                  <a:lnTo>
                    <a:pt x="2471" y="8714"/>
                  </a:lnTo>
                  <a:lnTo>
                    <a:pt x="2965" y="8264"/>
                  </a:lnTo>
                  <a:lnTo>
                    <a:pt x="3504" y="7860"/>
                  </a:lnTo>
                  <a:lnTo>
                    <a:pt x="4178" y="7456"/>
                  </a:lnTo>
                  <a:lnTo>
                    <a:pt x="4897" y="7052"/>
                  </a:lnTo>
                  <a:lnTo>
                    <a:pt x="5705" y="6647"/>
                  </a:lnTo>
                  <a:lnTo>
                    <a:pt x="6603" y="6243"/>
                  </a:lnTo>
                  <a:lnTo>
                    <a:pt x="7547" y="5839"/>
                  </a:lnTo>
                  <a:lnTo>
                    <a:pt x="8580" y="5480"/>
                  </a:lnTo>
                  <a:lnTo>
                    <a:pt x="9703" y="5120"/>
                  </a:lnTo>
                  <a:lnTo>
                    <a:pt x="10870" y="4761"/>
                  </a:lnTo>
                  <a:lnTo>
                    <a:pt x="12128" y="4402"/>
                  </a:lnTo>
                  <a:lnTo>
                    <a:pt x="13431" y="4087"/>
                  </a:lnTo>
                  <a:lnTo>
                    <a:pt x="14823" y="3773"/>
                  </a:lnTo>
                  <a:lnTo>
                    <a:pt x="16260" y="3458"/>
                  </a:lnTo>
                  <a:lnTo>
                    <a:pt x="17742" y="3189"/>
                  </a:lnTo>
                  <a:lnTo>
                    <a:pt x="19314" y="2919"/>
                  </a:lnTo>
                  <a:lnTo>
                    <a:pt x="20976" y="2650"/>
                  </a:lnTo>
                  <a:lnTo>
                    <a:pt x="22683" y="2425"/>
                  </a:lnTo>
                  <a:lnTo>
                    <a:pt x="24435" y="2246"/>
                  </a:lnTo>
                  <a:lnTo>
                    <a:pt x="26231" y="2021"/>
                  </a:lnTo>
                  <a:lnTo>
                    <a:pt x="28073" y="1886"/>
                  </a:lnTo>
                  <a:lnTo>
                    <a:pt x="30004" y="1752"/>
                  </a:lnTo>
                  <a:lnTo>
                    <a:pt x="31980" y="1617"/>
                  </a:lnTo>
                  <a:lnTo>
                    <a:pt x="34002" y="1527"/>
                  </a:lnTo>
                  <a:lnTo>
                    <a:pt x="36068" y="1437"/>
                  </a:lnTo>
                  <a:lnTo>
                    <a:pt x="38179" y="1392"/>
                  </a:lnTo>
                  <a:close/>
                  <a:moveTo>
                    <a:pt x="40335" y="0"/>
                  </a:moveTo>
                  <a:lnTo>
                    <a:pt x="36607" y="45"/>
                  </a:lnTo>
                  <a:lnTo>
                    <a:pt x="32924" y="180"/>
                  </a:lnTo>
                  <a:lnTo>
                    <a:pt x="29241" y="449"/>
                  </a:lnTo>
                  <a:lnTo>
                    <a:pt x="25647" y="764"/>
                  </a:lnTo>
                  <a:lnTo>
                    <a:pt x="22189" y="1168"/>
                  </a:lnTo>
                  <a:lnTo>
                    <a:pt x="18865" y="1662"/>
                  </a:lnTo>
                  <a:lnTo>
                    <a:pt x="17248" y="1931"/>
                  </a:lnTo>
                  <a:lnTo>
                    <a:pt x="15676" y="2246"/>
                  </a:lnTo>
                  <a:lnTo>
                    <a:pt x="14194" y="2560"/>
                  </a:lnTo>
                  <a:lnTo>
                    <a:pt x="12712" y="2875"/>
                  </a:lnTo>
                  <a:lnTo>
                    <a:pt x="11320" y="3234"/>
                  </a:lnTo>
                  <a:lnTo>
                    <a:pt x="9972" y="3638"/>
                  </a:lnTo>
                  <a:lnTo>
                    <a:pt x="8714" y="4042"/>
                  </a:lnTo>
                  <a:lnTo>
                    <a:pt x="7502" y="4447"/>
                  </a:lnTo>
                  <a:lnTo>
                    <a:pt x="6379" y="4896"/>
                  </a:lnTo>
                  <a:lnTo>
                    <a:pt x="5346" y="5345"/>
                  </a:lnTo>
                  <a:lnTo>
                    <a:pt x="4358" y="5794"/>
                  </a:lnTo>
                  <a:lnTo>
                    <a:pt x="3504" y="6288"/>
                  </a:lnTo>
                  <a:lnTo>
                    <a:pt x="2696" y="6827"/>
                  </a:lnTo>
                  <a:lnTo>
                    <a:pt x="2022" y="7321"/>
                  </a:lnTo>
                  <a:lnTo>
                    <a:pt x="1393" y="7860"/>
                  </a:lnTo>
                  <a:lnTo>
                    <a:pt x="899" y="8444"/>
                  </a:lnTo>
                  <a:lnTo>
                    <a:pt x="495" y="9028"/>
                  </a:lnTo>
                  <a:lnTo>
                    <a:pt x="225" y="9612"/>
                  </a:lnTo>
                  <a:lnTo>
                    <a:pt x="136" y="9926"/>
                  </a:lnTo>
                  <a:lnTo>
                    <a:pt x="46" y="10241"/>
                  </a:lnTo>
                  <a:lnTo>
                    <a:pt x="1" y="10555"/>
                  </a:lnTo>
                  <a:lnTo>
                    <a:pt x="1" y="10869"/>
                  </a:lnTo>
                  <a:lnTo>
                    <a:pt x="1" y="11184"/>
                  </a:lnTo>
                  <a:lnTo>
                    <a:pt x="46" y="11498"/>
                  </a:lnTo>
                  <a:lnTo>
                    <a:pt x="136" y="11768"/>
                  </a:lnTo>
                  <a:lnTo>
                    <a:pt x="225" y="12082"/>
                  </a:lnTo>
                  <a:lnTo>
                    <a:pt x="495" y="12666"/>
                  </a:lnTo>
                  <a:lnTo>
                    <a:pt x="899" y="13250"/>
                  </a:lnTo>
                  <a:lnTo>
                    <a:pt x="1393" y="13834"/>
                  </a:lnTo>
                  <a:lnTo>
                    <a:pt x="2022" y="14373"/>
                  </a:lnTo>
                  <a:lnTo>
                    <a:pt x="2696" y="14912"/>
                  </a:lnTo>
                  <a:lnTo>
                    <a:pt x="3504" y="15406"/>
                  </a:lnTo>
                  <a:lnTo>
                    <a:pt x="4358" y="15900"/>
                  </a:lnTo>
                  <a:lnTo>
                    <a:pt x="5346" y="16394"/>
                  </a:lnTo>
                  <a:lnTo>
                    <a:pt x="6379" y="16843"/>
                  </a:lnTo>
                  <a:lnTo>
                    <a:pt x="7502" y="17247"/>
                  </a:lnTo>
                  <a:lnTo>
                    <a:pt x="8714" y="17697"/>
                  </a:lnTo>
                  <a:lnTo>
                    <a:pt x="9972" y="18101"/>
                  </a:lnTo>
                  <a:lnTo>
                    <a:pt x="11320" y="18460"/>
                  </a:lnTo>
                  <a:lnTo>
                    <a:pt x="12712" y="18819"/>
                  </a:lnTo>
                  <a:lnTo>
                    <a:pt x="14194" y="19179"/>
                  </a:lnTo>
                  <a:lnTo>
                    <a:pt x="15676" y="19493"/>
                  </a:lnTo>
                  <a:lnTo>
                    <a:pt x="17248" y="19763"/>
                  </a:lnTo>
                  <a:lnTo>
                    <a:pt x="18865" y="20032"/>
                  </a:lnTo>
                  <a:lnTo>
                    <a:pt x="22189" y="20526"/>
                  </a:lnTo>
                  <a:lnTo>
                    <a:pt x="25647" y="20975"/>
                  </a:lnTo>
                  <a:lnTo>
                    <a:pt x="29241" y="21290"/>
                  </a:lnTo>
                  <a:lnTo>
                    <a:pt x="32924" y="21514"/>
                  </a:lnTo>
                  <a:lnTo>
                    <a:pt x="36607" y="21649"/>
                  </a:lnTo>
                  <a:lnTo>
                    <a:pt x="40335" y="21694"/>
                  </a:lnTo>
                  <a:lnTo>
                    <a:pt x="44063" y="21649"/>
                  </a:lnTo>
                  <a:lnTo>
                    <a:pt x="47791" y="21514"/>
                  </a:lnTo>
                  <a:lnTo>
                    <a:pt x="51429" y="21290"/>
                  </a:lnTo>
                  <a:lnTo>
                    <a:pt x="55022" y="20975"/>
                  </a:lnTo>
                  <a:lnTo>
                    <a:pt x="58480" y="20526"/>
                  </a:lnTo>
                  <a:lnTo>
                    <a:pt x="61849" y="20032"/>
                  </a:lnTo>
                  <a:lnTo>
                    <a:pt x="63421" y="19763"/>
                  </a:lnTo>
                  <a:lnTo>
                    <a:pt x="64993" y="19493"/>
                  </a:lnTo>
                  <a:lnTo>
                    <a:pt x="66520" y="19179"/>
                  </a:lnTo>
                  <a:lnTo>
                    <a:pt x="67957" y="18819"/>
                  </a:lnTo>
                  <a:lnTo>
                    <a:pt x="69350" y="18460"/>
                  </a:lnTo>
                  <a:lnTo>
                    <a:pt x="70697" y="18101"/>
                  </a:lnTo>
                  <a:lnTo>
                    <a:pt x="71955" y="17697"/>
                  </a:lnTo>
                  <a:lnTo>
                    <a:pt x="73168" y="17247"/>
                  </a:lnTo>
                  <a:lnTo>
                    <a:pt x="74291" y="16843"/>
                  </a:lnTo>
                  <a:lnTo>
                    <a:pt x="75324" y="16394"/>
                  </a:lnTo>
                  <a:lnTo>
                    <a:pt x="76312" y="15900"/>
                  </a:lnTo>
                  <a:lnTo>
                    <a:pt x="77210" y="15406"/>
                  </a:lnTo>
                  <a:lnTo>
                    <a:pt x="77974" y="14912"/>
                  </a:lnTo>
                  <a:lnTo>
                    <a:pt x="78692" y="14373"/>
                  </a:lnTo>
                  <a:lnTo>
                    <a:pt x="79276" y="13834"/>
                  </a:lnTo>
                  <a:lnTo>
                    <a:pt x="79770" y="13250"/>
                  </a:lnTo>
                  <a:lnTo>
                    <a:pt x="80174" y="12666"/>
                  </a:lnTo>
                  <a:lnTo>
                    <a:pt x="80489" y="12082"/>
                  </a:lnTo>
                  <a:lnTo>
                    <a:pt x="80579" y="11768"/>
                  </a:lnTo>
                  <a:lnTo>
                    <a:pt x="80668" y="11498"/>
                  </a:lnTo>
                  <a:lnTo>
                    <a:pt x="80713" y="11184"/>
                  </a:lnTo>
                  <a:lnTo>
                    <a:pt x="80713" y="10869"/>
                  </a:lnTo>
                  <a:lnTo>
                    <a:pt x="80713" y="10555"/>
                  </a:lnTo>
                  <a:lnTo>
                    <a:pt x="80668" y="10241"/>
                  </a:lnTo>
                  <a:lnTo>
                    <a:pt x="80579" y="9926"/>
                  </a:lnTo>
                  <a:lnTo>
                    <a:pt x="80489" y="9612"/>
                  </a:lnTo>
                  <a:lnTo>
                    <a:pt x="80174" y="9028"/>
                  </a:lnTo>
                  <a:lnTo>
                    <a:pt x="79770" y="8444"/>
                  </a:lnTo>
                  <a:lnTo>
                    <a:pt x="79276" y="7860"/>
                  </a:lnTo>
                  <a:lnTo>
                    <a:pt x="78692" y="7321"/>
                  </a:lnTo>
                  <a:lnTo>
                    <a:pt x="77974" y="6827"/>
                  </a:lnTo>
                  <a:lnTo>
                    <a:pt x="77210" y="6288"/>
                  </a:lnTo>
                  <a:lnTo>
                    <a:pt x="76312" y="5794"/>
                  </a:lnTo>
                  <a:lnTo>
                    <a:pt x="75324" y="5345"/>
                  </a:lnTo>
                  <a:lnTo>
                    <a:pt x="74291" y="4896"/>
                  </a:lnTo>
                  <a:lnTo>
                    <a:pt x="73168" y="4447"/>
                  </a:lnTo>
                  <a:lnTo>
                    <a:pt x="71955" y="4042"/>
                  </a:lnTo>
                  <a:lnTo>
                    <a:pt x="70697" y="3638"/>
                  </a:lnTo>
                  <a:lnTo>
                    <a:pt x="69350" y="3234"/>
                  </a:lnTo>
                  <a:lnTo>
                    <a:pt x="67957" y="2875"/>
                  </a:lnTo>
                  <a:lnTo>
                    <a:pt x="66520" y="2560"/>
                  </a:lnTo>
                  <a:lnTo>
                    <a:pt x="64993" y="2246"/>
                  </a:lnTo>
                  <a:lnTo>
                    <a:pt x="63421" y="1931"/>
                  </a:lnTo>
                  <a:lnTo>
                    <a:pt x="61849" y="1662"/>
                  </a:lnTo>
                  <a:lnTo>
                    <a:pt x="58480" y="1168"/>
                  </a:lnTo>
                  <a:lnTo>
                    <a:pt x="55022" y="764"/>
                  </a:lnTo>
                  <a:lnTo>
                    <a:pt x="51429" y="449"/>
                  </a:lnTo>
                  <a:lnTo>
                    <a:pt x="47791" y="180"/>
                  </a:lnTo>
                  <a:lnTo>
                    <a:pt x="44063" y="45"/>
                  </a:lnTo>
                  <a:lnTo>
                    <a:pt x="40335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695;p53">
              <a:extLst>
                <a:ext uri="{FF2B5EF4-FFF2-40B4-BE49-F238E27FC236}">
                  <a16:creationId xmlns:a16="http://schemas.microsoft.com/office/drawing/2014/main" id="{C13A1C6B-61A5-4304-B050-2345878EB86F}"/>
                </a:ext>
              </a:extLst>
            </p:cNvPr>
            <p:cNvSpPr/>
            <p:nvPr/>
          </p:nvSpPr>
          <p:spPr>
            <a:xfrm>
              <a:off x="2683750" y="1324750"/>
              <a:ext cx="1759575" cy="180825"/>
            </a:xfrm>
            <a:custGeom>
              <a:avLst/>
              <a:gdLst/>
              <a:ahLst/>
              <a:cxnLst/>
              <a:rect l="l" t="t" r="r" b="b"/>
              <a:pathLst>
                <a:path w="70383" h="7233" extrusionOk="0">
                  <a:moveTo>
                    <a:pt x="35169" y="1"/>
                  </a:moveTo>
                  <a:lnTo>
                    <a:pt x="32204" y="46"/>
                  </a:lnTo>
                  <a:lnTo>
                    <a:pt x="29240" y="91"/>
                  </a:lnTo>
                  <a:lnTo>
                    <a:pt x="26275" y="225"/>
                  </a:lnTo>
                  <a:lnTo>
                    <a:pt x="23356" y="405"/>
                  </a:lnTo>
                  <a:lnTo>
                    <a:pt x="20526" y="630"/>
                  </a:lnTo>
                  <a:lnTo>
                    <a:pt x="17742" y="899"/>
                  </a:lnTo>
                  <a:lnTo>
                    <a:pt x="15092" y="1214"/>
                  </a:lnTo>
                  <a:lnTo>
                    <a:pt x="12576" y="1573"/>
                  </a:lnTo>
                  <a:lnTo>
                    <a:pt x="10196" y="1977"/>
                  </a:lnTo>
                  <a:lnTo>
                    <a:pt x="7995" y="2426"/>
                  </a:lnTo>
                  <a:lnTo>
                    <a:pt x="6019" y="2920"/>
                  </a:lnTo>
                  <a:lnTo>
                    <a:pt x="5120" y="3235"/>
                  </a:lnTo>
                  <a:lnTo>
                    <a:pt x="4267" y="3504"/>
                  </a:lnTo>
                  <a:lnTo>
                    <a:pt x="3504" y="3774"/>
                  </a:lnTo>
                  <a:lnTo>
                    <a:pt x="2785" y="4088"/>
                  </a:lnTo>
                  <a:lnTo>
                    <a:pt x="2156" y="4403"/>
                  </a:lnTo>
                  <a:lnTo>
                    <a:pt x="1572" y="4717"/>
                  </a:lnTo>
                  <a:lnTo>
                    <a:pt x="1078" y="5076"/>
                  </a:lnTo>
                  <a:lnTo>
                    <a:pt x="674" y="5436"/>
                  </a:lnTo>
                  <a:lnTo>
                    <a:pt x="315" y="5795"/>
                  </a:lnTo>
                  <a:lnTo>
                    <a:pt x="90" y="6154"/>
                  </a:lnTo>
                  <a:lnTo>
                    <a:pt x="0" y="6289"/>
                  </a:lnTo>
                  <a:lnTo>
                    <a:pt x="0" y="6424"/>
                  </a:lnTo>
                  <a:lnTo>
                    <a:pt x="0" y="6693"/>
                  </a:lnTo>
                  <a:lnTo>
                    <a:pt x="135" y="6918"/>
                  </a:lnTo>
                  <a:lnTo>
                    <a:pt x="225" y="7008"/>
                  </a:lnTo>
                  <a:lnTo>
                    <a:pt x="315" y="7097"/>
                  </a:lnTo>
                  <a:lnTo>
                    <a:pt x="449" y="7142"/>
                  </a:lnTo>
                  <a:lnTo>
                    <a:pt x="584" y="7187"/>
                  </a:lnTo>
                  <a:lnTo>
                    <a:pt x="854" y="7142"/>
                  </a:lnTo>
                  <a:lnTo>
                    <a:pt x="1078" y="7053"/>
                  </a:lnTo>
                  <a:lnTo>
                    <a:pt x="1213" y="6963"/>
                  </a:lnTo>
                  <a:lnTo>
                    <a:pt x="1258" y="6828"/>
                  </a:lnTo>
                  <a:lnTo>
                    <a:pt x="1437" y="6603"/>
                  </a:lnTo>
                  <a:lnTo>
                    <a:pt x="1707" y="6334"/>
                  </a:lnTo>
                  <a:lnTo>
                    <a:pt x="1976" y="6109"/>
                  </a:lnTo>
                  <a:lnTo>
                    <a:pt x="2381" y="5840"/>
                  </a:lnTo>
                  <a:lnTo>
                    <a:pt x="2785" y="5615"/>
                  </a:lnTo>
                  <a:lnTo>
                    <a:pt x="3324" y="5346"/>
                  </a:lnTo>
                  <a:lnTo>
                    <a:pt x="4492" y="4897"/>
                  </a:lnTo>
                  <a:lnTo>
                    <a:pt x="5929" y="4403"/>
                  </a:lnTo>
                  <a:lnTo>
                    <a:pt x="7636" y="3953"/>
                  </a:lnTo>
                  <a:lnTo>
                    <a:pt x="9522" y="3549"/>
                  </a:lnTo>
                  <a:lnTo>
                    <a:pt x="11633" y="3145"/>
                  </a:lnTo>
                  <a:lnTo>
                    <a:pt x="13924" y="2741"/>
                  </a:lnTo>
                  <a:lnTo>
                    <a:pt x="16439" y="2426"/>
                  </a:lnTo>
                  <a:lnTo>
                    <a:pt x="19179" y="2112"/>
                  </a:lnTo>
                  <a:lnTo>
                    <a:pt x="22053" y="1887"/>
                  </a:lnTo>
                  <a:lnTo>
                    <a:pt x="25108" y="1663"/>
                  </a:lnTo>
                  <a:lnTo>
                    <a:pt x="28297" y="1528"/>
                  </a:lnTo>
                  <a:lnTo>
                    <a:pt x="31665" y="1438"/>
                  </a:lnTo>
                  <a:lnTo>
                    <a:pt x="35169" y="1393"/>
                  </a:lnTo>
                  <a:lnTo>
                    <a:pt x="38717" y="1438"/>
                  </a:lnTo>
                  <a:lnTo>
                    <a:pt x="42086" y="1528"/>
                  </a:lnTo>
                  <a:lnTo>
                    <a:pt x="45319" y="1663"/>
                  </a:lnTo>
                  <a:lnTo>
                    <a:pt x="48374" y="1887"/>
                  </a:lnTo>
                  <a:lnTo>
                    <a:pt x="51248" y="2112"/>
                  </a:lnTo>
                  <a:lnTo>
                    <a:pt x="53988" y="2426"/>
                  </a:lnTo>
                  <a:lnTo>
                    <a:pt x="56503" y="2741"/>
                  </a:lnTo>
                  <a:lnTo>
                    <a:pt x="58794" y="3145"/>
                  </a:lnTo>
                  <a:lnTo>
                    <a:pt x="60905" y="3549"/>
                  </a:lnTo>
                  <a:lnTo>
                    <a:pt x="62791" y="3953"/>
                  </a:lnTo>
                  <a:lnTo>
                    <a:pt x="64498" y="4403"/>
                  </a:lnTo>
                  <a:lnTo>
                    <a:pt x="65891" y="4897"/>
                  </a:lnTo>
                  <a:lnTo>
                    <a:pt x="67103" y="5391"/>
                  </a:lnTo>
                  <a:lnTo>
                    <a:pt x="67597" y="5615"/>
                  </a:lnTo>
                  <a:lnTo>
                    <a:pt x="68047" y="5885"/>
                  </a:lnTo>
                  <a:lnTo>
                    <a:pt x="68406" y="6109"/>
                  </a:lnTo>
                  <a:lnTo>
                    <a:pt x="68720" y="6379"/>
                  </a:lnTo>
                  <a:lnTo>
                    <a:pt x="68945" y="6603"/>
                  </a:lnTo>
                  <a:lnTo>
                    <a:pt x="69080" y="6873"/>
                  </a:lnTo>
                  <a:lnTo>
                    <a:pt x="69214" y="7008"/>
                  </a:lnTo>
                  <a:lnTo>
                    <a:pt x="69349" y="7142"/>
                  </a:lnTo>
                  <a:lnTo>
                    <a:pt x="69529" y="7187"/>
                  </a:lnTo>
                  <a:lnTo>
                    <a:pt x="69708" y="7232"/>
                  </a:lnTo>
                  <a:lnTo>
                    <a:pt x="69888" y="7187"/>
                  </a:lnTo>
                  <a:lnTo>
                    <a:pt x="70023" y="7142"/>
                  </a:lnTo>
                  <a:lnTo>
                    <a:pt x="70158" y="7053"/>
                  </a:lnTo>
                  <a:lnTo>
                    <a:pt x="70247" y="6963"/>
                  </a:lnTo>
                  <a:lnTo>
                    <a:pt x="70382" y="6738"/>
                  </a:lnTo>
                  <a:lnTo>
                    <a:pt x="70382" y="6469"/>
                  </a:lnTo>
                  <a:lnTo>
                    <a:pt x="70382" y="6334"/>
                  </a:lnTo>
                  <a:lnTo>
                    <a:pt x="70337" y="6199"/>
                  </a:lnTo>
                  <a:lnTo>
                    <a:pt x="70068" y="5840"/>
                  </a:lnTo>
                  <a:lnTo>
                    <a:pt x="69753" y="5481"/>
                  </a:lnTo>
                  <a:lnTo>
                    <a:pt x="69349" y="5121"/>
                  </a:lnTo>
                  <a:lnTo>
                    <a:pt x="68855" y="4762"/>
                  </a:lnTo>
                  <a:lnTo>
                    <a:pt x="68271" y="4447"/>
                  </a:lnTo>
                  <a:lnTo>
                    <a:pt x="67642" y="4133"/>
                  </a:lnTo>
                  <a:lnTo>
                    <a:pt x="66924" y="3819"/>
                  </a:lnTo>
                  <a:lnTo>
                    <a:pt x="66160" y="3504"/>
                  </a:lnTo>
                  <a:lnTo>
                    <a:pt x="65307" y="3235"/>
                  </a:lnTo>
                  <a:lnTo>
                    <a:pt x="64408" y="2965"/>
                  </a:lnTo>
                  <a:lnTo>
                    <a:pt x="62432" y="2471"/>
                  </a:lnTo>
                  <a:lnTo>
                    <a:pt x="60231" y="1977"/>
                  </a:lnTo>
                  <a:lnTo>
                    <a:pt x="57896" y="1573"/>
                  </a:lnTo>
                  <a:lnTo>
                    <a:pt x="55336" y="1214"/>
                  </a:lnTo>
                  <a:lnTo>
                    <a:pt x="52686" y="899"/>
                  </a:lnTo>
                  <a:lnTo>
                    <a:pt x="49901" y="630"/>
                  </a:lnTo>
                  <a:lnTo>
                    <a:pt x="47071" y="405"/>
                  </a:lnTo>
                  <a:lnTo>
                    <a:pt x="44107" y="225"/>
                  </a:lnTo>
                  <a:lnTo>
                    <a:pt x="41142" y="91"/>
                  </a:lnTo>
                  <a:lnTo>
                    <a:pt x="38178" y="46"/>
                  </a:lnTo>
                  <a:lnTo>
                    <a:pt x="35169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696;p53">
              <a:extLst>
                <a:ext uri="{FF2B5EF4-FFF2-40B4-BE49-F238E27FC236}">
                  <a16:creationId xmlns:a16="http://schemas.microsoft.com/office/drawing/2014/main" id="{58C43A26-1E75-453F-8F99-FF5A2BA55F4B}"/>
                </a:ext>
              </a:extLst>
            </p:cNvPr>
            <p:cNvSpPr/>
            <p:nvPr/>
          </p:nvSpPr>
          <p:spPr>
            <a:xfrm>
              <a:off x="2662400" y="1271975"/>
              <a:ext cx="1802250" cy="364975"/>
            </a:xfrm>
            <a:custGeom>
              <a:avLst/>
              <a:gdLst/>
              <a:ahLst/>
              <a:cxnLst/>
              <a:rect l="l" t="t" r="r" b="b"/>
              <a:pathLst>
                <a:path w="72090" h="14599" extrusionOk="0">
                  <a:moveTo>
                    <a:pt x="36023" y="1393"/>
                  </a:moveTo>
                  <a:lnTo>
                    <a:pt x="39975" y="1438"/>
                  </a:lnTo>
                  <a:lnTo>
                    <a:pt x="43703" y="1528"/>
                  </a:lnTo>
                  <a:lnTo>
                    <a:pt x="47207" y="1708"/>
                  </a:lnTo>
                  <a:lnTo>
                    <a:pt x="50530" y="1932"/>
                  </a:lnTo>
                  <a:lnTo>
                    <a:pt x="53584" y="2247"/>
                  </a:lnTo>
                  <a:lnTo>
                    <a:pt x="56459" y="2606"/>
                  </a:lnTo>
                  <a:lnTo>
                    <a:pt x="59064" y="2965"/>
                  </a:lnTo>
                  <a:lnTo>
                    <a:pt x="61400" y="3414"/>
                  </a:lnTo>
                  <a:lnTo>
                    <a:pt x="63556" y="3864"/>
                  </a:lnTo>
                  <a:lnTo>
                    <a:pt x="65397" y="4313"/>
                  </a:lnTo>
                  <a:lnTo>
                    <a:pt x="66969" y="4807"/>
                  </a:lnTo>
                  <a:lnTo>
                    <a:pt x="68317" y="5301"/>
                  </a:lnTo>
                  <a:lnTo>
                    <a:pt x="68856" y="5570"/>
                  </a:lnTo>
                  <a:lnTo>
                    <a:pt x="69350" y="5840"/>
                  </a:lnTo>
                  <a:lnTo>
                    <a:pt x="69754" y="6064"/>
                  </a:lnTo>
                  <a:lnTo>
                    <a:pt x="70068" y="6334"/>
                  </a:lnTo>
                  <a:lnTo>
                    <a:pt x="70338" y="6558"/>
                  </a:lnTo>
                  <a:lnTo>
                    <a:pt x="70562" y="6828"/>
                  </a:lnTo>
                  <a:lnTo>
                    <a:pt x="70652" y="7053"/>
                  </a:lnTo>
                  <a:lnTo>
                    <a:pt x="70697" y="7277"/>
                  </a:lnTo>
                  <a:lnTo>
                    <a:pt x="70652" y="7502"/>
                  </a:lnTo>
                  <a:lnTo>
                    <a:pt x="70562" y="7771"/>
                  </a:lnTo>
                  <a:lnTo>
                    <a:pt x="70338" y="7996"/>
                  </a:lnTo>
                  <a:lnTo>
                    <a:pt x="70068" y="8265"/>
                  </a:lnTo>
                  <a:lnTo>
                    <a:pt x="69754" y="8490"/>
                  </a:lnTo>
                  <a:lnTo>
                    <a:pt x="69350" y="8759"/>
                  </a:lnTo>
                  <a:lnTo>
                    <a:pt x="68856" y="8984"/>
                  </a:lnTo>
                  <a:lnTo>
                    <a:pt x="68317" y="9253"/>
                  </a:lnTo>
                  <a:lnTo>
                    <a:pt x="66969" y="9747"/>
                  </a:lnTo>
                  <a:lnTo>
                    <a:pt x="65397" y="10242"/>
                  </a:lnTo>
                  <a:lnTo>
                    <a:pt x="63556" y="10736"/>
                  </a:lnTo>
                  <a:lnTo>
                    <a:pt x="61400" y="11185"/>
                  </a:lnTo>
                  <a:lnTo>
                    <a:pt x="59064" y="11589"/>
                  </a:lnTo>
                  <a:lnTo>
                    <a:pt x="56459" y="11993"/>
                  </a:lnTo>
                  <a:lnTo>
                    <a:pt x="53584" y="12308"/>
                  </a:lnTo>
                  <a:lnTo>
                    <a:pt x="50530" y="12622"/>
                  </a:lnTo>
                  <a:lnTo>
                    <a:pt x="47207" y="12847"/>
                  </a:lnTo>
                  <a:lnTo>
                    <a:pt x="43703" y="13026"/>
                  </a:lnTo>
                  <a:lnTo>
                    <a:pt x="39975" y="13161"/>
                  </a:lnTo>
                  <a:lnTo>
                    <a:pt x="36023" y="13206"/>
                  </a:lnTo>
                  <a:lnTo>
                    <a:pt x="32115" y="13161"/>
                  </a:lnTo>
                  <a:lnTo>
                    <a:pt x="28387" y="13026"/>
                  </a:lnTo>
                  <a:lnTo>
                    <a:pt x="24839" y="12847"/>
                  </a:lnTo>
                  <a:lnTo>
                    <a:pt x="21560" y="12622"/>
                  </a:lnTo>
                  <a:lnTo>
                    <a:pt x="18461" y="12308"/>
                  </a:lnTo>
                  <a:lnTo>
                    <a:pt x="15631" y="11993"/>
                  </a:lnTo>
                  <a:lnTo>
                    <a:pt x="13026" y="11589"/>
                  </a:lnTo>
                  <a:lnTo>
                    <a:pt x="10646" y="11185"/>
                  </a:lnTo>
                  <a:lnTo>
                    <a:pt x="8535" y="10736"/>
                  </a:lnTo>
                  <a:lnTo>
                    <a:pt x="6693" y="10242"/>
                  </a:lnTo>
                  <a:lnTo>
                    <a:pt x="5076" y="9747"/>
                  </a:lnTo>
                  <a:lnTo>
                    <a:pt x="3774" y="9253"/>
                  </a:lnTo>
                  <a:lnTo>
                    <a:pt x="3190" y="8984"/>
                  </a:lnTo>
                  <a:lnTo>
                    <a:pt x="2741" y="8759"/>
                  </a:lnTo>
                  <a:lnTo>
                    <a:pt x="2336" y="8490"/>
                  </a:lnTo>
                  <a:lnTo>
                    <a:pt x="1977" y="8265"/>
                  </a:lnTo>
                  <a:lnTo>
                    <a:pt x="1708" y="7996"/>
                  </a:lnTo>
                  <a:lnTo>
                    <a:pt x="1528" y="7771"/>
                  </a:lnTo>
                  <a:lnTo>
                    <a:pt x="1393" y="7502"/>
                  </a:lnTo>
                  <a:lnTo>
                    <a:pt x="1348" y="7277"/>
                  </a:lnTo>
                  <a:lnTo>
                    <a:pt x="1393" y="7053"/>
                  </a:lnTo>
                  <a:lnTo>
                    <a:pt x="1528" y="6828"/>
                  </a:lnTo>
                  <a:lnTo>
                    <a:pt x="1708" y="6558"/>
                  </a:lnTo>
                  <a:lnTo>
                    <a:pt x="1977" y="6334"/>
                  </a:lnTo>
                  <a:lnTo>
                    <a:pt x="2336" y="6064"/>
                  </a:lnTo>
                  <a:lnTo>
                    <a:pt x="2741" y="5840"/>
                  </a:lnTo>
                  <a:lnTo>
                    <a:pt x="3190" y="5570"/>
                  </a:lnTo>
                  <a:lnTo>
                    <a:pt x="3774" y="5301"/>
                  </a:lnTo>
                  <a:lnTo>
                    <a:pt x="5076" y="4807"/>
                  </a:lnTo>
                  <a:lnTo>
                    <a:pt x="6693" y="4313"/>
                  </a:lnTo>
                  <a:lnTo>
                    <a:pt x="8535" y="3864"/>
                  </a:lnTo>
                  <a:lnTo>
                    <a:pt x="10646" y="3414"/>
                  </a:lnTo>
                  <a:lnTo>
                    <a:pt x="13026" y="2965"/>
                  </a:lnTo>
                  <a:lnTo>
                    <a:pt x="15631" y="2606"/>
                  </a:lnTo>
                  <a:lnTo>
                    <a:pt x="18461" y="2247"/>
                  </a:lnTo>
                  <a:lnTo>
                    <a:pt x="21560" y="1932"/>
                  </a:lnTo>
                  <a:lnTo>
                    <a:pt x="24839" y="1708"/>
                  </a:lnTo>
                  <a:lnTo>
                    <a:pt x="28387" y="1528"/>
                  </a:lnTo>
                  <a:lnTo>
                    <a:pt x="32115" y="1438"/>
                  </a:lnTo>
                  <a:lnTo>
                    <a:pt x="36023" y="1393"/>
                  </a:lnTo>
                  <a:close/>
                  <a:moveTo>
                    <a:pt x="36023" y="1"/>
                  </a:moveTo>
                  <a:lnTo>
                    <a:pt x="32699" y="46"/>
                  </a:lnTo>
                  <a:lnTo>
                    <a:pt x="29330" y="136"/>
                  </a:lnTo>
                  <a:lnTo>
                    <a:pt x="26052" y="270"/>
                  </a:lnTo>
                  <a:lnTo>
                    <a:pt x="22863" y="450"/>
                  </a:lnTo>
                  <a:lnTo>
                    <a:pt x="19718" y="720"/>
                  </a:lnTo>
                  <a:lnTo>
                    <a:pt x="16754" y="1034"/>
                  </a:lnTo>
                  <a:lnTo>
                    <a:pt x="13924" y="1438"/>
                  </a:lnTo>
                  <a:lnTo>
                    <a:pt x="11274" y="1842"/>
                  </a:lnTo>
                  <a:lnTo>
                    <a:pt x="8849" y="2336"/>
                  </a:lnTo>
                  <a:lnTo>
                    <a:pt x="7726" y="2606"/>
                  </a:lnTo>
                  <a:lnTo>
                    <a:pt x="6693" y="2875"/>
                  </a:lnTo>
                  <a:lnTo>
                    <a:pt x="5660" y="3190"/>
                  </a:lnTo>
                  <a:lnTo>
                    <a:pt x="4762" y="3459"/>
                  </a:lnTo>
                  <a:lnTo>
                    <a:pt x="3863" y="3774"/>
                  </a:lnTo>
                  <a:lnTo>
                    <a:pt x="3100" y="4133"/>
                  </a:lnTo>
                  <a:lnTo>
                    <a:pt x="2381" y="4492"/>
                  </a:lnTo>
                  <a:lnTo>
                    <a:pt x="1797" y="4852"/>
                  </a:lnTo>
                  <a:lnTo>
                    <a:pt x="1258" y="5211"/>
                  </a:lnTo>
                  <a:lnTo>
                    <a:pt x="809" y="5615"/>
                  </a:lnTo>
                  <a:lnTo>
                    <a:pt x="450" y="6020"/>
                  </a:lnTo>
                  <a:lnTo>
                    <a:pt x="180" y="6424"/>
                  </a:lnTo>
                  <a:lnTo>
                    <a:pt x="46" y="6828"/>
                  </a:lnTo>
                  <a:lnTo>
                    <a:pt x="1" y="7277"/>
                  </a:lnTo>
                  <a:lnTo>
                    <a:pt x="46" y="7726"/>
                  </a:lnTo>
                  <a:lnTo>
                    <a:pt x="180" y="8175"/>
                  </a:lnTo>
                  <a:lnTo>
                    <a:pt x="450" y="8580"/>
                  </a:lnTo>
                  <a:lnTo>
                    <a:pt x="809" y="8984"/>
                  </a:lnTo>
                  <a:lnTo>
                    <a:pt x="1258" y="9343"/>
                  </a:lnTo>
                  <a:lnTo>
                    <a:pt x="1797" y="9747"/>
                  </a:lnTo>
                  <a:lnTo>
                    <a:pt x="2381" y="10107"/>
                  </a:lnTo>
                  <a:lnTo>
                    <a:pt x="3100" y="10466"/>
                  </a:lnTo>
                  <a:lnTo>
                    <a:pt x="3863" y="10781"/>
                  </a:lnTo>
                  <a:lnTo>
                    <a:pt x="4762" y="11095"/>
                  </a:lnTo>
                  <a:lnTo>
                    <a:pt x="5660" y="11409"/>
                  </a:lnTo>
                  <a:lnTo>
                    <a:pt x="6693" y="11679"/>
                  </a:lnTo>
                  <a:lnTo>
                    <a:pt x="7726" y="11993"/>
                  </a:lnTo>
                  <a:lnTo>
                    <a:pt x="8849" y="12218"/>
                  </a:lnTo>
                  <a:lnTo>
                    <a:pt x="11274" y="12712"/>
                  </a:lnTo>
                  <a:lnTo>
                    <a:pt x="13924" y="13161"/>
                  </a:lnTo>
                  <a:lnTo>
                    <a:pt x="16754" y="13520"/>
                  </a:lnTo>
                  <a:lnTo>
                    <a:pt x="19718" y="13835"/>
                  </a:lnTo>
                  <a:lnTo>
                    <a:pt x="22863" y="14104"/>
                  </a:lnTo>
                  <a:lnTo>
                    <a:pt x="26052" y="14329"/>
                  </a:lnTo>
                  <a:lnTo>
                    <a:pt x="29330" y="14464"/>
                  </a:lnTo>
                  <a:lnTo>
                    <a:pt x="32699" y="14553"/>
                  </a:lnTo>
                  <a:lnTo>
                    <a:pt x="36023" y="14598"/>
                  </a:lnTo>
                  <a:lnTo>
                    <a:pt x="39391" y="14553"/>
                  </a:lnTo>
                  <a:lnTo>
                    <a:pt x="42715" y="14464"/>
                  </a:lnTo>
                  <a:lnTo>
                    <a:pt x="45994" y="14329"/>
                  </a:lnTo>
                  <a:lnTo>
                    <a:pt x="49228" y="14104"/>
                  </a:lnTo>
                  <a:lnTo>
                    <a:pt x="52327" y="13835"/>
                  </a:lnTo>
                  <a:lnTo>
                    <a:pt x="55291" y="13520"/>
                  </a:lnTo>
                  <a:lnTo>
                    <a:pt x="58121" y="13161"/>
                  </a:lnTo>
                  <a:lnTo>
                    <a:pt x="60771" y="12712"/>
                  </a:lnTo>
                  <a:lnTo>
                    <a:pt x="63196" y="12218"/>
                  </a:lnTo>
                  <a:lnTo>
                    <a:pt x="64319" y="11993"/>
                  </a:lnTo>
                  <a:lnTo>
                    <a:pt x="65397" y="11679"/>
                  </a:lnTo>
                  <a:lnTo>
                    <a:pt x="66385" y="11409"/>
                  </a:lnTo>
                  <a:lnTo>
                    <a:pt x="67329" y="11095"/>
                  </a:lnTo>
                  <a:lnTo>
                    <a:pt x="68182" y="10781"/>
                  </a:lnTo>
                  <a:lnTo>
                    <a:pt x="68945" y="10466"/>
                  </a:lnTo>
                  <a:lnTo>
                    <a:pt x="69664" y="10107"/>
                  </a:lnTo>
                  <a:lnTo>
                    <a:pt x="70293" y="9747"/>
                  </a:lnTo>
                  <a:lnTo>
                    <a:pt x="70832" y="9343"/>
                  </a:lnTo>
                  <a:lnTo>
                    <a:pt x="71281" y="8984"/>
                  </a:lnTo>
                  <a:lnTo>
                    <a:pt x="71595" y="8580"/>
                  </a:lnTo>
                  <a:lnTo>
                    <a:pt x="71865" y="8175"/>
                  </a:lnTo>
                  <a:lnTo>
                    <a:pt x="72045" y="7726"/>
                  </a:lnTo>
                  <a:lnTo>
                    <a:pt x="72090" y="7277"/>
                  </a:lnTo>
                  <a:lnTo>
                    <a:pt x="72045" y="6828"/>
                  </a:lnTo>
                  <a:lnTo>
                    <a:pt x="71865" y="6424"/>
                  </a:lnTo>
                  <a:lnTo>
                    <a:pt x="71595" y="6020"/>
                  </a:lnTo>
                  <a:lnTo>
                    <a:pt x="71281" y="5615"/>
                  </a:lnTo>
                  <a:lnTo>
                    <a:pt x="70832" y="5211"/>
                  </a:lnTo>
                  <a:lnTo>
                    <a:pt x="70293" y="4852"/>
                  </a:lnTo>
                  <a:lnTo>
                    <a:pt x="69664" y="4492"/>
                  </a:lnTo>
                  <a:lnTo>
                    <a:pt x="68945" y="4133"/>
                  </a:lnTo>
                  <a:lnTo>
                    <a:pt x="68182" y="3774"/>
                  </a:lnTo>
                  <a:lnTo>
                    <a:pt x="67329" y="3459"/>
                  </a:lnTo>
                  <a:lnTo>
                    <a:pt x="66385" y="3190"/>
                  </a:lnTo>
                  <a:lnTo>
                    <a:pt x="65397" y="2875"/>
                  </a:lnTo>
                  <a:lnTo>
                    <a:pt x="64319" y="2606"/>
                  </a:lnTo>
                  <a:lnTo>
                    <a:pt x="63196" y="2336"/>
                  </a:lnTo>
                  <a:lnTo>
                    <a:pt x="60771" y="1842"/>
                  </a:lnTo>
                  <a:lnTo>
                    <a:pt x="58121" y="1438"/>
                  </a:lnTo>
                  <a:lnTo>
                    <a:pt x="55291" y="1034"/>
                  </a:lnTo>
                  <a:lnTo>
                    <a:pt x="52327" y="720"/>
                  </a:lnTo>
                  <a:lnTo>
                    <a:pt x="49228" y="450"/>
                  </a:lnTo>
                  <a:lnTo>
                    <a:pt x="45994" y="270"/>
                  </a:lnTo>
                  <a:lnTo>
                    <a:pt x="42715" y="136"/>
                  </a:lnTo>
                  <a:lnTo>
                    <a:pt x="39391" y="46"/>
                  </a:lnTo>
                  <a:lnTo>
                    <a:pt x="36023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697;p53">
              <a:extLst>
                <a:ext uri="{FF2B5EF4-FFF2-40B4-BE49-F238E27FC236}">
                  <a16:creationId xmlns:a16="http://schemas.microsoft.com/office/drawing/2014/main" id="{8758FAF0-0873-49D9-8706-99EB6D26B26B}"/>
                </a:ext>
              </a:extLst>
            </p:cNvPr>
            <p:cNvSpPr/>
            <p:nvPr/>
          </p:nvSpPr>
          <p:spPr>
            <a:xfrm>
              <a:off x="2554600" y="1444900"/>
              <a:ext cx="1026350" cy="2806100"/>
            </a:xfrm>
            <a:custGeom>
              <a:avLst/>
              <a:gdLst/>
              <a:ahLst/>
              <a:cxnLst/>
              <a:rect l="l" t="t" r="r" b="b"/>
              <a:pathLst>
                <a:path w="41054" h="112244" extrusionOk="0">
                  <a:moveTo>
                    <a:pt x="585" y="1"/>
                  </a:moveTo>
                  <a:lnTo>
                    <a:pt x="450" y="46"/>
                  </a:lnTo>
                  <a:lnTo>
                    <a:pt x="315" y="91"/>
                  </a:lnTo>
                  <a:lnTo>
                    <a:pt x="136" y="27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1" y="764"/>
                  </a:lnTo>
                  <a:lnTo>
                    <a:pt x="11948" y="106360"/>
                  </a:lnTo>
                  <a:lnTo>
                    <a:pt x="11993" y="106539"/>
                  </a:lnTo>
                  <a:lnTo>
                    <a:pt x="12083" y="106674"/>
                  </a:lnTo>
                  <a:lnTo>
                    <a:pt x="12218" y="106809"/>
                  </a:lnTo>
                  <a:lnTo>
                    <a:pt x="12353" y="106899"/>
                  </a:lnTo>
                  <a:lnTo>
                    <a:pt x="12892" y="107123"/>
                  </a:lnTo>
                  <a:lnTo>
                    <a:pt x="14464" y="107752"/>
                  </a:lnTo>
                  <a:lnTo>
                    <a:pt x="15586" y="108156"/>
                  </a:lnTo>
                  <a:lnTo>
                    <a:pt x="16889" y="108606"/>
                  </a:lnTo>
                  <a:lnTo>
                    <a:pt x="18461" y="109100"/>
                  </a:lnTo>
                  <a:lnTo>
                    <a:pt x="20213" y="109594"/>
                  </a:lnTo>
                  <a:lnTo>
                    <a:pt x="22144" y="110088"/>
                  </a:lnTo>
                  <a:lnTo>
                    <a:pt x="24255" y="110582"/>
                  </a:lnTo>
                  <a:lnTo>
                    <a:pt x="26546" y="111031"/>
                  </a:lnTo>
                  <a:lnTo>
                    <a:pt x="29016" y="111435"/>
                  </a:lnTo>
                  <a:lnTo>
                    <a:pt x="31666" y="111750"/>
                  </a:lnTo>
                  <a:lnTo>
                    <a:pt x="34406" y="112019"/>
                  </a:lnTo>
                  <a:lnTo>
                    <a:pt x="35843" y="112109"/>
                  </a:lnTo>
                  <a:lnTo>
                    <a:pt x="37325" y="112199"/>
                  </a:lnTo>
                  <a:lnTo>
                    <a:pt x="38808" y="112244"/>
                  </a:lnTo>
                  <a:lnTo>
                    <a:pt x="40514" y="112244"/>
                  </a:lnTo>
                  <a:lnTo>
                    <a:pt x="40604" y="112199"/>
                  </a:lnTo>
                  <a:lnTo>
                    <a:pt x="40829" y="112064"/>
                  </a:lnTo>
                  <a:lnTo>
                    <a:pt x="41008" y="111839"/>
                  </a:lnTo>
                  <a:lnTo>
                    <a:pt x="41053" y="111705"/>
                  </a:lnTo>
                  <a:lnTo>
                    <a:pt x="41053" y="111570"/>
                  </a:lnTo>
                  <a:lnTo>
                    <a:pt x="41053" y="111435"/>
                  </a:lnTo>
                  <a:lnTo>
                    <a:pt x="41008" y="111300"/>
                  </a:lnTo>
                  <a:lnTo>
                    <a:pt x="40829" y="111076"/>
                  </a:lnTo>
                  <a:lnTo>
                    <a:pt x="40604" y="110941"/>
                  </a:lnTo>
                  <a:lnTo>
                    <a:pt x="40514" y="110896"/>
                  </a:lnTo>
                  <a:lnTo>
                    <a:pt x="40335" y="110851"/>
                  </a:lnTo>
                  <a:lnTo>
                    <a:pt x="37685" y="110806"/>
                  </a:lnTo>
                  <a:lnTo>
                    <a:pt x="35080" y="110672"/>
                  </a:lnTo>
                  <a:lnTo>
                    <a:pt x="32609" y="110492"/>
                  </a:lnTo>
                  <a:lnTo>
                    <a:pt x="30274" y="110178"/>
                  </a:lnTo>
                  <a:lnTo>
                    <a:pt x="28028" y="109863"/>
                  </a:lnTo>
                  <a:lnTo>
                    <a:pt x="25917" y="109504"/>
                  </a:lnTo>
                  <a:lnTo>
                    <a:pt x="23941" y="109100"/>
                  </a:lnTo>
                  <a:lnTo>
                    <a:pt x="22099" y="108650"/>
                  </a:lnTo>
                  <a:lnTo>
                    <a:pt x="20392" y="108201"/>
                  </a:lnTo>
                  <a:lnTo>
                    <a:pt x="18865" y="107797"/>
                  </a:lnTo>
                  <a:lnTo>
                    <a:pt x="17518" y="107348"/>
                  </a:lnTo>
                  <a:lnTo>
                    <a:pt x="16305" y="106944"/>
                  </a:lnTo>
                  <a:lnTo>
                    <a:pt x="14419" y="106270"/>
                  </a:lnTo>
                  <a:lnTo>
                    <a:pt x="13296" y="105821"/>
                  </a:lnTo>
                  <a:lnTo>
                    <a:pt x="1348" y="630"/>
                  </a:lnTo>
                  <a:lnTo>
                    <a:pt x="1348" y="495"/>
                  </a:lnTo>
                  <a:lnTo>
                    <a:pt x="1259" y="360"/>
                  </a:lnTo>
                  <a:lnTo>
                    <a:pt x="1124" y="180"/>
                  </a:lnTo>
                  <a:lnTo>
                    <a:pt x="854" y="46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698;p53">
              <a:extLst>
                <a:ext uri="{FF2B5EF4-FFF2-40B4-BE49-F238E27FC236}">
                  <a16:creationId xmlns:a16="http://schemas.microsoft.com/office/drawing/2014/main" id="{21667805-49D1-4283-9F54-84B5B2B12F56}"/>
                </a:ext>
              </a:extLst>
            </p:cNvPr>
            <p:cNvSpPr/>
            <p:nvPr/>
          </p:nvSpPr>
          <p:spPr>
            <a:xfrm>
              <a:off x="2895975" y="4102750"/>
              <a:ext cx="684975" cy="338025"/>
            </a:xfrm>
            <a:custGeom>
              <a:avLst/>
              <a:gdLst/>
              <a:ahLst/>
              <a:cxnLst/>
              <a:rect l="l" t="t" r="r" b="b"/>
              <a:pathLst>
                <a:path w="27399" h="13521" extrusionOk="0">
                  <a:moveTo>
                    <a:pt x="494" y="1"/>
                  </a:moveTo>
                  <a:lnTo>
                    <a:pt x="404" y="46"/>
                  </a:lnTo>
                  <a:lnTo>
                    <a:pt x="180" y="225"/>
                  </a:lnTo>
                  <a:lnTo>
                    <a:pt x="45" y="450"/>
                  </a:lnTo>
                  <a:lnTo>
                    <a:pt x="0" y="585"/>
                  </a:lnTo>
                  <a:lnTo>
                    <a:pt x="0" y="719"/>
                  </a:lnTo>
                  <a:lnTo>
                    <a:pt x="494" y="8041"/>
                  </a:lnTo>
                  <a:lnTo>
                    <a:pt x="539" y="8220"/>
                  </a:lnTo>
                  <a:lnTo>
                    <a:pt x="629" y="8400"/>
                  </a:lnTo>
                  <a:lnTo>
                    <a:pt x="719" y="8535"/>
                  </a:lnTo>
                  <a:lnTo>
                    <a:pt x="898" y="8625"/>
                  </a:lnTo>
                  <a:lnTo>
                    <a:pt x="1392" y="8849"/>
                  </a:lnTo>
                  <a:lnTo>
                    <a:pt x="2830" y="9388"/>
                  </a:lnTo>
                  <a:lnTo>
                    <a:pt x="3863" y="9792"/>
                  </a:lnTo>
                  <a:lnTo>
                    <a:pt x="5076" y="10197"/>
                  </a:lnTo>
                  <a:lnTo>
                    <a:pt x="6513" y="10646"/>
                  </a:lnTo>
                  <a:lnTo>
                    <a:pt x="8130" y="11095"/>
                  </a:lnTo>
                  <a:lnTo>
                    <a:pt x="9926" y="11544"/>
                  </a:lnTo>
                  <a:lnTo>
                    <a:pt x="11903" y="11993"/>
                  </a:lnTo>
                  <a:lnTo>
                    <a:pt x="14014" y="12397"/>
                  </a:lnTo>
                  <a:lnTo>
                    <a:pt x="16259" y="12757"/>
                  </a:lnTo>
                  <a:lnTo>
                    <a:pt x="18685" y="13071"/>
                  </a:lnTo>
                  <a:lnTo>
                    <a:pt x="21245" y="13341"/>
                  </a:lnTo>
                  <a:lnTo>
                    <a:pt x="23895" y="13475"/>
                  </a:lnTo>
                  <a:lnTo>
                    <a:pt x="25287" y="13520"/>
                  </a:lnTo>
                  <a:lnTo>
                    <a:pt x="26859" y="13520"/>
                  </a:lnTo>
                  <a:lnTo>
                    <a:pt x="26949" y="13475"/>
                  </a:lnTo>
                  <a:lnTo>
                    <a:pt x="27174" y="13341"/>
                  </a:lnTo>
                  <a:lnTo>
                    <a:pt x="27353" y="13116"/>
                  </a:lnTo>
                  <a:lnTo>
                    <a:pt x="27398" y="12981"/>
                  </a:lnTo>
                  <a:lnTo>
                    <a:pt x="27398" y="12847"/>
                  </a:lnTo>
                  <a:lnTo>
                    <a:pt x="27398" y="12712"/>
                  </a:lnTo>
                  <a:lnTo>
                    <a:pt x="27353" y="12577"/>
                  </a:lnTo>
                  <a:lnTo>
                    <a:pt x="27174" y="12352"/>
                  </a:lnTo>
                  <a:lnTo>
                    <a:pt x="26949" y="12218"/>
                  </a:lnTo>
                  <a:lnTo>
                    <a:pt x="26859" y="12173"/>
                  </a:lnTo>
                  <a:lnTo>
                    <a:pt x="26680" y="12128"/>
                  </a:lnTo>
                  <a:lnTo>
                    <a:pt x="24254" y="12083"/>
                  </a:lnTo>
                  <a:lnTo>
                    <a:pt x="21874" y="11993"/>
                  </a:lnTo>
                  <a:lnTo>
                    <a:pt x="19628" y="11814"/>
                  </a:lnTo>
                  <a:lnTo>
                    <a:pt x="17472" y="11544"/>
                  </a:lnTo>
                  <a:lnTo>
                    <a:pt x="15451" y="11230"/>
                  </a:lnTo>
                  <a:lnTo>
                    <a:pt x="13520" y="10915"/>
                  </a:lnTo>
                  <a:lnTo>
                    <a:pt x="11723" y="10556"/>
                  </a:lnTo>
                  <a:lnTo>
                    <a:pt x="10016" y="10152"/>
                  </a:lnTo>
                  <a:lnTo>
                    <a:pt x="8489" y="9747"/>
                  </a:lnTo>
                  <a:lnTo>
                    <a:pt x="7052" y="9343"/>
                  </a:lnTo>
                  <a:lnTo>
                    <a:pt x="5794" y="8984"/>
                  </a:lnTo>
                  <a:lnTo>
                    <a:pt x="4671" y="8625"/>
                  </a:lnTo>
                  <a:lnTo>
                    <a:pt x="2920" y="7951"/>
                  </a:lnTo>
                  <a:lnTo>
                    <a:pt x="1842" y="7547"/>
                  </a:lnTo>
                  <a:lnTo>
                    <a:pt x="1392" y="630"/>
                  </a:lnTo>
                  <a:lnTo>
                    <a:pt x="1348" y="495"/>
                  </a:lnTo>
                  <a:lnTo>
                    <a:pt x="1303" y="360"/>
                  </a:lnTo>
                  <a:lnTo>
                    <a:pt x="1168" y="136"/>
                  </a:lnTo>
                  <a:lnTo>
                    <a:pt x="943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699;p53">
              <a:extLst>
                <a:ext uri="{FF2B5EF4-FFF2-40B4-BE49-F238E27FC236}">
                  <a16:creationId xmlns:a16="http://schemas.microsoft.com/office/drawing/2014/main" id="{7E4A94AD-B7BD-4C06-8F7F-661E3E1FCCB8}"/>
                </a:ext>
              </a:extLst>
            </p:cNvPr>
            <p:cNvSpPr/>
            <p:nvPr/>
          </p:nvSpPr>
          <p:spPr>
            <a:xfrm>
              <a:off x="3546100" y="1444900"/>
              <a:ext cx="1026350" cy="2806100"/>
            </a:xfrm>
            <a:custGeom>
              <a:avLst/>
              <a:gdLst/>
              <a:ahLst/>
              <a:cxnLst/>
              <a:rect l="l" t="t" r="r" b="b"/>
              <a:pathLst>
                <a:path w="41054" h="112244" extrusionOk="0">
                  <a:moveTo>
                    <a:pt x="40335" y="1"/>
                  </a:moveTo>
                  <a:lnTo>
                    <a:pt x="40200" y="46"/>
                  </a:lnTo>
                  <a:lnTo>
                    <a:pt x="39930" y="180"/>
                  </a:lnTo>
                  <a:lnTo>
                    <a:pt x="39796" y="360"/>
                  </a:lnTo>
                  <a:lnTo>
                    <a:pt x="39706" y="495"/>
                  </a:lnTo>
                  <a:lnTo>
                    <a:pt x="39706" y="630"/>
                  </a:lnTo>
                  <a:lnTo>
                    <a:pt x="27758" y="105821"/>
                  </a:lnTo>
                  <a:lnTo>
                    <a:pt x="26636" y="106270"/>
                  </a:lnTo>
                  <a:lnTo>
                    <a:pt x="24749" y="106944"/>
                  </a:lnTo>
                  <a:lnTo>
                    <a:pt x="23536" y="107348"/>
                  </a:lnTo>
                  <a:lnTo>
                    <a:pt x="22189" y="107797"/>
                  </a:lnTo>
                  <a:lnTo>
                    <a:pt x="20617" y="108201"/>
                  </a:lnTo>
                  <a:lnTo>
                    <a:pt x="18955" y="108650"/>
                  </a:lnTo>
                  <a:lnTo>
                    <a:pt x="17114" y="109100"/>
                  </a:lnTo>
                  <a:lnTo>
                    <a:pt x="15137" y="109504"/>
                  </a:lnTo>
                  <a:lnTo>
                    <a:pt x="13026" y="109863"/>
                  </a:lnTo>
                  <a:lnTo>
                    <a:pt x="10781" y="110178"/>
                  </a:lnTo>
                  <a:lnTo>
                    <a:pt x="8445" y="110492"/>
                  </a:lnTo>
                  <a:lnTo>
                    <a:pt x="5975" y="110672"/>
                  </a:lnTo>
                  <a:lnTo>
                    <a:pt x="3370" y="110806"/>
                  </a:lnTo>
                  <a:lnTo>
                    <a:pt x="675" y="110851"/>
                  </a:lnTo>
                  <a:lnTo>
                    <a:pt x="540" y="110896"/>
                  </a:lnTo>
                  <a:lnTo>
                    <a:pt x="405" y="110941"/>
                  </a:lnTo>
                  <a:lnTo>
                    <a:pt x="226" y="111076"/>
                  </a:lnTo>
                  <a:lnTo>
                    <a:pt x="46" y="111300"/>
                  </a:lnTo>
                  <a:lnTo>
                    <a:pt x="1" y="111435"/>
                  </a:lnTo>
                  <a:lnTo>
                    <a:pt x="1" y="111570"/>
                  </a:lnTo>
                  <a:lnTo>
                    <a:pt x="1" y="111705"/>
                  </a:lnTo>
                  <a:lnTo>
                    <a:pt x="46" y="111839"/>
                  </a:lnTo>
                  <a:lnTo>
                    <a:pt x="226" y="112064"/>
                  </a:lnTo>
                  <a:lnTo>
                    <a:pt x="405" y="112199"/>
                  </a:lnTo>
                  <a:lnTo>
                    <a:pt x="540" y="112244"/>
                  </a:lnTo>
                  <a:lnTo>
                    <a:pt x="2247" y="112244"/>
                  </a:lnTo>
                  <a:lnTo>
                    <a:pt x="3729" y="112199"/>
                  </a:lnTo>
                  <a:lnTo>
                    <a:pt x="5211" y="112109"/>
                  </a:lnTo>
                  <a:lnTo>
                    <a:pt x="6648" y="112019"/>
                  </a:lnTo>
                  <a:lnTo>
                    <a:pt x="9388" y="111750"/>
                  </a:lnTo>
                  <a:lnTo>
                    <a:pt x="12038" y="111435"/>
                  </a:lnTo>
                  <a:lnTo>
                    <a:pt x="14464" y="111031"/>
                  </a:lnTo>
                  <a:lnTo>
                    <a:pt x="16799" y="110582"/>
                  </a:lnTo>
                  <a:lnTo>
                    <a:pt x="18910" y="110088"/>
                  </a:lnTo>
                  <a:lnTo>
                    <a:pt x="20842" y="109594"/>
                  </a:lnTo>
                  <a:lnTo>
                    <a:pt x="22593" y="109100"/>
                  </a:lnTo>
                  <a:lnTo>
                    <a:pt x="24165" y="108606"/>
                  </a:lnTo>
                  <a:lnTo>
                    <a:pt x="25468" y="108156"/>
                  </a:lnTo>
                  <a:lnTo>
                    <a:pt x="26591" y="107752"/>
                  </a:lnTo>
                  <a:lnTo>
                    <a:pt x="28163" y="107123"/>
                  </a:lnTo>
                  <a:lnTo>
                    <a:pt x="28702" y="106899"/>
                  </a:lnTo>
                  <a:lnTo>
                    <a:pt x="28836" y="106809"/>
                  </a:lnTo>
                  <a:lnTo>
                    <a:pt x="28971" y="106674"/>
                  </a:lnTo>
                  <a:lnTo>
                    <a:pt x="29061" y="106539"/>
                  </a:lnTo>
                  <a:lnTo>
                    <a:pt x="29106" y="106360"/>
                  </a:lnTo>
                  <a:lnTo>
                    <a:pt x="41053" y="764"/>
                  </a:lnTo>
                  <a:lnTo>
                    <a:pt x="41053" y="630"/>
                  </a:lnTo>
                  <a:lnTo>
                    <a:pt x="41053" y="495"/>
                  </a:lnTo>
                  <a:lnTo>
                    <a:pt x="40919" y="270"/>
                  </a:lnTo>
                  <a:lnTo>
                    <a:pt x="40739" y="91"/>
                  </a:lnTo>
                  <a:lnTo>
                    <a:pt x="40604" y="46"/>
                  </a:lnTo>
                  <a:lnTo>
                    <a:pt x="40469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700;p53">
              <a:extLst>
                <a:ext uri="{FF2B5EF4-FFF2-40B4-BE49-F238E27FC236}">
                  <a16:creationId xmlns:a16="http://schemas.microsoft.com/office/drawing/2014/main" id="{4D50978D-575A-49E6-B16A-8C2A6A3AF44F}"/>
                </a:ext>
              </a:extLst>
            </p:cNvPr>
            <p:cNvSpPr/>
            <p:nvPr/>
          </p:nvSpPr>
          <p:spPr>
            <a:xfrm>
              <a:off x="3546100" y="4102750"/>
              <a:ext cx="685000" cy="338025"/>
            </a:xfrm>
            <a:custGeom>
              <a:avLst/>
              <a:gdLst/>
              <a:ahLst/>
              <a:cxnLst/>
              <a:rect l="l" t="t" r="r" b="b"/>
              <a:pathLst>
                <a:path w="27400" h="13521" extrusionOk="0">
                  <a:moveTo>
                    <a:pt x="26456" y="1"/>
                  </a:moveTo>
                  <a:lnTo>
                    <a:pt x="26231" y="136"/>
                  </a:lnTo>
                  <a:lnTo>
                    <a:pt x="26097" y="360"/>
                  </a:lnTo>
                  <a:lnTo>
                    <a:pt x="26007" y="495"/>
                  </a:lnTo>
                  <a:lnTo>
                    <a:pt x="26007" y="630"/>
                  </a:lnTo>
                  <a:lnTo>
                    <a:pt x="25558" y="7547"/>
                  </a:lnTo>
                  <a:lnTo>
                    <a:pt x="24480" y="7951"/>
                  </a:lnTo>
                  <a:lnTo>
                    <a:pt x="22728" y="8625"/>
                  </a:lnTo>
                  <a:lnTo>
                    <a:pt x="21605" y="8984"/>
                  </a:lnTo>
                  <a:lnTo>
                    <a:pt x="20348" y="9343"/>
                  </a:lnTo>
                  <a:lnTo>
                    <a:pt x="18910" y="9747"/>
                  </a:lnTo>
                  <a:lnTo>
                    <a:pt x="17383" y="10152"/>
                  </a:lnTo>
                  <a:lnTo>
                    <a:pt x="15676" y="10556"/>
                  </a:lnTo>
                  <a:lnTo>
                    <a:pt x="13880" y="10915"/>
                  </a:lnTo>
                  <a:lnTo>
                    <a:pt x="11948" y="11230"/>
                  </a:lnTo>
                  <a:lnTo>
                    <a:pt x="9927" y="11544"/>
                  </a:lnTo>
                  <a:lnTo>
                    <a:pt x="7771" y="11814"/>
                  </a:lnTo>
                  <a:lnTo>
                    <a:pt x="5481" y="11993"/>
                  </a:lnTo>
                  <a:lnTo>
                    <a:pt x="3145" y="12083"/>
                  </a:lnTo>
                  <a:lnTo>
                    <a:pt x="675" y="12128"/>
                  </a:lnTo>
                  <a:lnTo>
                    <a:pt x="540" y="12173"/>
                  </a:lnTo>
                  <a:lnTo>
                    <a:pt x="405" y="12218"/>
                  </a:lnTo>
                  <a:lnTo>
                    <a:pt x="226" y="12352"/>
                  </a:lnTo>
                  <a:lnTo>
                    <a:pt x="46" y="12577"/>
                  </a:lnTo>
                  <a:lnTo>
                    <a:pt x="1" y="12712"/>
                  </a:lnTo>
                  <a:lnTo>
                    <a:pt x="1" y="12847"/>
                  </a:lnTo>
                  <a:lnTo>
                    <a:pt x="1" y="12981"/>
                  </a:lnTo>
                  <a:lnTo>
                    <a:pt x="46" y="13116"/>
                  </a:lnTo>
                  <a:lnTo>
                    <a:pt x="226" y="13341"/>
                  </a:lnTo>
                  <a:lnTo>
                    <a:pt x="405" y="13475"/>
                  </a:lnTo>
                  <a:lnTo>
                    <a:pt x="540" y="13520"/>
                  </a:lnTo>
                  <a:lnTo>
                    <a:pt x="2112" y="13520"/>
                  </a:lnTo>
                  <a:lnTo>
                    <a:pt x="3504" y="13475"/>
                  </a:lnTo>
                  <a:lnTo>
                    <a:pt x="6154" y="13341"/>
                  </a:lnTo>
                  <a:lnTo>
                    <a:pt x="8714" y="13071"/>
                  </a:lnTo>
                  <a:lnTo>
                    <a:pt x="11140" y="12757"/>
                  </a:lnTo>
                  <a:lnTo>
                    <a:pt x="13386" y="12397"/>
                  </a:lnTo>
                  <a:lnTo>
                    <a:pt x="15497" y="11993"/>
                  </a:lnTo>
                  <a:lnTo>
                    <a:pt x="17473" y="11544"/>
                  </a:lnTo>
                  <a:lnTo>
                    <a:pt x="19270" y="11095"/>
                  </a:lnTo>
                  <a:lnTo>
                    <a:pt x="20886" y="10646"/>
                  </a:lnTo>
                  <a:lnTo>
                    <a:pt x="22279" y="10197"/>
                  </a:lnTo>
                  <a:lnTo>
                    <a:pt x="23536" y="9792"/>
                  </a:lnTo>
                  <a:lnTo>
                    <a:pt x="24570" y="9388"/>
                  </a:lnTo>
                  <a:lnTo>
                    <a:pt x="26007" y="8849"/>
                  </a:lnTo>
                  <a:lnTo>
                    <a:pt x="26501" y="8625"/>
                  </a:lnTo>
                  <a:lnTo>
                    <a:pt x="26636" y="8535"/>
                  </a:lnTo>
                  <a:lnTo>
                    <a:pt x="26770" y="8400"/>
                  </a:lnTo>
                  <a:lnTo>
                    <a:pt x="26860" y="8220"/>
                  </a:lnTo>
                  <a:lnTo>
                    <a:pt x="26905" y="8041"/>
                  </a:lnTo>
                  <a:lnTo>
                    <a:pt x="27399" y="719"/>
                  </a:lnTo>
                  <a:lnTo>
                    <a:pt x="27399" y="585"/>
                  </a:lnTo>
                  <a:lnTo>
                    <a:pt x="27354" y="450"/>
                  </a:lnTo>
                  <a:lnTo>
                    <a:pt x="27220" y="225"/>
                  </a:lnTo>
                  <a:lnTo>
                    <a:pt x="26995" y="46"/>
                  </a:lnTo>
                  <a:lnTo>
                    <a:pt x="26860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701;p53">
              <a:extLst>
                <a:ext uri="{FF2B5EF4-FFF2-40B4-BE49-F238E27FC236}">
                  <a16:creationId xmlns:a16="http://schemas.microsoft.com/office/drawing/2014/main" id="{B2249C59-F76A-43F8-BC47-910EE95CC299}"/>
                </a:ext>
              </a:extLst>
            </p:cNvPr>
            <p:cNvSpPr/>
            <p:nvPr/>
          </p:nvSpPr>
          <p:spPr>
            <a:xfrm>
              <a:off x="2957725" y="4126350"/>
              <a:ext cx="21350" cy="110050"/>
            </a:xfrm>
            <a:custGeom>
              <a:avLst/>
              <a:gdLst/>
              <a:ahLst/>
              <a:cxnLst/>
              <a:rect l="l" t="t" r="r" b="b"/>
              <a:pathLst>
                <a:path w="854" h="4402" extrusionOk="0">
                  <a:moveTo>
                    <a:pt x="315" y="0"/>
                  </a:moveTo>
                  <a:lnTo>
                    <a:pt x="225" y="45"/>
                  </a:lnTo>
                  <a:lnTo>
                    <a:pt x="90" y="135"/>
                  </a:lnTo>
                  <a:lnTo>
                    <a:pt x="45" y="225"/>
                  </a:lnTo>
                  <a:lnTo>
                    <a:pt x="0" y="359"/>
                  </a:lnTo>
                  <a:lnTo>
                    <a:pt x="180" y="4087"/>
                  </a:lnTo>
                  <a:lnTo>
                    <a:pt x="225" y="4222"/>
                  </a:lnTo>
                  <a:lnTo>
                    <a:pt x="270" y="4312"/>
                  </a:lnTo>
                  <a:lnTo>
                    <a:pt x="405" y="4402"/>
                  </a:lnTo>
                  <a:lnTo>
                    <a:pt x="674" y="4402"/>
                  </a:lnTo>
                  <a:lnTo>
                    <a:pt x="764" y="4312"/>
                  </a:lnTo>
                  <a:lnTo>
                    <a:pt x="854" y="4177"/>
                  </a:lnTo>
                  <a:lnTo>
                    <a:pt x="854" y="4042"/>
                  </a:lnTo>
                  <a:lnTo>
                    <a:pt x="719" y="314"/>
                  </a:lnTo>
                  <a:lnTo>
                    <a:pt x="674" y="225"/>
                  </a:lnTo>
                  <a:lnTo>
                    <a:pt x="584" y="90"/>
                  </a:lnTo>
                  <a:lnTo>
                    <a:pt x="494" y="45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702;p53">
              <a:extLst>
                <a:ext uri="{FF2B5EF4-FFF2-40B4-BE49-F238E27FC236}">
                  <a16:creationId xmlns:a16="http://schemas.microsoft.com/office/drawing/2014/main" id="{D6125FF1-9415-46D4-B81F-B882146A63FD}"/>
                </a:ext>
              </a:extLst>
            </p:cNvPr>
            <p:cNvSpPr/>
            <p:nvPr/>
          </p:nvSpPr>
          <p:spPr>
            <a:xfrm>
              <a:off x="3003750" y="4197075"/>
              <a:ext cx="18000" cy="48325"/>
            </a:xfrm>
            <a:custGeom>
              <a:avLst/>
              <a:gdLst/>
              <a:ahLst/>
              <a:cxnLst/>
              <a:rect l="l" t="t" r="r" b="b"/>
              <a:pathLst>
                <a:path w="720" h="1933" extrusionOk="0">
                  <a:moveTo>
                    <a:pt x="360" y="1"/>
                  </a:moveTo>
                  <a:lnTo>
                    <a:pt x="226" y="46"/>
                  </a:lnTo>
                  <a:lnTo>
                    <a:pt x="136" y="135"/>
                  </a:lnTo>
                  <a:lnTo>
                    <a:pt x="46" y="225"/>
                  </a:lnTo>
                  <a:lnTo>
                    <a:pt x="1" y="360"/>
                  </a:lnTo>
                  <a:lnTo>
                    <a:pt x="1" y="1618"/>
                  </a:lnTo>
                  <a:lnTo>
                    <a:pt x="46" y="1752"/>
                  </a:lnTo>
                  <a:lnTo>
                    <a:pt x="136" y="1842"/>
                  </a:lnTo>
                  <a:lnTo>
                    <a:pt x="226" y="1932"/>
                  </a:lnTo>
                  <a:lnTo>
                    <a:pt x="495" y="1932"/>
                  </a:lnTo>
                  <a:lnTo>
                    <a:pt x="630" y="1842"/>
                  </a:lnTo>
                  <a:lnTo>
                    <a:pt x="675" y="1752"/>
                  </a:lnTo>
                  <a:lnTo>
                    <a:pt x="720" y="1618"/>
                  </a:lnTo>
                  <a:lnTo>
                    <a:pt x="720" y="360"/>
                  </a:lnTo>
                  <a:lnTo>
                    <a:pt x="675" y="225"/>
                  </a:lnTo>
                  <a:lnTo>
                    <a:pt x="630" y="135"/>
                  </a:lnTo>
                  <a:lnTo>
                    <a:pt x="495" y="46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703;p53">
              <a:extLst>
                <a:ext uri="{FF2B5EF4-FFF2-40B4-BE49-F238E27FC236}">
                  <a16:creationId xmlns:a16="http://schemas.microsoft.com/office/drawing/2014/main" id="{417197FC-4F90-4974-9EF7-8575B4282000}"/>
                </a:ext>
              </a:extLst>
            </p:cNvPr>
            <p:cNvSpPr/>
            <p:nvPr/>
          </p:nvSpPr>
          <p:spPr>
            <a:xfrm>
              <a:off x="3063275" y="4250975"/>
              <a:ext cx="19100" cy="35950"/>
            </a:xfrm>
            <a:custGeom>
              <a:avLst/>
              <a:gdLst/>
              <a:ahLst/>
              <a:cxnLst/>
              <a:rect l="l" t="t" r="r" b="b"/>
              <a:pathLst>
                <a:path w="764" h="1438" extrusionOk="0">
                  <a:moveTo>
                    <a:pt x="225" y="1"/>
                  </a:moveTo>
                  <a:lnTo>
                    <a:pt x="90" y="90"/>
                  </a:lnTo>
                  <a:lnTo>
                    <a:pt x="45" y="225"/>
                  </a:lnTo>
                  <a:lnTo>
                    <a:pt x="0" y="360"/>
                  </a:lnTo>
                  <a:lnTo>
                    <a:pt x="90" y="1438"/>
                  </a:lnTo>
                  <a:lnTo>
                    <a:pt x="450" y="1393"/>
                  </a:lnTo>
                  <a:lnTo>
                    <a:pt x="764" y="1303"/>
                  </a:lnTo>
                  <a:lnTo>
                    <a:pt x="719" y="315"/>
                  </a:lnTo>
                  <a:lnTo>
                    <a:pt x="674" y="180"/>
                  </a:lnTo>
                  <a:lnTo>
                    <a:pt x="584" y="46"/>
                  </a:lnTo>
                  <a:lnTo>
                    <a:pt x="49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704;p53">
              <a:extLst>
                <a:ext uri="{FF2B5EF4-FFF2-40B4-BE49-F238E27FC236}">
                  <a16:creationId xmlns:a16="http://schemas.microsoft.com/office/drawing/2014/main" id="{35A3F4D7-4E77-48DB-9540-C288C6A92BEC}"/>
                </a:ext>
              </a:extLst>
            </p:cNvPr>
            <p:cNvSpPr/>
            <p:nvPr/>
          </p:nvSpPr>
          <p:spPr>
            <a:xfrm>
              <a:off x="4133375" y="4181350"/>
              <a:ext cx="18000" cy="97725"/>
            </a:xfrm>
            <a:custGeom>
              <a:avLst/>
              <a:gdLst/>
              <a:ahLst/>
              <a:cxnLst/>
              <a:rect l="l" t="t" r="r" b="b"/>
              <a:pathLst>
                <a:path w="720" h="3909" extrusionOk="0">
                  <a:moveTo>
                    <a:pt x="360" y="1"/>
                  </a:moveTo>
                  <a:lnTo>
                    <a:pt x="45" y="46"/>
                  </a:lnTo>
                  <a:lnTo>
                    <a:pt x="1" y="3549"/>
                  </a:lnTo>
                  <a:lnTo>
                    <a:pt x="1" y="3684"/>
                  </a:lnTo>
                  <a:lnTo>
                    <a:pt x="90" y="3819"/>
                  </a:lnTo>
                  <a:lnTo>
                    <a:pt x="180" y="3864"/>
                  </a:lnTo>
                  <a:lnTo>
                    <a:pt x="315" y="3909"/>
                  </a:lnTo>
                  <a:lnTo>
                    <a:pt x="450" y="3864"/>
                  </a:lnTo>
                  <a:lnTo>
                    <a:pt x="584" y="3819"/>
                  </a:lnTo>
                  <a:lnTo>
                    <a:pt x="629" y="3684"/>
                  </a:lnTo>
                  <a:lnTo>
                    <a:pt x="674" y="3549"/>
                  </a:lnTo>
                  <a:lnTo>
                    <a:pt x="719" y="9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705;p53">
              <a:extLst>
                <a:ext uri="{FF2B5EF4-FFF2-40B4-BE49-F238E27FC236}">
                  <a16:creationId xmlns:a16="http://schemas.microsoft.com/office/drawing/2014/main" id="{D411B29B-EA2F-4CD4-B3A6-BCD6E66B72A9}"/>
                </a:ext>
              </a:extLst>
            </p:cNvPr>
            <p:cNvSpPr/>
            <p:nvPr/>
          </p:nvSpPr>
          <p:spPr>
            <a:xfrm>
              <a:off x="4085100" y="4208300"/>
              <a:ext cx="16850" cy="52800"/>
            </a:xfrm>
            <a:custGeom>
              <a:avLst/>
              <a:gdLst/>
              <a:ahLst/>
              <a:cxnLst/>
              <a:rect l="l" t="t" r="r" b="b"/>
              <a:pathLst>
                <a:path w="674" h="2112" extrusionOk="0">
                  <a:moveTo>
                    <a:pt x="360" y="1"/>
                  </a:moveTo>
                  <a:lnTo>
                    <a:pt x="225" y="46"/>
                  </a:lnTo>
                  <a:lnTo>
                    <a:pt x="90" y="91"/>
                  </a:lnTo>
                  <a:lnTo>
                    <a:pt x="45" y="225"/>
                  </a:lnTo>
                  <a:lnTo>
                    <a:pt x="0" y="360"/>
                  </a:lnTo>
                  <a:lnTo>
                    <a:pt x="0" y="1753"/>
                  </a:lnTo>
                  <a:lnTo>
                    <a:pt x="45" y="1887"/>
                  </a:lnTo>
                  <a:lnTo>
                    <a:pt x="90" y="2022"/>
                  </a:lnTo>
                  <a:lnTo>
                    <a:pt x="225" y="2067"/>
                  </a:lnTo>
                  <a:lnTo>
                    <a:pt x="360" y="2112"/>
                  </a:lnTo>
                  <a:lnTo>
                    <a:pt x="494" y="2067"/>
                  </a:lnTo>
                  <a:lnTo>
                    <a:pt x="584" y="2022"/>
                  </a:lnTo>
                  <a:lnTo>
                    <a:pt x="674" y="1887"/>
                  </a:lnTo>
                  <a:lnTo>
                    <a:pt x="674" y="1753"/>
                  </a:lnTo>
                  <a:lnTo>
                    <a:pt x="674" y="360"/>
                  </a:lnTo>
                  <a:lnTo>
                    <a:pt x="674" y="225"/>
                  </a:lnTo>
                  <a:lnTo>
                    <a:pt x="584" y="91"/>
                  </a:lnTo>
                  <a:lnTo>
                    <a:pt x="494" y="46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706;p53">
              <a:extLst>
                <a:ext uri="{FF2B5EF4-FFF2-40B4-BE49-F238E27FC236}">
                  <a16:creationId xmlns:a16="http://schemas.microsoft.com/office/drawing/2014/main" id="{86F08DEA-3FCF-4508-B24B-3AD91B66A275}"/>
                </a:ext>
              </a:extLst>
            </p:cNvPr>
            <p:cNvSpPr/>
            <p:nvPr/>
          </p:nvSpPr>
          <p:spPr>
            <a:xfrm>
              <a:off x="3998625" y="4248725"/>
              <a:ext cx="19125" cy="41575"/>
            </a:xfrm>
            <a:custGeom>
              <a:avLst/>
              <a:gdLst/>
              <a:ahLst/>
              <a:cxnLst/>
              <a:rect l="l" t="t" r="r" b="b"/>
              <a:pathLst>
                <a:path w="765" h="1663" extrusionOk="0">
                  <a:moveTo>
                    <a:pt x="315" y="1"/>
                  </a:moveTo>
                  <a:lnTo>
                    <a:pt x="225" y="46"/>
                  </a:lnTo>
                  <a:lnTo>
                    <a:pt x="135" y="180"/>
                  </a:lnTo>
                  <a:lnTo>
                    <a:pt x="91" y="315"/>
                  </a:lnTo>
                  <a:lnTo>
                    <a:pt x="1" y="1258"/>
                  </a:lnTo>
                  <a:lnTo>
                    <a:pt x="1" y="1393"/>
                  </a:lnTo>
                  <a:lnTo>
                    <a:pt x="91" y="1528"/>
                  </a:lnTo>
                  <a:lnTo>
                    <a:pt x="180" y="1618"/>
                  </a:lnTo>
                  <a:lnTo>
                    <a:pt x="315" y="1663"/>
                  </a:lnTo>
                  <a:lnTo>
                    <a:pt x="360" y="1663"/>
                  </a:lnTo>
                  <a:lnTo>
                    <a:pt x="495" y="1618"/>
                  </a:lnTo>
                  <a:lnTo>
                    <a:pt x="585" y="1573"/>
                  </a:lnTo>
                  <a:lnTo>
                    <a:pt x="674" y="1438"/>
                  </a:lnTo>
                  <a:lnTo>
                    <a:pt x="674" y="1348"/>
                  </a:lnTo>
                  <a:lnTo>
                    <a:pt x="764" y="360"/>
                  </a:lnTo>
                  <a:lnTo>
                    <a:pt x="764" y="225"/>
                  </a:lnTo>
                  <a:lnTo>
                    <a:pt x="719" y="91"/>
                  </a:lnTo>
                  <a:lnTo>
                    <a:pt x="585" y="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707;p53">
              <a:extLst>
                <a:ext uri="{FF2B5EF4-FFF2-40B4-BE49-F238E27FC236}">
                  <a16:creationId xmlns:a16="http://schemas.microsoft.com/office/drawing/2014/main" id="{87A2B450-1815-4A84-ABA9-4BBAAC4239EF}"/>
                </a:ext>
              </a:extLst>
            </p:cNvPr>
            <p:cNvSpPr/>
            <p:nvPr/>
          </p:nvSpPr>
          <p:spPr>
            <a:xfrm>
              <a:off x="2870150" y="3634525"/>
              <a:ext cx="69625" cy="413225"/>
            </a:xfrm>
            <a:custGeom>
              <a:avLst/>
              <a:gdLst/>
              <a:ahLst/>
              <a:cxnLst/>
              <a:rect l="l" t="t" r="r" b="b"/>
              <a:pathLst>
                <a:path w="2785" h="16529" extrusionOk="0">
                  <a:moveTo>
                    <a:pt x="314" y="0"/>
                  </a:moveTo>
                  <a:lnTo>
                    <a:pt x="180" y="45"/>
                  </a:lnTo>
                  <a:lnTo>
                    <a:pt x="90" y="135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2111" y="16260"/>
                  </a:lnTo>
                  <a:lnTo>
                    <a:pt x="2156" y="16349"/>
                  </a:lnTo>
                  <a:lnTo>
                    <a:pt x="2201" y="16484"/>
                  </a:lnTo>
                  <a:lnTo>
                    <a:pt x="2336" y="16529"/>
                  </a:lnTo>
                  <a:lnTo>
                    <a:pt x="2470" y="16529"/>
                  </a:lnTo>
                  <a:lnTo>
                    <a:pt x="2605" y="16484"/>
                  </a:lnTo>
                  <a:lnTo>
                    <a:pt x="2695" y="16394"/>
                  </a:lnTo>
                  <a:lnTo>
                    <a:pt x="2785" y="16304"/>
                  </a:lnTo>
                  <a:lnTo>
                    <a:pt x="2785" y="16170"/>
                  </a:lnTo>
                  <a:lnTo>
                    <a:pt x="674" y="315"/>
                  </a:lnTo>
                  <a:lnTo>
                    <a:pt x="674" y="180"/>
                  </a:lnTo>
                  <a:lnTo>
                    <a:pt x="584" y="90"/>
                  </a:lnTo>
                  <a:lnTo>
                    <a:pt x="449" y="45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708;p53">
              <a:extLst>
                <a:ext uri="{FF2B5EF4-FFF2-40B4-BE49-F238E27FC236}">
                  <a16:creationId xmlns:a16="http://schemas.microsoft.com/office/drawing/2014/main" id="{0CEE3A88-2402-454C-B46C-A1DD953553A2}"/>
                </a:ext>
              </a:extLst>
            </p:cNvPr>
            <p:cNvSpPr/>
            <p:nvPr/>
          </p:nvSpPr>
          <p:spPr>
            <a:xfrm>
              <a:off x="2957725" y="3880425"/>
              <a:ext cx="29225" cy="159475"/>
            </a:xfrm>
            <a:custGeom>
              <a:avLst/>
              <a:gdLst/>
              <a:ahLst/>
              <a:cxnLst/>
              <a:rect l="l" t="t" r="r" b="b"/>
              <a:pathLst>
                <a:path w="1169" h="6379" extrusionOk="0">
                  <a:moveTo>
                    <a:pt x="270" y="1"/>
                  </a:moveTo>
                  <a:lnTo>
                    <a:pt x="135" y="46"/>
                  </a:lnTo>
                  <a:lnTo>
                    <a:pt x="45" y="180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225" y="1797"/>
                  </a:lnTo>
                  <a:lnTo>
                    <a:pt x="360" y="3190"/>
                  </a:lnTo>
                  <a:lnTo>
                    <a:pt x="450" y="4627"/>
                  </a:lnTo>
                  <a:lnTo>
                    <a:pt x="450" y="6019"/>
                  </a:lnTo>
                  <a:lnTo>
                    <a:pt x="494" y="6154"/>
                  </a:lnTo>
                  <a:lnTo>
                    <a:pt x="584" y="6289"/>
                  </a:lnTo>
                  <a:lnTo>
                    <a:pt x="674" y="6334"/>
                  </a:lnTo>
                  <a:lnTo>
                    <a:pt x="809" y="6379"/>
                  </a:lnTo>
                  <a:lnTo>
                    <a:pt x="944" y="6334"/>
                  </a:lnTo>
                  <a:lnTo>
                    <a:pt x="1078" y="6289"/>
                  </a:lnTo>
                  <a:lnTo>
                    <a:pt x="1123" y="6154"/>
                  </a:lnTo>
                  <a:lnTo>
                    <a:pt x="1168" y="6019"/>
                  </a:lnTo>
                  <a:lnTo>
                    <a:pt x="1123" y="4582"/>
                  </a:lnTo>
                  <a:lnTo>
                    <a:pt x="1033" y="3145"/>
                  </a:lnTo>
                  <a:lnTo>
                    <a:pt x="899" y="1707"/>
                  </a:lnTo>
                  <a:lnTo>
                    <a:pt x="674" y="315"/>
                  </a:lnTo>
                  <a:lnTo>
                    <a:pt x="629" y="180"/>
                  </a:lnTo>
                  <a:lnTo>
                    <a:pt x="539" y="90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709;p53">
              <a:extLst>
                <a:ext uri="{FF2B5EF4-FFF2-40B4-BE49-F238E27FC236}">
                  <a16:creationId xmlns:a16="http://schemas.microsoft.com/office/drawing/2014/main" id="{DAF1ECBE-02DC-4289-BBE8-16F5B0F4BFFC}"/>
                </a:ext>
              </a:extLst>
            </p:cNvPr>
            <p:cNvSpPr/>
            <p:nvPr/>
          </p:nvSpPr>
          <p:spPr>
            <a:xfrm>
              <a:off x="2953225" y="3759150"/>
              <a:ext cx="21375" cy="52800"/>
            </a:xfrm>
            <a:custGeom>
              <a:avLst/>
              <a:gdLst/>
              <a:ahLst/>
              <a:cxnLst/>
              <a:rect l="l" t="t" r="r" b="b"/>
              <a:pathLst>
                <a:path w="855" h="2112" extrusionOk="0">
                  <a:moveTo>
                    <a:pt x="315" y="1"/>
                  </a:moveTo>
                  <a:lnTo>
                    <a:pt x="180" y="46"/>
                  </a:lnTo>
                  <a:lnTo>
                    <a:pt x="91" y="136"/>
                  </a:lnTo>
                  <a:lnTo>
                    <a:pt x="1" y="225"/>
                  </a:lnTo>
                  <a:lnTo>
                    <a:pt x="1" y="360"/>
                  </a:lnTo>
                  <a:lnTo>
                    <a:pt x="180" y="1797"/>
                  </a:lnTo>
                  <a:lnTo>
                    <a:pt x="225" y="1932"/>
                  </a:lnTo>
                  <a:lnTo>
                    <a:pt x="315" y="2022"/>
                  </a:lnTo>
                  <a:lnTo>
                    <a:pt x="405" y="2067"/>
                  </a:lnTo>
                  <a:lnTo>
                    <a:pt x="540" y="2112"/>
                  </a:lnTo>
                  <a:lnTo>
                    <a:pt x="585" y="2112"/>
                  </a:lnTo>
                  <a:lnTo>
                    <a:pt x="719" y="2067"/>
                  </a:lnTo>
                  <a:lnTo>
                    <a:pt x="809" y="1977"/>
                  </a:lnTo>
                  <a:lnTo>
                    <a:pt x="854" y="1842"/>
                  </a:lnTo>
                  <a:lnTo>
                    <a:pt x="854" y="1708"/>
                  </a:lnTo>
                  <a:lnTo>
                    <a:pt x="674" y="270"/>
                  </a:lnTo>
                  <a:lnTo>
                    <a:pt x="674" y="180"/>
                  </a:lnTo>
                  <a:lnTo>
                    <a:pt x="585" y="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710;p53">
              <a:extLst>
                <a:ext uri="{FF2B5EF4-FFF2-40B4-BE49-F238E27FC236}">
                  <a16:creationId xmlns:a16="http://schemas.microsoft.com/office/drawing/2014/main" id="{FF0C0A34-698B-4DE6-BEEE-941A8DEAA68B}"/>
                </a:ext>
              </a:extLst>
            </p:cNvPr>
            <p:cNvSpPr/>
            <p:nvPr/>
          </p:nvSpPr>
          <p:spPr>
            <a:xfrm>
              <a:off x="4189525" y="3431275"/>
              <a:ext cx="74125" cy="588425"/>
            </a:xfrm>
            <a:custGeom>
              <a:avLst/>
              <a:gdLst/>
              <a:ahLst/>
              <a:cxnLst/>
              <a:rect l="l" t="t" r="r" b="b"/>
              <a:pathLst>
                <a:path w="2965" h="23537" extrusionOk="0">
                  <a:moveTo>
                    <a:pt x="2516" y="1"/>
                  </a:moveTo>
                  <a:lnTo>
                    <a:pt x="2381" y="90"/>
                  </a:lnTo>
                  <a:lnTo>
                    <a:pt x="2291" y="180"/>
                  </a:lnTo>
                  <a:lnTo>
                    <a:pt x="2246" y="315"/>
                  </a:lnTo>
                  <a:lnTo>
                    <a:pt x="0" y="23177"/>
                  </a:lnTo>
                  <a:lnTo>
                    <a:pt x="0" y="23312"/>
                  </a:lnTo>
                  <a:lnTo>
                    <a:pt x="45" y="23401"/>
                  </a:lnTo>
                  <a:lnTo>
                    <a:pt x="180" y="23491"/>
                  </a:lnTo>
                  <a:lnTo>
                    <a:pt x="315" y="23536"/>
                  </a:lnTo>
                  <a:lnTo>
                    <a:pt x="449" y="23536"/>
                  </a:lnTo>
                  <a:lnTo>
                    <a:pt x="539" y="23446"/>
                  </a:lnTo>
                  <a:lnTo>
                    <a:pt x="629" y="23356"/>
                  </a:lnTo>
                  <a:lnTo>
                    <a:pt x="674" y="23222"/>
                  </a:lnTo>
                  <a:lnTo>
                    <a:pt x="2965" y="360"/>
                  </a:lnTo>
                  <a:lnTo>
                    <a:pt x="2920" y="225"/>
                  </a:lnTo>
                  <a:lnTo>
                    <a:pt x="2875" y="135"/>
                  </a:lnTo>
                  <a:lnTo>
                    <a:pt x="2785" y="46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711;p53">
              <a:extLst>
                <a:ext uri="{FF2B5EF4-FFF2-40B4-BE49-F238E27FC236}">
                  <a16:creationId xmlns:a16="http://schemas.microsoft.com/office/drawing/2014/main" id="{8DC74DFC-D115-4125-8BDE-F333D7AE8EC6}"/>
                </a:ext>
              </a:extLst>
            </p:cNvPr>
            <p:cNvSpPr/>
            <p:nvPr/>
          </p:nvSpPr>
          <p:spPr>
            <a:xfrm>
              <a:off x="4135625" y="3674950"/>
              <a:ext cx="56175" cy="367200"/>
            </a:xfrm>
            <a:custGeom>
              <a:avLst/>
              <a:gdLst/>
              <a:ahLst/>
              <a:cxnLst/>
              <a:rect l="l" t="t" r="r" b="b"/>
              <a:pathLst>
                <a:path w="2247" h="14688" extrusionOk="0">
                  <a:moveTo>
                    <a:pt x="1797" y="0"/>
                  </a:moveTo>
                  <a:lnTo>
                    <a:pt x="1662" y="90"/>
                  </a:lnTo>
                  <a:lnTo>
                    <a:pt x="1617" y="180"/>
                  </a:lnTo>
                  <a:lnTo>
                    <a:pt x="1572" y="315"/>
                  </a:lnTo>
                  <a:lnTo>
                    <a:pt x="0" y="14283"/>
                  </a:lnTo>
                  <a:lnTo>
                    <a:pt x="0" y="14418"/>
                  </a:lnTo>
                  <a:lnTo>
                    <a:pt x="90" y="14553"/>
                  </a:lnTo>
                  <a:lnTo>
                    <a:pt x="180" y="14643"/>
                  </a:lnTo>
                  <a:lnTo>
                    <a:pt x="315" y="14687"/>
                  </a:lnTo>
                  <a:lnTo>
                    <a:pt x="360" y="14687"/>
                  </a:lnTo>
                  <a:lnTo>
                    <a:pt x="450" y="14643"/>
                  </a:lnTo>
                  <a:lnTo>
                    <a:pt x="584" y="14598"/>
                  </a:lnTo>
                  <a:lnTo>
                    <a:pt x="629" y="14508"/>
                  </a:lnTo>
                  <a:lnTo>
                    <a:pt x="674" y="14373"/>
                  </a:lnTo>
                  <a:lnTo>
                    <a:pt x="2246" y="360"/>
                  </a:lnTo>
                  <a:lnTo>
                    <a:pt x="2246" y="225"/>
                  </a:lnTo>
                  <a:lnTo>
                    <a:pt x="2156" y="135"/>
                  </a:lnTo>
                  <a:lnTo>
                    <a:pt x="2066" y="45"/>
                  </a:lnTo>
                  <a:lnTo>
                    <a:pt x="1932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712;p53">
              <a:extLst>
                <a:ext uri="{FF2B5EF4-FFF2-40B4-BE49-F238E27FC236}">
                  <a16:creationId xmlns:a16="http://schemas.microsoft.com/office/drawing/2014/main" id="{E80B3D3F-A697-49CF-A6D8-F184C38808F6}"/>
                </a:ext>
              </a:extLst>
            </p:cNvPr>
            <p:cNvSpPr/>
            <p:nvPr/>
          </p:nvSpPr>
          <p:spPr>
            <a:xfrm>
              <a:off x="4173800" y="3575000"/>
              <a:ext cx="16875" cy="46075"/>
            </a:xfrm>
            <a:custGeom>
              <a:avLst/>
              <a:gdLst/>
              <a:ahLst/>
              <a:cxnLst/>
              <a:rect l="l" t="t" r="r" b="b"/>
              <a:pathLst>
                <a:path w="675" h="1843" extrusionOk="0">
                  <a:moveTo>
                    <a:pt x="360" y="1"/>
                  </a:moveTo>
                  <a:lnTo>
                    <a:pt x="225" y="46"/>
                  </a:lnTo>
                  <a:lnTo>
                    <a:pt x="90" y="91"/>
                  </a:lnTo>
                  <a:lnTo>
                    <a:pt x="45" y="225"/>
                  </a:lnTo>
                  <a:lnTo>
                    <a:pt x="1" y="360"/>
                  </a:lnTo>
                  <a:lnTo>
                    <a:pt x="1" y="1483"/>
                  </a:lnTo>
                  <a:lnTo>
                    <a:pt x="45" y="1618"/>
                  </a:lnTo>
                  <a:lnTo>
                    <a:pt x="90" y="1752"/>
                  </a:lnTo>
                  <a:lnTo>
                    <a:pt x="225" y="1797"/>
                  </a:lnTo>
                  <a:lnTo>
                    <a:pt x="360" y="1842"/>
                  </a:lnTo>
                  <a:lnTo>
                    <a:pt x="495" y="1797"/>
                  </a:lnTo>
                  <a:lnTo>
                    <a:pt x="584" y="1752"/>
                  </a:lnTo>
                  <a:lnTo>
                    <a:pt x="674" y="1618"/>
                  </a:lnTo>
                  <a:lnTo>
                    <a:pt x="674" y="1483"/>
                  </a:lnTo>
                  <a:lnTo>
                    <a:pt x="674" y="360"/>
                  </a:lnTo>
                  <a:lnTo>
                    <a:pt x="674" y="225"/>
                  </a:lnTo>
                  <a:lnTo>
                    <a:pt x="584" y="91"/>
                  </a:lnTo>
                  <a:lnTo>
                    <a:pt x="495" y="46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713;p53">
              <a:extLst>
                <a:ext uri="{FF2B5EF4-FFF2-40B4-BE49-F238E27FC236}">
                  <a16:creationId xmlns:a16="http://schemas.microsoft.com/office/drawing/2014/main" id="{3B42CE5C-C3CB-4B12-8826-01CDE69589AD}"/>
                </a:ext>
              </a:extLst>
            </p:cNvPr>
            <p:cNvSpPr/>
            <p:nvPr/>
          </p:nvSpPr>
          <p:spPr>
            <a:xfrm>
              <a:off x="4085100" y="3845625"/>
              <a:ext cx="31450" cy="105575"/>
            </a:xfrm>
            <a:custGeom>
              <a:avLst/>
              <a:gdLst/>
              <a:ahLst/>
              <a:cxnLst/>
              <a:rect l="l" t="t" r="r" b="b"/>
              <a:pathLst>
                <a:path w="1258" h="4223" extrusionOk="0">
                  <a:moveTo>
                    <a:pt x="809" y="0"/>
                  </a:moveTo>
                  <a:lnTo>
                    <a:pt x="674" y="45"/>
                  </a:lnTo>
                  <a:lnTo>
                    <a:pt x="584" y="135"/>
                  </a:lnTo>
                  <a:lnTo>
                    <a:pt x="539" y="270"/>
                  </a:lnTo>
                  <a:lnTo>
                    <a:pt x="0" y="3818"/>
                  </a:lnTo>
                  <a:lnTo>
                    <a:pt x="0" y="3953"/>
                  </a:lnTo>
                  <a:lnTo>
                    <a:pt x="90" y="4088"/>
                  </a:lnTo>
                  <a:lnTo>
                    <a:pt x="180" y="4177"/>
                  </a:lnTo>
                  <a:lnTo>
                    <a:pt x="315" y="4222"/>
                  </a:lnTo>
                  <a:lnTo>
                    <a:pt x="360" y="4222"/>
                  </a:lnTo>
                  <a:lnTo>
                    <a:pt x="449" y="4177"/>
                  </a:lnTo>
                  <a:lnTo>
                    <a:pt x="584" y="4132"/>
                  </a:lnTo>
                  <a:lnTo>
                    <a:pt x="629" y="4043"/>
                  </a:lnTo>
                  <a:lnTo>
                    <a:pt x="674" y="3908"/>
                  </a:lnTo>
                  <a:lnTo>
                    <a:pt x="1258" y="405"/>
                  </a:lnTo>
                  <a:lnTo>
                    <a:pt x="1213" y="270"/>
                  </a:lnTo>
                  <a:lnTo>
                    <a:pt x="1168" y="135"/>
                  </a:lnTo>
                  <a:lnTo>
                    <a:pt x="1078" y="45"/>
                  </a:lnTo>
                  <a:lnTo>
                    <a:pt x="943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714;p53">
              <a:extLst>
                <a:ext uri="{FF2B5EF4-FFF2-40B4-BE49-F238E27FC236}">
                  <a16:creationId xmlns:a16="http://schemas.microsoft.com/office/drawing/2014/main" id="{41A40A3E-2EE2-45EE-9645-749B6EBEB089}"/>
                </a:ext>
              </a:extLst>
            </p:cNvPr>
            <p:cNvSpPr/>
            <p:nvPr/>
          </p:nvSpPr>
          <p:spPr>
            <a:xfrm>
              <a:off x="2674750" y="1684075"/>
              <a:ext cx="75275" cy="572700"/>
            </a:xfrm>
            <a:custGeom>
              <a:avLst/>
              <a:gdLst/>
              <a:ahLst/>
              <a:cxnLst/>
              <a:rect l="l" t="t" r="r" b="b"/>
              <a:pathLst>
                <a:path w="3011" h="22908" extrusionOk="0">
                  <a:moveTo>
                    <a:pt x="180" y="1"/>
                  </a:moveTo>
                  <a:lnTo>
                    <a:pt x="91" y="91"/>
                  </a:lnTo>
                  <a:lnTo>
                    <a:pt x="46" y="225"/>
                  </a:lnTo>
                  <a:lnTo>
                    <a:pt x="1" y="360"/>
                  </a:lnTo>
                  <a:lnTo>
                    <a:pt x="450" y="5930"/>
                  </a:lnTo>
                  <a:lnTo>
                    <a:pt x="944" y="11499"/>
                  </a:lnTo>
                  <a:lnTo>
                    <a:pt x="1573" y="17068"/>
                  </a:lnTo>
                  <a:lnTo>
                    <a:pt x="2336" y="22593"/>
                  </a:lnTo>
                  <a:lnTo>
                    <a:pt x="2381" y="22728"/>
                  </a:lnTo>
                  <a:lnTo>
                    <a:pt x="2426" y="22818"/>
                  </a:lnTo>
                  <a:lnTo>
                    <a:pt x="2561" y="22863"/>
                  </a:lnTo>
                  <a:lnTo>
                    <a:pt x="2651" y="22907"/>
                  </a:lnTo>
                  <a:lnTo>
                    <a:pt x="2741" y="22907"/>
                  </a:lnTo>
                  <a:lnTo>
                    <a:pt x="2830" y="22863"/>
                  </a:lnTo>
                  <a:lnTo>
                    <a:pt x="2965" y="22773"/>
                  </a:lnTo>
                  <a:lnTo>
                    <a:pt x="3010" y="22638"/>
                  </a:lnTo>
                  <a:lnTo>
                    <a:pt x="3010" y="22503"/>
                  </a:lnTo>
                  <a:lnTo>
                    <a:pt x="2291" y="16979"/>
                  </a:lnTo>
                  <a:lnTo>
                    <a:pt x="1663" y="11454"/>
                  </a:lnTo>
                  <a:lnTo>
                    <a:pt x="1124" y="5885"/>
                  </a:lnTo>
                  <a:lnTo>
                    <a:pt x="719" y="315"/>
                  </a:lnTo>
                  <a:lnTo>
                    <a:pt x="675" y="180"/>
                  </a:lnTo>
                  <a:lnTo>
                    <a:pt x="585" y="9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715;p53">
              <a:extLst>
                <a:ext uri="{FF2B5EF4-FFF2-40B4-BE49-F238E27FC236}">
                  <a16:creationId xmlns:a16="http://schemas.microsoft.com/office/drawing/2014/main" id="{CB2DB505-CB63-47E2-926D-26668ED93808}"/>
                </a:ext>
              </a:extLst>
            </p:cNvPr>
            <p:cNvSpPr/>
            <p:nvPr/>
          </p:nvSpPr>
          <p:spPr>
            <a:xfrm>
              <a:off x="2744375" y="1732375"/>
              <a:ext cx="49425" cy="321150"/>
            </a:xfrm>
            <a:custGeom>
              <a:avLst/>
              <a:gdLst/>
              <a:ahLst/>
              <a:cxnLst/>
              <a:rect l="l" t="t" r="r" b="b"/>
              <a:pathLst>
                <a:path w="1977" h="12846" extrusionOk="0">
                  <a:moveTo>
                    <a:pt x="360" y="0"/>
                  </a:moveTo>
                  <a:lnTo>
                    <a:pt x="225" y="45"/>
                  </a:lnTo>
                  <a:lnTo>
                    <a:pt x="135" y="90"/>
                  </a:lnTo>
                  <a:lnTo>
                    <a:pt x="45" y="225"/>
                  </a:lnTo>
                  <a:lnTo>
                    <a:pt x="1" y="359"/>
                  </a:lnTo>
                  <a:lnTo>
                    <a:pt x="45" y="1887"/>
                  </a:lnTo>
                  <a:lnTo>
                    <a:pt x="135" y="3414"/>
                  </a:lnTo>
                  <a:lnTo>
                    <a:pt x="270" y="4941"/>
                  </a:lnTo>
                  <a:lnTo>
                    <a:pt x="405" y="6468"/>
                  </a:lnTo>
                  <a:lnTo>
                    <a:pt x="584" y="7995"/>
                  </a:lnTo>
                  <a:lnTo>
                    <a:pt x="764" y="9522"/>
                  </a:lnTo>
                  <a:lnTo>
                    <a:pt x="1034" y="11049"/>
                  </a:lnTo>
                  <a:lnTo>
                    <a:pt x="1303" y="12576"/>
                  </a:lnTo>
                  <a:lnTo>
                    <a:pt x="1348" y="12666"/>
                  </a:lnTo>
                  <a:lnTo>
                    <a:pt x="1438" y="12756"/>
                  </a:lnTo>
                  <a:lnTo>
                    <a:pt x="1528" y="12801"/>
                  </a:lnTo>
                  <a:lnTo>
                    <a:pt x="1617" y="12846"/>
                  </a:lnTo>
                  <a:lnTo>
                    <a:pt x="1707" y="12846"/>
                  </a:lnTo>
                  <a:lnTo>
                    <a:pt x="1842" y="12801"/>
                  </a:lnTo>
                  <a:lnTo>
                    <a:pt x="1932" y="12666"/>
                  </a:lnTo>
                  <a:lnTo>
                    <a:pt x="1977" y="12576"/>
                  </a:lnTo>
                  <a:lnTo>
                    <a:pt x="1977" y="12442"/>
                  </a:lnTo>
                  <a:lnTo>
                    <a:pt x="1707" y="10914"/>
                  </a:lnTo>
                  <a:lnTo>
                    <a:pt x="1483" y="9432"/>
                  </a:lnTo>
                  <a:lnTo>
                    <a:pt x="1258" y="7905"/>
                  </a:lnTo>
                  <a:lnTo>
                    <a:pt x="1079" y="6423"/>
                  </a:lnTo>
                  <a:lnTo>
                    <a:pt x="944" y="4896"/>
                  </a:lnTo>
                  <a:lnTo>
                    <a:pt x="809" y="3369"/>
                  </a:lnTo>
                  <a:lnTo>
                    <a:pt x="764" y="1842"/>
                  </a:lnTo>
                  <a:lnTo>
                    <a:pt x="719" y="359"/>
                  </a:lnTo>
                  <a:lnTo>
                    <a:pt x="674" y="225"/>
                  </a:lnTo>
                  <a:lnTo>
                    <a:pt x="629" y="90"/>
                  </a:lnTo>
                  <a:lnTo>
                    <a:pt x="495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716;p53">
              <a:extLst>
                <a:ext uri="{FF2B5EF4-FFF2-40B4-BE49-F238E27FC236}">
                  <a16:creationId xmlns:a16="http://schemas.microsoft.com/office/drawing/2014/main" id="{584D85B4-62CA-4C05-8CCC-056796972EB9}"/>
                </a:ext>
              </a:extLst>
            </p:cNvPr>
            <p:cNvSpPr/>
            <p:nvPr/>
          </p:nvSpPr>
          <p:spPr>
            <a:xfrm>
              <a:off x="2829725" y="1794125"/>
              <a:ext cx="25850" cy="114550"/>
            </a:xfrm>
            <a:custGeom>
              <a:avLst/>
              <a:gdLst/>
              <a:ahLst/>
              <a:cxnLst/>
              <a:rect l="l" t="t" r="r" b="b"/>
              <a:pathLst>
                <a:path w="1034" h="4582" extrusionOk="0">
                  <a:moveTo>
                    <a:pt x="315" y="0"/>
                  </a:moveTo>
                  <a:lnTo>
                    <a:pt x="180" y="45"/>
                  </a:lnTo>
                  <a:lnTo>
                    <a:pt x="90" y="135"/>
                  </a:lnTo>
                  <a:lnTo>
                    <a:pt x="45" y="225"/>
                  </a:lnTo>
                  <a:lnTo>
                    <a:pt x="0" y="405"/>
                  </a:lnTo>
                  <a:lnTo>
                    <a:pt x="359" y="4267"/>
                  </a:lnTo>
                  <a:lnTo>
                    <a:pt x="404" y="4402"/>
                  </a:lnTo>
                  <a:lnTo>
                    <a:pt x="449" y="4492"/>
                  </a:lnTo>
                  <a:lnTo>
                    <a:pt x="584" y="4582"/>
                  </a:lnTo>
                  <a:lnTo>
                    <a:pt x="719" y="4582"/>
                  </a:lnTo>
                  <a:lnTo>
                    <a:pt x="853" y="4537"/>
                  </a:lnTo>
                  <a:lnTo>
                    <a:pt x="988" y="4492"/>
                  </a:lnTo>
                  <a:lnTo>
                    <a:pt x="1033" y="4357"/>
                  </a:lnTo>
                  <a:lnTo>
                    <a:pt x="1033" y="4222"/>
                  </a:lnTo>
                  <a:lnTo>
                    <a:pt x="674" y="315"/>
                  </a:lnTo>
                  <a:lnTo>
                    <a:pt x="674" y="180"/>
                  </a:lnTo>
                  <a:lnTo>
                    <a:pt x="584" y="9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717;p53">
              <a:extLst>
                <a:ext uri="{FF2B5EF4-FFF2-40B4-BE49-F238E27FC236}">
                  <a16:creationId xmlns:a16="http://schemas.microsoft.com/office/drawing/2014/main" id="{DF8856F9-713D-42DD-ACF4-1F9CFADF1D68}"/>
                </a:ext>
              </a:extLst>
            </p:cNvPr>
            <p:cNvSpPr/>
            <p:nvPr/>
          </p:nvSpPr>
          <p:spPr>
            <a:xfrm>
              <a:off x="4406225" y="1663875"/>
              <a:ext cx="66275" cy="442425"/>
            </a:xfrm>
            <a:custGeom>
              <a:avLst/>
              <a:gdLst/>
              <a:ahLst/>
              <a:cxnLst/>
              <a:rect l="l" t="t" r="r" b="b"/>
              <a:pathLst>
                <a:path w="2651" h="17697" extrusionOk="0">
                  <a:moveTo>
                    <a:pt x="2202" y="0"/>
                  </a:moveTo>
                  <a:lnTo>
                    <a:pt x="2112" y="90"/>
                  </a:lnTo>
                  <a:lnTo>
                    <a:pt x="2022" y="180"/>
                  </a:lnTo>
                  <a:lnTo>
                    <a:pt x="1977" y="315"/>
                  </a:lnTo>
                  <a:lnTo>
                    <a:pt x="1" y="17293"/>
                  </a:lnTo>
                  <a:lnTo>
                    <a:pt x="46" y="17427"/>
                  </a:lnTo>
                  <a:lnTo>
                    <a:pt x="91" y="17562"/>
                  </a:lnTo>
                  <a:lnTo>
                    <a:pt x="181" y="17652"/>
                  </a:lnTo>
                  <a:lnTo>
                    <a:pt x="315" y="17697"/>
                  </a:lnTo>
                  <a:lnTo>
                    <a:pt x="360" y="17697"/>
                  </a:lnTo>
                  <a:lnTo>
                    <a:pt x="495" y="17652"/>
                  </a:lnTo>
                  <a:lnTo>
                    <a:pt x="585" y="17607"/>
                  </a:lnTo>
                  <a:lnTo>
                    <a:pt x="675" y="17517"/>
                  </a:lnTo>
                  <a:lnTo>
                    <a:pt x="720" y="17382"/>
                  </a:lnTo>
                  <a:lnTo>
                    <a:pt x="2651" y="404"/>
                  </a:lnTo>
                  <a:lnTo>
                    <a:pt x="2651" y="270"/>
                  </a:lnTo>
                  <a:lnTo>
                    <a:pt x="2606" y="135"/>
                  </a:lnTo>
                  <a:lnTo>
                    <a:pt x="2471" y="4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718;p53">
              <a:extLst>
                <a:ext uri="{FF2B5EF4-FFF2-40B4-BE49-F238E27FC236}">
                  <a16:creationId xmlns:a16="http://schemas.microsoft.com/office/drawing/2014/main" id="{75919347-3993-4AC6-BE91-CD01D00B04EE}"/>
                </a:ext>
              </a:extLst>
            </p:cNvPr>
            <p:cNvSpPr/>
            <p:nvPr/>
          </p:nvSpPr>
          <p:spPr>
            <a:xfrm>
              <a:off x="4363575" y="1743600"/>
              <a:ext cx="48300" cy="221225"/>
            </a:xfrm>
            <a:custGeom>
              <a:avLst/>
              <a:gdLst/>
              <a:ahLst/>
              <a:cxnLst/>
              <a:rect l="l" t="t" r="r" b="b"/>
              <a:pathLst>
                <a:path w="1932" h="8849" extrusionOk="0">
                  <a:moveTo>
                    <a:pt x="1527" y="0"/>
                  </a:moveTo>
                  <a:lnTo>
                    <a:pt x="1393" y="45"/>
                  </a:lnTo>
                  <a:lnTo>
                    <a:pt x="1303" y="135"/>
                  </a:lnTo>
                  <a:lnTo>
                    <a:pt x="1258" y="270"/>
                  </a:lnTo>
                  <a:lnTo>
                    <a:pt x="0" y="8444"/>
                  </a:lnTo>
                  <a:lnTo>
                    <a:pt x="0" y="8579"/>
                  </a:lnTo>
                  <a:lnTo>
                    <a:pt x="90" y="8669"/>
                  </a:lnTo>
                  <a:lnTo>
                    <a:pt x="180" y="8759"/>
                  </a:lnTo>
                  <a:lnTo>
                    <a:pt x="315" y="8804"/>
                  </a:lnTo>
                  <a:lnTo>
                    <a:pt x="359" y="8849"/>
                  </a:lnTo>
                  <a:lnTo>
                    <a:pt x="449" y="8804"/>
                  </a:lnTo>
                  <a:lnTo>
                    <a:pt x="584" y="8759"/>
                  </a:lnTo>
                  <a:lnTo>
                    <a:pt x="629" y="8669"/>
                  </a:lnTo>
                  <a:lnTo>
                    <a:pt x="674" y="8534"/>
                  </a:lnTo>
                  <a:lnTo>
                    <a:pt x="1932" y="404"/>
                  </a:lnTo>
                  <a:lnTo>
                    <a:pt x="1932" y="270"/>
                  </a:lnTo>
                  <a:lnTo>
                    <a:pt x="1887" y="135"/>
                  </a:lnTo>
                  <a:lnTo>
                    <a:pt x="1797" y="45"/>
                  </a:lnTo>
                  <a:lnTo>
                    <a:pt x="1662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719;p53">
              <a:extLst>
                <a:ext uri="{FF2B5EF4-FFF2-40B4-BE49-F238E27FC236}">
                  <a16:creationId xmlns:a16="http://schemas.microsoft.com/office/drawing/2014/main" id="{383351FE-C482-4578-90B2-55061B33299A}"/>
                </a:ext>
              </a:extLst>
            </p:cNvPr>
            <p:cNvSpPr/>
            <p:nvPr/>
          </p:nvSpPr>
          <p:spPr>
            <a:xfrm>
              <a:off x="4322025" y="1745850"/>
              <a:ext cx="25850" cy="85350"/>
            </a:xfrm>
            <a:custGeom>
              <a:avLst/>
              <a:gdLst/>
              <a:ahLst/>
              <a:cxnLst/>
              <a:rect l="l" t="t" r="r" b="b"/>
              <a:pathLst>
                <a:path w="1034" h="3414" extrusionOk="0">
                  <a:moveTo>
                    <a:pt x="584" y="0"/>
                  </a:moveTo>
                  <a:lnTo>
                    <a:pt x="494" y="45"/>
                  </a:lnTo>
                  <a:lnTo>
                    <a:pt x="405" y="180"/>
                  </a:lnTo>
                  <a:lnTo>
                    <a:pt x="360" y="270"/>
                  </a:lnTo>
                  <a:lnTo>
                    <a:pt x="0" y="3054"/>
                  </a:lnTo>
                  <a:lnTo>
                    <a:pt x="0" y="3189"/>
                  </a:lnTo>
                  <a:lnTo>
                    <a:pt x="45" y="3279"/>
                  </a:lnTo>
                  <a:lnTo>
                    <a:pt x="135" y="3369"/>
                  </a:lnTo>
                  <a:lnTo>
                    <a:pt x="270" y="3414"/>
                  </a:lnTo>
                  <a:lnTo>
                    <a:pt x="449" y="3414"/>
                  </a:lnTo>
                  <a:lnTo>
                    <a:pt x="539" y="3324"/>
                  </a:lnTo>
                  <a:lnTo>
                    <a:pt x="629" y="3234"/>
                  </a:lnTo>
                  <a:lnTo>
                    <a:pt x="674" y="3144"/>
                  </a:lnTo>
                  <a:lnTo>
                    <a:pt x="1033" y="359"/>
                  </a:lnTo>
                  <a:lnTo>
                    <a:pt x="1033" y="225"/>
                  </a:lnTo>
                  <a:lnTo>
                    <a:pt x="944" y="135"/>
                  </a:lnTo>
                  <a:lnTo>
                    <a:pt x="854" y="45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720;p53">
              <a:extLst>
                <a:ext uri="{FF2B5EF4-FFF2-40B4-BE49-F238E27FC236}">
                  <a16:creationId xmlns:a16="http://schemas.microsoft.com/office/drawing/2014/main" id="{56761FC6-939F-4E4F-A1C4-0809F1919251}"/>
                </a:ext>
              </a:extLst>
            </p:cNvPr>
            <p:cNvSpPr/>
            <p:nvPr/>
          </p:nvSpPr>
          <p:spPr>
            <a:xfrm>
              <a:off x="4182775" y="1812100"/>
              <a:ext cx="16875" cy="61775"/>
            </a:xfrm>
            <a:custGeom>
              <a:avLst/>
              <a:gdLst/>
              <a:ahLst/>
              <a:cxnLst/>
              <a:rect l="l" t="t" r="r" b="b"/>
              <a:pathLst>
                <a:path w="675" h="2471" extrusionOk="0">
                  <a:moveTo>
                    <a:pt x="360" y="0"/>
                  </a:moveTo>
                  <a:lnTo>
                    <a:pt x="225" y="45"/>
                  </a:lnTo>
                  <a:lnTo>
                    <a:pt x="91" y="90"/>
                  </a:lnTo>
                  <a:lnTo>
                    <a:pt x="46" y="225"/>
                  </a:lnTo>
                  <a:lnTo>
                    <a:pt x="1" y="359"/>
                  </a:lnTo>
                  <a:lnTo>
                    <a:pt x="1" y="2111"/>
                  </a:lnTo>
                  <a:lnTo>
                    <a:pt x="1" y="2246"/>
                  </a:lnTo>
                  <a:lnTo>
                    <a:pt x="91" y="2336"/>
                  </a:lnTo>
                  <a:lnTo>
                    <a:pt x="180" y="2425"/>
                  </a:lnTo>
                  <a:lnTo>
                    <a:pt x="315" y="2470"/>
                  </a:lnTo>
                  <a:lnTo>
                    <a:pt x="450" y="2425"/>
                  </a:lnTo>
                  <a:lnTo>
                    <a:pt x="585" y="2381"/>
                  </a:lnTo>
                  <a:lnTo>
                    <a:pt x="630" y="2246"/>
                  </a:lnTo>
                  <a:lnTo>
                    <a:pt x="675" y="2111"/>
                  </a:lnTo>
                  <a:lnTo>
                    <a:pt x="675" y="359"/>
                  </a:lnTo>
                  <a:lnTo>
                    <a:pt x="675" y="225"/>
                  </a:lnTo>
                  <a:lnTo>
                    <a:pt x="585" y="90"/>
                  </a:lnTo>
                  <a:lnTo>
                    <a:pt x="495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597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5CC71A75-ED95-4880-B6E8-4F0FB6699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325" y="3674269"/>
            <a:ext cx="3830368" cy="25550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2D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FF3E1BF3-30B7-469C-86B9-7C6658E55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791" y="1920478"/>
            <a:ext cx="3830368" cy="25550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2D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B74D01C-5F7E-4A82-9459-0952FAC84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5763"/>
            <a:ext cx="3830368" cy="25550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92D05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Google Shape;2510;p48">
            <a:extLst>
              <a:ext uri="{FF2B5EF4-FFF2-40B4-BE49-F238E27FC236}">
                <a16:creationId xmlns:a16="http://schemas.microsoft.com/office/drawing/2014/main" id="{A8CCE985-3A30-43C4-82A5-6E1E2619C6D1}"/>
              </a:ext>
            </a:extLst>
          </p:cNvPr>
          <p:cNvSpPr/>
          <p:nvPr/>
        </p:nvSpPr>
        <p:spPr>
          <a:xfrm>
            <a:off x="8858003" y="412213"/>
            <a:ext cx="2260400" cy="2034493"/>
          </a:xfrm>
          <a:custGeom>
            <a:avLst/>
            <a:gdLst/>
            <a:ahLst/>
            <a:cxnLst/>
            <a:rect l="l" t="t" r="r" b="b"/>
            <a:pathLst>
              <a:path w="285750" h="160195" extrusionOk="0">
                <a:moveTo>
                  <a:pt x="121555" y="0"/>
                </a:moveTo>
                <a:lnTo>
                  <a:pt x="121555" y="0"/>
                </a:lnTo>
                <a:lnTo>
                  <a:pt x="117894" y="225"/>
                </a:lnTo>
                <a:lnTo>
                  <a:pt x="114120" y="507"/>
                </a:lnTo>
                <a:lnTo>
                  <a:pt x="110289" y="1014"/>
                </a:lnTo>
                <a:lnTo>
                  <a:pt x="106403" y="1577"/>
                </a:lnTo>
                <a:lnTo>
                  <a:pt x="102404" y="2309"/>
                </a:lnTo>
                <a:lnTo>
                  <a:pt x="98404" y="3154"/>
                </a:lnTo>
                <a:lnTo>
                  <a:pt x="94292" y="4112"/>
                </a:lnTo>
                <a:lnTo>
                  <a:pt x="90237" y="5182"/>
                </a:lnTo>
                <a:lnTo>
                  <a:pt x="86069" y="6365"/>
                </a:lnTo>
                <a:lnTo>
                  <a:pt x="81957" y="7661"/>
                </a:lnTo>
                <a:lnTo>
                  <a:pt x="77788" y="9125"/>
                </a:lnTo>
                <a:lnTo>
                  <a:pt x="73677" y="10646"/>
                </a:lnTo>
                <a:lnTo>
                  <a:pt x="69508" y="12279"/>
                </a:lnTo>
                <a:lnTo>
                  <a:pt x="65396" y="14026"/>
                </a:lnTo>
                <a:lnTo>
                  <a:pt x="61341" y="15828"/>
                </a:lnTo>
                <a:lnTo>
                  <a:pt x="57342" y="17799"/>
                </a:lnTo>
                <a:lnTo>
                  <a:pt x="53342" y="19827"/>
                </a:lnTo>
                <a:lnTo>
                  <a:pt x="49456" y="21968"/>
                </a:lnTo>
                <a:lnTo>
                  <a:pt x="45625" y="24164"/>
                </a:lnTo>
                <a:lnTo>
                  <a:pt x="41851" y="26530"/>
                </a:lnTo>
                <a:lnTo>
                  <a:pt x="38190" y="28896"/>
                </a:lnTo>
                <a:lnTo>
                  <a:pt x="34641" y="31374"/>
                </a:lnTo>
                <a:lnTo>
                  <a:pt x="31206" y="33965"/>
                </a:lnTo>
                <a:lnTo>
                  <a:pt x="29516" y="35261"/>
                </a:lnTo>
                <a:lnTo>
                  <a:pt x="27882" y="36613"/>
                </a:lnTo>
                <a:lnTo>
                  <a:pt x="26249" y="37965"/>
                </a:lnTo>
                <a:lnTo>
                  <a:pt x="24671" y="39316"/>
                </a:lnTo>
                <a:lnTo>
                  <a:pt x="23094" y="40725"/>
                </a:lnTo>
                <a:lnTo>
                  <a:pt x="21630" y="42133"/>
                </a:lnTo>
                <a:lnTo>
                  <a:pt x="20109" y="43597"/>
                </a:lnTo>
                <a:lnTo>
                  <a:pt x="18701" y="45006"/>
                </a:lnTo>
                <a:lnTo>
                  <a:pt x="17293" y="46470"/>
                </a:lnTo>
                <a:lnTo>
                  <a:pt x="15941" y="47991"/>
                </a:lnTo>
                <a:lnTo>
                  <a:pt x="14645" y="49455"/>
                </a:lnTo>
                <a:lnTo>
                  <a:pt x="13406" y="50976"/>
                </a:lnTo>
                <a:lnTo>
                  <a:pt x="12167" y="52497"/>
                </a:lnTo>
                <a:lnTo>
                  <a:pt x="10984" y="54074"/>
                </a:lnTo>
                <a:lnTo>
                  <a:pt x="9857" y="55595"/>
                </a:lnTo>
                <a:lnTo>
                  <a:pt x="8787" y="57172"/>
                </a:lnTo>
                <a:lnTo>
                  <a:pt x="7717" y="58806"/>
                </a:lnTo>
                <a:lnTo>
                  <a:pt x="6759" y="60383"/>
                </a:lnTo>
                <a:lnTo>
                  <a:pt x="6759" y="60383"/>
                </a:lnTo>
                <a:lnTo>
                  <a:pt x="5802" y="62129"/>
                </a:lnTo>
                <a:lnTo>
                  <a:pt x="4901" y="63819"/>
                </a:lnTo>
                <a:lnTo>
                  <a:pt x="4056" y="65509"/>
                </a:lnTo>
                <a:lnTo>
                  <a:pt x="3323" y="67199"/>
                </a:lnTo>
                <a:lnTo>
                  <a:pt x="2704" y="68888"/>
                </a:lnTo>
                <a:lnTo>
                  <a:pt x="2084" y="70578"/>
                </a:lnTo>
                <a:lnTo>
                  <a:pt x="1577" y="72268"/>
                </a:lnTo>
                <a:lnTo>
                  <a:pt x="1127" y="73901"/>
                </a:lnTo>
                <a:lnTo>
                  <a:pt x="789" y="75535"/>
                </a:lnTo>
                <a:lnTo>
                  <a:pt x="507" y="77168"/>
                </a:lnTo>
                <a:lnTo>
                  <a:pt x="282" y="78802"/>
                </a:lnTo>
                <a:lnTo>
                  <a:pt x="113" y="80379"/>
                </a:lnTo>
                <a:lnTo>
                  <a:pt x="56" y="82013"/>
                </a:lnTo>
                <a:lnTo>
                  <a:pt x="0" y="83590"/>
                </a:lnTo>
                <a:lnTo>
                  <a:pt x="56" y="85167"/>
                </a:lnTo>
                <a:lnTo>
                  <a:pt x="169" y="86688"/>
                </a:lnTo>
                <a:lnTo>
                  <a:pt x="338" y="88265"/>
                </a:lnTo>
                <a:lnTo>
                  <a:pt x="563" y="89786"/>
                </a:lnTo>
                <a:lnTo>
                  <a:pt x="845" y="91307"/>
                </a:lnTo>
                <a:lnTo>
                  <a:pt x="1183" y="92827"/>
                </a:lnTo>
                <a:lnTo>
                  <a:pt x="1577" y="94292"/>
                </a:lnTo>
                <a:lnTo>
                  <a:pt x="2028" y="95757"/>
                </a:lnTo>
                <a:lnTo>
                  <a:pt x="2535" y="97221"/>
                </a:lnTo>
                <a:lnTo>
                  <a:pt x="3098" y="98686"/>
                </a:lnTo>
                <a:lnTo>
                  <a:pt x="3718" y="100094"/>
                </a:lnTo>
                <a:lnTo>
                  <a:pt x="4394" y="101502"/>
                </a:lnTo>
                <a:lnTo>
                  <a:pt x="5069" y="102910"/>
                </a:lnTo>
                <a:lnTo>
                  <a:pt x="5858" y="104318"/>
                </a:lnTo>
                <a:lnTo>
                  <a:pt x="6647" y="105670"/>
                </a:lnTo>
                <a:lnTo>
                  <a:pt x="7492" y="107022"/>
                </a:lnTo>
                <a:lnTo>
                  <a:pt x="8393" y="108374"/>
                </a:lnTo>
                <a:lnTo>
                  <a:pt x="9294" y="109669"/>
                </a:lnTo>
                <a:lnTo>
                  <a:pt x="10252" y="110965"/>
                </a:lnTo>
                <a:lnTo>
                  <a:pt x="11266" y="112260"/>
                </a:lnTo>
                <a:lnTo>
                  <a:pt x="12279" y="113500"/>
                </a:lnTo>
                <a:lnTo>
                  <a:pt x="13350" y="114739"/>
                </a:lnTo>
                <a:lnTo>
                  <a:pt x="14476" y="115978"/>
                </a:lnTo>
                <a:lnTo>
                  <a:pt x="15603" y="117161"/>
                </a:lnTo>
                <a:lnTo>
                  <a:pt x="16786" y="118344"/>
                </a:lnTo>
                <a:lnTo>
                  <a:pt x="17969" y="119527"/>
                </a:lnTo>
                <a:lnTo>
                  <a:pt x="20447" y="121780"/>
                </a:lnTo>
                <a:lnTo>
                  <a:pt x="23038" y="123977"/>
                </a:lnTo>
                <a:lnTo>
                  <a:pt x="25742" y="126117"/>
                </a:lnTo>
                <a:lnTo>
                  <a:pt x="28502" y="128145"/>
                </a:lnTo>
                <a:lnTo>
                  <a:pt x="31318" y="130060"/>
                </a:lnTo>
                <a:lnTo>
                  <a:pt x="34247" y="131919"/>
                </a:lnTo>
                <a:lnTo>
                  <a:pt x="37176" y="133665"/>
                </a:lnTo>
                <a:lnTo>
                  <a:pt x="40162" y="135355"/>
                </a:lnTo>
                <a:lnTo>
                  <a:pt x="43147" y="136875"/>
                </a:lnTo>
                <a:lnTo>
                  <a:pt x="46132" y="138340"/>
                </a:lnTo>
                <a:lnTo>
                  <a:pt x="49174" y="139748"/>
                </a:lnTo>
                <a:lnTo>
                  <a:pt x="52216" y="140987"/>
                </a:lnTo>
                <a:lnTo>
                  <a:pt x="52216" y="140987"/>
                </a:lnTo>
                <a:lnTo>
                  <a:pt x="56666" y="142734"/>
                </a:lnTo>
                <a:lnTo>
                  <a:pt x="61284" y="144423"/>
                </a:lnTo>
                <a:lnTo>
                  <a:pt x="65903" y="146057"/>
                </a:lnTo>
                <a:lnTo>
                  <a:pt x="70635" y="147578"/>
                </a:lnTo>
                <a:lnTo>
                  <a:pt x="75366" y="149042"/>
                </a:lnTo>
                <a:lnTo>
                  <a:pt x="80211" y="150450"/>
                </a:lnTo>
                <a:lnTo>
                  <a:pt x="85111" y="151746"/>
                </a:lnTo>
                <a:lnTo>
                  <a:pt x="90068" y="152929"/>
                </a:lnTo>
                <a:lnTo>
                  <a:pt x="95025" y="154112"/>
                </a:lnTo>
                <a:lnTo>
                  <a:pt x="100038" y="155126"/>
                </a:lnTo>
                <a:lnTo>
                  <a:pt x="105107" y="156083"/>
                </a:lnTo>
                <a:lnTo>
                  <a:pt x="110177" y="156928"/>
                </a:lnTo>
                <a:lnTo>
                  <a:pt x="115246" y="157717"/>
                </a:lnTo>
                <a:lnTo>
                  <a:pt x="120372" y="158393"/>
                </a:lnTo>
                <a:lnTo>
                  <a:pt x="125498" y="158956"/>
                </a:lnTo>
                <a:lnTo>
                  <a:pt x="130680" y="159406"/>
                </a:lnTo>
                <a:lnTo>
                  <a:pt x="135806" y="159744"/>
                </a:lnTo>
                <a:lnTo>
                  <a:pt x="140932" y="160026"/>
                </a:lnTo>
                <a:lnTo>
                  <a:pt x="146114" y="160139"/>
                </a:lnTo>
                <a:lnTo>
                  <a:pt x="151240" y="160195"/>
                </a:lnTo>
                <a:lnTo>
                  <a:pt x="156365" y="160082"/>
                </a:lnTo>
                <a:lnTo>
                  <a:pt x="161435" y="159913"/>
                </a:lnTo>
                <a:lnTo>
                  <a:pt x="166504" y="159575"/>
                </a:lnTo>
                <a:lnTo>
                  <a:pt x="171574" y="159181"/>
                </a:lnTo>
                <a:lnTo>
                  <a:pt x="176587" y="158618"/>
                </a:lnTo>
                <a:lnTo>
                  <a:pt x="181544" y="157886"/>
                </a:lnTo>
                <a:lnTo>
                  <a:pt x="184022" y="157491"/>
                </a:lnTo>
                <a:lnTo>
                  <a:pt x="186501" y="157097"/>
                </a:lnTo>
                <a:lnTo>
                  <a:pt x="188923" y="156646"/>
                </a:lnTo>
                <a:lnTo>
                  <a:pt x="191345" y="156139"/>
                </a:lnTo>
                <a:lnTo>
                  <a:pt x="193767" y="155632"/>
                </a:lnTo>
                <a:lnTo>
                  <a:pt x="196189" y="155069"/>
                </a:lnTo>
                <a:lnTo>
                  <a:pt x="198555" y="154506"/>
                </a:lnTo>
                <a:lnTo>
                  <a:pt x="200977" y="153830"/>
                </a:lnTo>
                <a:lnTo>
                  <a:pt x="203343" y="153210"/>
                </a:lnTo>
                <a:lnTo>
                  <a:pt x="205652" y="152478"/>
                </a:lnTo>
                <a:lnTo>
                  <a:pt x="208018" y="151802"/>
                </a:lnTo>
                <a:lnTo>
                  <a:pt x="210327" y="151014"/>
                </a:lnTo>
                <a:lnTo>
                  <a:pt x="210327" y="151014"/>
                </a:lnTo>
                <a:lnTo>
                  <a:pt x="213651" y="149831"/>
                </a:lnTo>
                <a:lnTo>
                  <a:pt x="217143" y="148592"/>
                </a:lnTo>
                <a:lnTo>
                  <a:pt x="220748" y="147296"/>
                </a:lnTo>
                <a:lnTo>
                  <a:pt x="224409" y="145888"/>
                </a:lnTo>
                <a:lnTo>
                  <a:pt x="228127" y="144423"/>
                </a:lnTo>
                <a:lnTo>
                  <a:pt x="231844" y="142903"/>
                </a:lnTo>
                <a:lnTo>
                  <a:pt x="235618" y="141269"/>
                </a:lnTo>
                <a:lnTo>
                  <a:pt x="239392" y="139523"/>
                </a:lnTo>
                <a:lnTo>
                  <a:pt x="243110" y="137720"/>
                </a:lnTo>
                <a:lnTo>
                  <a:pt x="246828" y="135862"/>
                </a:lnTo>
                <a:lnTo>
                  <a:pt x="250489" y="133890"/>
                </a:lnTo>
                <a:lnTo>
                  <a:pt x="254038" y="131806"/>
                </a:lnTo>
                <a:lnTo>
                  <a:pt x="257530" y="129666"/>
                </a:lnTo>
                <a:lnTo>
                  <a:pt x="259220" y="128539"/>
                </a:lnTo>
                <a:lnTo>
                  <a:pt x="260853" y="127412"/>
                </a:lnTo>
                <a:lnTo>
                  <a:pt x="262487" y="126230"/>
                </a:lnTo>
                <a:lnTo>
                  <a:pt x="264120" y="125047"/>
                </a:lnTo>
                <a:lnTo>
                  <a:pt x="265641" y="123864"/>
                </a:lnTo>
                <a:lnTo>
                  <a:pt x="267162" y="122625"/>
                </a:lnTo>
                <a:lnTo>
                  <a:pt x="268683" y="121385"/>
                </a:lnTo>
                <a:lnTo>
                  <a:pt x="270091" y="120090"/>
                </a:lnTo>
                <a:lnTo>
                  <a:pt x="271499" y="118794"/>
                </a:lnTo>
                <a:lnTo>
                  <a:pt x="272795" y="117443"/>
                </a:lnTo>
                <a:lnTo>
                  <a:pt x="274090" y="116091"/>
                </a:lnTo>
                <a:lnTo>
                  <a:pt x="275329" y="114739"/>
                </a:lnTo>
                <a:lnTo>
                  <a:pt x="276512" y="113331"/>
                </a:lnTo>
                <a:lnTo>
                  <a:pt x="277639" y="111866"/>
                </a:lnTo>
                <a:lnTo>
                  <a:pt x="278653" y="110402"/>
                </a:lnTo>
                <a:lnTo>
                  <a:pt x="279667" y="108937"/>
                </a:lnTo>
                <a:lnTo>
                  <a:pt x="280624" y="107416"/>
                </a:lnTo>
                <a:lnTo>
                  <a:pt x="281469" y="105895"/>
                </a:lnTo>
                <a:lnTo>
                  <a:pt x="282258" y="104318"/>
                </a:lnTo>
                <a:lnTo>
                  <a:pt x="282934" y="102741"/>
                </a:lnTo>
                <a:lnTo>
                  <a:pt x="283610" y="101164"/>
                </a:lnTo>
                <a:lnTo>
                  <a:pt x="284173" y="99474"/>
                </a:lnTo>
                <a:lnTo>
                  <a:pt x="284623" y="97841"/>
                </a:lnTo>
                <a:lnTo>
                  <a:pt x="285018" y="96151"/>
                </a:lnTo>
                <a:lnTo>
                  <a:pt x="285356" y="94405"/>
                </a:lnTo>
                <a:lnTo>
                  <a:pt x="285581" y="92659"/>
                </a:lnTo>
                <a:lnTo>
                  <a:pt x="285750" y="90856"/>
                </a:lnTo>
                <a:lnTo>
                  <a:pt x="285750" y="89054"/>
                </a:lnTo>
                <a:lnTo>
                  <a:pt x="285750" y="87251"/>
                </a:lnTo>
                <a:lnTo>
                  <a:pt x="285581" y="85392"/>
                </a:lnTo>
                <a:lnTo>
                  <a:pt x="285356" y="83477"/>
                </a:lnTo>
                <a:lnTo>
                  <a:pt x="285018" y="81562"/>
                </a:lnTo>
                <a:lnTo>
                  <a:pt x="284567" y="79591"/>
                </a:lnTo>
                <a:lnTo>
                  <a:pt x="284004" y="77619"/>
                </a:lnTo>
                <a:lnTo>
                  <a:pt x="283384" y="75648"/>
                </a:lnTo>
                <a:lnTo>
                  <a:pt x="282596" y="73620"/>
                </a:lnTo>
                <a:lnTo>
                  <a:pt x="281751" y="71536"/>
                </a:lnTo>
                <a:lnTo>
                  <a:pt x="280737" y="69452"/>
                </a:lnTo>
                <a:lnTo>
                  <a:pt x="280737" y="69452"/>
                </a:lnTo>
                <a:lnTo>
                  <a:pt x="279554" y="67142"/>
                </a:lnTo>
                <a:lnTo>
                  <a:pt x="278258" y="64889"/>
                </a:lnTo>
                <a:lnTo>
                  <a:pt x="276907" y="62692"/>
                </a:lnTo>
                <a:lnTo>
                  <a:pt x="275442" y="60496"/>
                </a:lnTo>
                <a:lnTo>
                  <a:pt x="273921" y="58355"/>
                </a:lnTo>
                <a:lnTo>
                  <a:pt x="272288" y="56271"/>
                </a:lnTo>
                <a:lnTo>
                  <a:pt x="270654" y="54243"/>
                </a:lnTo>
                <a:lnTo>
                  <a:pt x="268908" y="52215"/>
                </a:lnTo>
                <a:lnTo>
                  <a:pt x="267049" y="50244"/>
                </a:lnTo>
                <a:lnTo>
                  <a:pt x="265190" y="48329"/>
                </a:lnTo>
                <a:lnTo>
                  <a:pt x="263219" y="46470"/>
                </a:lnTo>
                <a:lnTo>
                  <a:pt x="261191" y="44611"/>
                </a:lnTo>
                <a:lnTo>
                  <a:pt x="259107" y="42809"/>
                </a:lnTo>
                <a:lnTo>
                  <a:pt x="256967" y="41063"/>
                </a:lnTo>
                <a:lnTo>
                  <a:pt x="254770" y="39316"/>
                </a:lnTo>
                <a:lnTo>
                  <a:pt x="252517" y="37627"/>
                </a:lnTo>
                <a:lnTo>
                  <a:pt x="250207" y="35993"/>
                </a:lnTo>
                <a:lnTo>
                  <a:pt x="247842" y="34416"/>
                </a:lnTo>
                <a:lnTo>
                  <a:pt x="245476" y="32839"/>
                </a:lnTo>
                <a:lnTo>
                  <a:pt x="242997" y="31318"/>
                </a:lnTo>
                <a:lnTo>
                  <a:pt x="240519" y="29797"/>
                </a:lnTo>
                <a:lnTo>
                  <a:pt x="237984" y="28389"/>
                </a:lnTo>
                <a:lnTo>
                  <a:pt x="235393" y="26981"/>
                </a:lnTo>
                <a:lnTo>
                  <a:pt x="232746" y="25573"/>
                </a:lnTo>
                <a:lnTo>
                  <a:pt x="230098" y="24221"/>
                </a:lnTo>
                <a:lnTo>
                  <a:pt x="227395" y="22925"/>
                </a:lnTo>
                <a:lnTo>
                  <a:pt x="224691" y="21686"/>
                </a:lnTo>
                <a:lnTo>
                  <a:pt x="221931" y="20447"/>
                </a:lnTo>
                <a:lnTo>
                  <a:pt x="219171" y="19264"/>
                </a:lnTo>
                <a:lnTo>
                  <a:pt x="216354" y="18137"/>
                </a:lnTo>
                <a:lnTo>
                  <a:pt x="213538" y="17011"/>
                </a:lnTo>
                <a:lnTo>
                  <a:pt x="210722" y="15941"/>
                </a:lnTo>
                <a:lnTo>
                  <a:pt x="207849" y="14927"/>
                </a:lnTo>
                <a:lnTo>
                  <a:pt x="204920" y="13913"/>
                </a:lnTo>
                <a:lnTo>
                  <a:pt x="202047" y="12955"/>
                </a:lnTo>
                <a:lnTo>
                  <a:pt x="199118" y="11998"/>
                </a:lnTo>
                <a:lnTo>
                  <a:pt x="196245" y="11096"/>
                </a:lnTo>
                <a:lnTo>
                  <a:pt x="193316" y="10252"/>
                </a:lnTo>
                <a:lnTo>
                  <a:pt x="190387" y="9463"/>
                </a:lnTo>
                <a:lnTo>
                  <a:pt x="187458" y="8674"/>
                </a:lnTo>
                <a:lnTo>
                  <a:pt x="184473" y="7886"/>
                </a:lnTo>
                <a:lnTo>
                  <a:pt x="181544" y="7210"/>
                </a:lnTo>
                <a:lnTo>
                  <a:pt x="175686" y="5858"/>
                </a:lnTo>
                <a:lnTo>
                  <a:pt x="169884" y="4675"/>
                </a:lnTo>
                <a:lnTo>
                  <a:pt x="164082" y="3605"/>
                </a:lnTo>
                <a:lnTo>
                  <a:pt x="158393" y="2704"/>
                </a:lnTo>
                <a:lnTo>
                  <a:pt x="152704" y="1915"/>
                </a:lnTo>
                <a:lnTo>
                  <a:pt x="147184" y="1296"/>
                </a:lnTo>
                <a:lnTo>
                  <a:pt x="141777" y="789"/>
                </a:lnTo>
                <a:lnTo>
                  <a:pt x="136482" y="394"/>
                </a:lnTo>
                <a:lnTo>
                  <a:pt x="131300" y="113"/>
                </a:lnTo>
                <a:lnTo>
                  <a:pt x="126343" y="0"/>
                </a:lnTo>
                <a:lnTo>
                  <a:pt x="121555" y="0"/>
                </a:lnTo>
                <a:lnTo>
                  <a:pt x="1215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" name="Google Shape;2521;p48">
            <a:extLst>
              <a:ext uri="{FF2B5EF4-FFF2-40B4-BE49-F238E27FC236}">
                <a16:creationId xmlns:a16="http://schemas.microsoft.com/office/drawing/2014/main" id="{9423D265-6D12-4D7B-9AF3-295E698E0F33}"/>
              </a:ext>
            </a:extLst>
          </p:cNvPr>
          <p:cNvGrpSpPr/>
          <p:nvPr/>
        </p:nvGrpSpPr>
        <p:grpSpPr>
          <a:xfrm rot="2021295">
            <a:off x="9150070" y="736542"/>
            <a:ext cx="1698352" cy="1431950"/>
            <a:chOff x="3451525" y="3193125"/>
            <a:chExt cx="1027675" cy="866475"/>
          </a:xfrm>
        </p:grpSpPr>
        <p:sp>
          <p:nvSpPr>
            <p:cNvPr id="13" name="Google Shape;2522;p48">
              <a:extLst>
                <a:ext uri="{FF2B5EF4-FFF2-40B4-BE49-F238E27FC236}">
                  <a16:creationId xmlns:a16="http://schemas.microsoft.com/office/drawing/2014/main" id="{01DB1CF4-DAE7-4BD4-8150-8DB3C8CF3721}"/>
                </a:ext>
              </a:extLst>
            </p:cNvPr>
            <p:cNvSpPr/>
            <p:nvPr/>
          </p:nvSpPr>
          <p:spPr>
            <a:xfrm>
              <a:off x="3549100" y="3254650"/>
              <a:ext cx="531350" cy="429525"/>
            </a:xfrm>
            <a:custGeom>
              <a:avLst/>
              <a:gdLst/>
              <a:ahLst/>
              <a:cxnLst/>
              <a:rect l="l" t="t" r="r" b="b"/>
              <a:pathLst>
                <a:path w="21254" h="17181" extrusionOk="0">
                  <a:moveTo>
                    <a:pt x="20108" y="0"/>
                  </a:moveTo>
                  <a:lnTo>
                    <a:pt x="19938" y="85"/>
                  </a:lnTo>
                  <a:lnTo>
                    <a:pt x="18411" y="721"/>
                  </a:lnTo>
                  <a:lnTo>
                    <a:pt x="16884" y="1485"/>
                  </a:lnTo>
                  <a:lnTo>
                    <a:pt x="15399" y="2291"/>
                  </a:lnTo>
                  <a:lnTo>
                    <a:pt x="13915" y="3139"/>
                  </a:lnTo>
                  <a:lnTo>
                    <a:pt x="12472" y="4073"/>
                  </a:lnTo>
                  <a:lnTo>
                    <a:pt x="11072" y="5048"/>
                  </a:lnTo>
                  <a:lnTo>
                    <a:pt x="9715" y="6024"/>
                  </a:lnTo>
                  <a:lnTo>
                    <a:pt x="8400" y="7042"/>
                  </a:lnTo>
                  <a:lnTo>
                    <a:pt x="7212" y="8018"/>
                  </a:lnTo>
                  <a:lnTo>
                    <a:pt x="5982" y="8994"/>
                  </a:lnTo>
                  <a:lnTo>
                    <a:pt x="4794" y="10096"/>
                  </a:lnTo>
                  <a:lnTo>
                    <a:pt x="3606" y="11199"/>
                  </a:lnTo>
                  <a:lnTo>
                    <a:pt x="3012" y="11793"/>
                  </a:lnTo>
                  <a:lnTo>
                    <a:pt x="2461" y="12430"/>
                  </a:lnTo>
                  <a:lnTo>
                    <a:pt x="1952" y="13024"/>
                  </a:lnTo>
                  <a:lnTo>
                    <a:pt x="1485" y="13660"/>
                  </a:lnTo>
                  <a:lnTo>
                    <a:pt x="1061" y="14339"/>
                  </a:lnTo>
                  <a:lnTo>
                    <a:pt x="679" y="14975"/>
                  </a:lnTo>
                  <a:lnTo>
                    <a:pt x="297" y="15696"/>
                  </a:lnTo>
                  <a:lnTo>
                    <a:pt x="43" y="16375"/>
                  </a:lnTo>
                  <a:lnTo>
                    <a:pt x="0" y="16502"/>
                  </a:lnTo>
                  <a:lnTo>
                    <a:pt x="0" y="16629"/>
                  </a:lnTo>
                  <a:lnTo>
                    <a:pt x="43" y="16757"/>
                  </a:lnTo>
                  <a:lnTo>
                    <a:pt x="128" y="16841"/>
                  </a:lnTo>
                  <a:lnTo>
                    <a:pt x="212" y="17011"/>
                  </a:lnTo>
                  <a:lnTo>
                    <a:pt x="297" y="17138"/>
                  </a:lnTo>
                  <a:lnTo>
                    <a:pt x="467" y="17181"/>
                  </a:lnTo>
                  <a:lnTo>
                    <a:pt x="637" y="17138"/>
                  </a:lnTo>
                  <a:lnTo>
                    <a:pt x="2121" y="16460"/>
                  </a:lnTo>
                  <a:lnTo>
                    <a:pt x="3564" y="15738"/>
                  </a:lnTo>
                  <a:lnTo>
                    <a:pt x="5006" y="14975"/>
                  </a:lnTo>
                  <a:lnTo>
                    <a:pt x="6406" y="14169"/>
                  </a:lnTo>
                  <a:lnTo>
                    <a:pt x="7806" y="13320"/>
                  </a:lnTo>
                  <a:lnTo>
                    <a:pt x="9163" y="12387"/>
                  </a:lnTo>
                  <a:lnTo>
                    <a:pt x="10478" y="11454"/>
                  </a:lnTo>
                  <a:lnTo>
                    <a:pt x="11793" y="10478"/>
                  </a:lnTo>
                  <a:lnTo>
                    <a:pt x="13066" y="9460"/>
                  </a:lnTo>
                  <a:lnTo>
                    <a:pt x="14296" y="8442"/>
                  </a:lnTo>
                  <a:lnTo>
                    <a:pt x="15484" y="7339"/>
                  </a:lnTo>
                  <a:lnTo>
                    <a:pt x="16672" y="6236"/>
                  </a:lnTo>
                  <a:lnTo>
                    <a:pt x="17860" y="5091"/>
                  </a:lnTo>
                  <a:lnTo>
                    <a:pt x="18963" y="3903"/>
                  </a:lnTo>
                  <a:lnTo>
                    <a:pt x="20066" y="2715"/>
                  </a:lnTo>
                  <a:lnTo>
                    <a:pt x="21126" y="1485"/>
                  </a:lnTo>
                  <a:lnTo>
                    <a:pt x="21211" y="1358"/>
                  </a:lnTo>
                  <a:lnTo>
                    <a:pt x="21253" y="1188"/>
                  </a:lnTo>
                  <a:lnTo>
                    <a:pt x="21253" y="1061"/>
                  </a:lnTo>
                  <a:lnTo>
                    <a:pt x="21211" y="976"/>
                  </a:lnTo>
                  <a:lnTo>
                    <a:pt x="21169" y="849"/>
                  </a:lnTo>
                  <a:lnTo>
                    <a:pt x="21084" y="764"/>
                  </a:lnTo>
                  <a:lnTo>
                    <a:pt x="20872" y="594"/>
                  </a:lnTo>
                  <a:lnTo>
                    <a:pt x="20829" y="467"/>
                  </a:lnTo>
                  <a:lnTo>
                    <a:pt x="20787" y="297"/>
                  </a:lnTo>
                  <a:lnTo>
                    <a:pt x="20702" y="212"/>
                  </a:lnTo>
                  <a:lnTo>
                    <a:pt x="20575" y="85"/>
                  </a:lnTo>
                  <a:lnTo>
                    <a:pt x="20447" y="43"/>
                  </a:lnTo>
                  <a:lnTo>
                    <a:pt x="20278" y="0"/>
                  </a:lnTo>
                  <a:close/>
                </a:path>
              </a:pathLst>
            </a:custGeom>
            <a:solidFill>
              <a:srgbClr val="AB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23;p48">
              <a:extLst>
                <a:ext uri="{FF2B5EF4-FFF2-40B4-BE49-F238E27FC236}">
                  <a16:creationId xmlns:a16="http://schemas.microsoft.com/office/drawing/2014/main" id="{7CA413A9-2BB5-43EC-A4E6-29AC706857E5}"/>
                </a:ext>
              </a:extLst>
            </p:cNvPr>
            <p:cNvSpPr/>
            <p:nvPr/>
          </p:nvSpPr>
          <p:spPr>
            <a:xfrm>
              <a:off x="3549100" y="3254650"/>
              <a:ext cx="521800" cy="429525"/>
            </a:xfrm>
            <a:custGeom>
              <a:avLst/>
              <a:gdLst/>
              <a:ahLst/>
              <a:cxnLst/>
              <a:rect l="l" t="t" r="r" b="b"/>
              <a:pathLst>
                <a:path w="20872" h="17181" extrusionOk="0">
                  <a:moveTo>
                    <a:pt x="20108" y="0"/>
                  </a:moveTo>
                  <a:lnTo>
                    <a:pt x="19938" y="85"/>
                  </a:lnTo>
                  <a:lnTo>
                    <a:pt x="18411" y="721"/>
                  </a:lnTo>
                  <a:lnTo>
                    <a:pt x="16884" y="1485"/>
                  </a:lnTo>
                  <a:lnTo>
                    <a:pt x="15399" y="2291"/>
                  </a:lnTo>
                  <a:lnTo>
                    <a:pt x="13915" y="3139"/>
                  </a:lnTo>
                  <a:lnTo>
                    <a:pt x="12472" y="4073"/>
                  </a:lnTo>
                  <a:lnTo>
                    <a:pt x="11072" y="5048"/>
                  </a:lnTo>
                  <a:lnTo>
                    <a:pt x="9715" y="6024"/>
                  </a:lnTo>
                  <a:lnTo>
                    <a:pt x="8400" y="7042"/>
                  </a:lnTo>
                  <a:lnTo>
                    <a:pt x="7212" y="8018"/>
                  </a:lnTo>
                  <a:lnTo>
                    <a:pt x="5982" y="8994"/>
                  </a:lnTo>
                  <a:lnTo>
                    <a:pt x="4794" y="10096"/>
                  </a:lnTo>
                  <a:lnTo>
                    <a:pt x="3606" y="11199"/>
                  </a:lnTo>
                  <a:lnTo>
                    <a:pt x="3012" y="11793"/>
                  </a:lnTo>
                  <a:lnTo>
                    <a:pt x="2461" y="12430"/>
                  </a:lnTo>
                  <a:lnTo>
                    <a:pt x="1952" y="13024"/>
                  </a:lnTo>
                  <a:lnTo>
                    <a:pt x="1485" y="13660"/>
                  </a:lnTo>
                  <a:lnTo>
                    <a:pt x="1061" y="14339"/>
                  </a:lnTo>
                  <a:lnTo>
                    <a:pt x="679" y="14975"/>
                  </a:lnTo>
                  <a:lnTo>
                    <a:pt x="297" y="15696"/>
                  </a:lnTo>
                  <a:lnTo>
                    <a:pt x="43" y="16375"/>
                  </a:lnTo>
                  <a:lnTo>
                    <a:pt x="0" y="16502"/>
                  </a:lnTo>
                  <a:lnTo>
                    <a:pt x="0" y="16629"/>
                  </a:lnTo>
                  <a:lnTo>
                    <a:pt x="43" y="16757"/>
                  </a:lnTo>
                  <a:lnTo>
                    <a:pt x="128" y="16841"/>
                  </a:lnTo>
                  <a:lnTo>
                    <a:pt x="212" y="17011"/>
                  </a:lnTo>
                  <a:lnTo>
                    <a:pt x="297" y="17138"/>
                  </a:lnTo>
                  <a:lnTo>
                    <a:pt x="467" y="17181"/>
                  </a:lnTo>
                  <a:lnTo>
                    <a:pt x="637" y="17138"/>
                  </a:lnTo>
                  <a:lnTo>
                    <a:pt x="2164" y="16417"/>
                  </a:lnTo>
                  <a:lnTo>
                    <a:pt x="3691" y="15696"/>
                  </a:lnTo>
                  <a:lnTo>
                    <a:pt x="3776" y="15145"/>
                  </a:lnTo>
                  <a:lnTo>
                    <a:pt x="3946" y="14593"/>
                  </a:lnTo>
                  <a:lnTo>
                    <a:pt x="4158" y="14042"/>
                  </a:lnTo>
                  <a:lnTo>
                    <a:pt x="4412" y="13490"/>
                  </a:lnTo>
                  <a:lnTo>
                    <a:pt x="4709" y="12939"/>
                  </a:lnTo>
                  <a:lnTo>
                    <a:pt x="5091" y="12387"/>
                  </a:lnTo>
                  <a:lnTo>
                    <a:pt x="5430" y="11836"/>
                  </a:lnTo>
                  <a:lnTo>
                    <a:pt x="5855" y="11327"/>
                  </a:lnTo>
                  <a:lnTo>
                    <a:pt x="6661" y="10309"/>
                  </a:lnTo>
                  <a:lnTo>
                    <a:pt x="7509" y="9418"/>
                  </a:lnTo>
                  <a:lnTo>
                    <a:pt x="8357" y="8612"/>
                  </a:lnTo>
                  <a:lnTo>
                    <a:pt x="9079" y="7933"/>
                  </a:lnTo>
                  <a:lnTo>
                    <a:pt x="10394" y="6830"/>
                  </a:lnTo>
                  <a:lnTo>
                    <a:pt x="11751" y="5727"/>
                  </a:lnTo>
                  <a:lnTo>
                    <a:pt x="13151" y="4709"/>
                  </a:lnTo>
                  <a:lnTo>
                    <a:pt x="14593" y="3733"/>
                  </a:lnTo>
                  <a:lnTo>
                    <a:pt x="16120" y="2800"/>
                  </a:lnTo>
                  <a:lnTo>
                    <a:pt x="17690" y="1952"/>
                  </a:lnTo>
                  <a:lnTo>
                    <a:pt x="18454" y="1570"/>
                  </a:lnTo>
                  <a:lnTo>
                    <a:pt x="19260" y="1188"/>
                  </a:lnTo>
                  <a:lnTo>
                    <a:pt x="20066" y="849"/>
                  </a:lnTo>
                  <a:lnTo>
                    <a:pt x="20872" y="552"/>
                  </a:lnTo>
                  <a:lnTo>
                    <a:pt x="20829" y="424"/>
                  </a:lnTo>
                  <a:lnTo>
                    <a:pt x="20744" y="297"/>
                  </a:lnTo>
                  <a:lnTo>
                    <a:pt x="20660" y="170"/>
                  </a:lnTo>
                  <a:lnTo>
                    <a:pt x="20532" y="85"/>
                  </a:lnTo>
                  <a:lnTo>
                    <a:pt x="20405" y="43"/>
                  </a:lnTo>
                  <a:lnTo>
                    <a:pt x="20278" y="0"/>
                  </a:lnTo>
                  <a:close/>
                </a:path>
              </a:pathLst>
            </a:custGeom>
            <a:solidFill>
              <a:srgbClr val="71B9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24;p48">
              <a:extLst>
                <a:ext uri="{FF2B5EF4-FFF2-40B4-BE49-F238E27FC236}">
                  <a16:creationId xmlns:a16="http://schemas.microsoft.com/office/drawing/2014/main" id="{18C62781-DDB2-468B-A3BD-30E1AD27EA70}"/>
                </a:ext>
              </a:extLst>
            </p:cNvPr>
            <p:cNvSpPr/>
            <p:nvPr/>
          </p:nvSpPr>
          <p:spPr>
            <a:xfrm>
              <a:off x="3503500" y="3244050"/>
              <a:ext cx="615125" cy="457100"/>
            </a:xfrm>
            <a:custGeom>
              <a:avLst/>
              <a:gdLst/>
              <a:ahLst/>
              <a:cxnLst/>
              <a:rect l="l" t="t" r="r" b="b"/>
              <a:pathLst>
                <a:path w="24605" h="18284" extrusionOk="0">
                  <a:moveTo>
                    <a:pt x="24265" y="0"/>
                  </a:moveTo>
                  <a:lnTo>
                    <a:pt x="24138" y="42"/>
                  </a:lnTo>
                  <a:lnTo>
                    <a:pt x="24011" y="127"/>
                  </a:lnTo>
                  <a:lnTo>
                    <a:pt x="22823" y="1570"/>
                  </a:lnTo>
                  <a:lnTo>
                    <a:pt x="21550" y="3012"/>
                  </a:lnTo>
                  <a:lnTo>
                    <a:pt x="20278" y="4412"/>
                  </a:lnTo>
                  <a:lnTo>
                    <a:pt x="18963" y="5812"/>
                  </a:lnTo>
                  <a:lnTo>
                    <a:pt x="17605" y="7127"/>
                  </a:lnTo>
                  <a:lnTo>
                    <a:pt x="16205" y="8399"/>
                  </a:lnTo>
                  <a:lnTo>
                    <a:pt x="14763" y="9672"/>
                  </a:lnTo>
                  <a:lnTo>
                    <a:pt x="13278" y="10860"/>
                  </a:lnTo>
                  <a:lnTo>
                    <a:pt x="11836" y="12005"/>
                  </a:lnTo>
                  <a:lnTo>
                    <a:pt x="10309" y="13151"/>
                  </a:lnTo>
                  <a:lnTo>
                    <a:pt x="8739" y="14254"/>
                  </a:lnTo>
                  <a:lnTo>
                    <a:pt x="7933" y="14763"/>
                  </a:lnTo>
                  <a:lnTo>
                    <a:pt x="7127" y="15272"/>
                  </a:lnTo>
                  <a:lnTo>
                    <a:pt x="6279" y="15781"/>
                  </a:lnTo>
                  <a:lnTo>
                    <a:pt x="5430" y="16205"/>
                  </a:lnTo>
                  <a:lnTo>
                    <a:pt x="4582" y="16629"/>
                  </a:lnTo>
                  <a:lnTo>
                    <a:pt x="3733" y="17011"/>
                  </a:lnTo>
                  <a:lnTo>
                    <a:pt x="2842" y="17350"/>
                  </a:lnTo>
                  <a:lnTo>
                    <a:pt x="1952" y="17605"/>
                  </a:lnTo>
                  <a:lnTo>
                    <a:pt x="1061" y="17859"/>
                  </a:lnTo>
                  <a:lnTo>
                    <a:pt x="128" y="18029"/>
                  </a:lnTo>
                  <a:lnTo>
                    <a:pt x="43" y="18071"/>
                  </a:lnTo>
                  <a:lnTo>
                    <a:pt x="0" y="18156"/>
                  </a:lnTo>
                  <a:lnTo>
                    <a:pt x="43" y="18241"/>
                  </a:lnTo>
                  <a:lnTo>
                    <a:pt x="170" y="18284"/>
                  </a:lnTo>
                  <a:lnTo>
                    <a:pt x="1018" y="18199"/>
                  </a:lnTo>
                  <a:lnTo>
                    <a:pt x="1909" y="18071"/>
                  </a:lnTo>
                  <a:lnTo>
                    <a:pt x="2800" y="17902"/>
                  </a:lnTo>
                  <a:lnTo>
                    <a:pt x="3648" y="17605"/>
                  </a:lnTo>
                  <a:lnTo>
                    <a:pt x="4497" y="17308"/>
                  </a:lnTo>
                  <a:lnTo>
                    <a:pt x="5345" y="16926"/>
                  </a:lnTo>
                  <a:lnTo>
                    <a:pt x="6194" y="16502"/>
                  </a:lnTo>
                  <a:lnTo>
                    <a:pt x="7000" y="16035"/>
                  </a:lnTo>
                  <a:lnTo>
                    <a:pt x="7806" y="15526"/>
                  </a:lnTo>
                  <a:lnTo>
                    <a:pt x="8612" y="15017"/>
                  </a:lnTo>
                  <a:lnTo>
                    <a:pt x="10139" y="13957"/>
                  </a:lnTo>
                  <a:lnTo>
                    <a:pt x="11624" y="12854"/>
                  </a:lnTo>
                  <a:lnTo>
                    <a:pt x="13024" y="11793"/>
                  </a:lnTo>
                  <a:lnTo>
                    <a:pt x="14593" y="10563"/>
                  </a:lnTo>
                  <a:lnTo>
                    <a:pt x="16163" y="9248"/>
                  </a:lnTo>
                  <a:lnTo>
                    <a:pt x="17648" y="7890"/>
                  </a:lnTo>
                  <a:lnTo>
                    <a:pt x="19090" y="6490"/>
                  </a:lnTo>
                  <a:lnTo>
                    <a:pt x="20532" y="5048"/>
                  </a:lnTo>
                  <a:lnTo>
                    <a:pt x="21890" y="3563"/>
                  </a:lnTo>
                  <a:lnTo>
                    <a:pt x="23247" y="2036"/>
                  </a:lnTo>
                  <a:lnTo>
                    <a:pt x="24520" y="467"/>
                  </a:lnTo>
                  <a:lnTo>
                    <a:pt x="24605" y="382"/>
                  </a:lnTo>
                  <a:lnTo>
                    <a:pt x="24605" y="255"/>
                  </a:lnTo>
                  <a:lnTo>
                    <a:pt x="24562" y="127"/>
                  </a:lnTo>
                  <a:lnTo>
                    <a:pt x="24477" y="85"/>
                  </a:lnTo>
                  <a:lnTo>
                    <a:pt x="24350" y="0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25;p48">
              <a:extLst>
                <a:ext uri="{FF2B5EF4-FFF2-40B4-BE49-F238E27FC236}">
                  <a16:creationId xmlns:a16="http://schemas.microsoft.com/office/drawing/2014/main" id="{35567CAC-E3AE-4135-9BBF-0C7B3BAE296B}"/>
                </a:ext>
              </a:extLst>
            </p:cNvPr>
            <p:cNvSpPr/>
            <p:nvPr/>
          </p:nvSpPr>
          <p:spPr>
            <a:xfrm>
              <a:off x="3451525" y="3193125"/>
              <a:ext cx="1027675" cy="866475"/>
            </a:xfrm>
            <a:custGeom>
              <a:avLst/>
              <a:gdLst/>
              <a:ahLst/>
              <a:cxnLst/>
              <a:rect l="l" t="t" r="r" b="b"/>
              <a:pathLst>
                <a:path w="41107" h="34659" extrusionOk="0">
                  <a:moveTo>
                    <a:pt x="34574" y="6491"/>
                  </a:moveTo>
                  <a:lnTo>
                    <a:pt x="34871" y="6534"/>
                  </a:lnTo>
                  <a:lnTo>
                    <a:pt x="35380" y="6661"/>
                  </a:lnTo>
                  <a:lnTo>
                    <a:pt x="35804" y="6915"/>
                  </a:lnTo>
                  <a:lnTo>
                    <a:pt x="36228" y="7170"/>
                  </a:lnTo>
                  <a:lnTo>
                    <a:pt x="36568" y="7552"/>
                  </a:lnTo>
                  <a:lnTo>
                    <a:pt x="36865" y="7934"/>
                  </a:lnTo>
                  <a:lnTo>
                    <a:pt x="37119" y="8358"/>
                  </a:lnTo>
                  <a:lnTo>
                    <a:pt x="37289" y="8867"/>
                  </a:lnTo>
                  <a:lnTo>
                    <a:pt x="37374" y="9333"/>
                  </a:lnTo>
                  <a:lnTo>
                    <a:pt x="37416" y="9800"/>
                  </a:lnTo>
                  <a:lnTo>
                    <a:pt x="37416" y="10224"/>
                  </a:lnTo>
                  <a:lnTo>
                    <a:pt x="37374" y="10649"/>
                  </a:lnTo>
                  <a:lnTo>
                    <a:pt x="37289" y="11073"/>
                  </a:lnTo>
                  <a:lnTo>
                    <a:pt x="37119" y="11455"/>
                  </a:lnTo>
                  <a:lnTo>
                    <a:pt x="36992" y="11836"/>
                  </a:lnTo>
                  <a:lnTo>
                    <a:pt x="36780" y="12176"/>
                  </a:lnTo>
                  <a:lnTo>
                    <a:pt x="36568" y="12557"/>
                  </a:lnTo>
                  <a:lnTo>
                    <a:pt x="36313" y="12897"/>
                  </a:lnTo>
                  <a:lnTo>
                    <a:pt x="36016" y="13194"/>
                  </a:lnTo>
                  <a:lnTo>
                    <a:pt x="35422" y="13830"/>
                  </a:lnTo>
                  <a:lnTo>
                    <a:pt x="34744" y="14339"/>
                  </a:lnTo>
                  <a:lnTo>
                    <a:pt x="34065" y="14848"/>
                  </a:lnTo>
                  <a:lnTo>
                    <a:pt x="33598" y="13448"/>
                  </a:lnTo>
                  <a:lnTo>
                    <a:pt x="33089" y="12048"/>
                  </a:lnTo>
                  <a:lnTo>
                    <a:pt x="32538" y="10649"/>
                  </a:lnTo>
                  <a:lnTo>
                    <a:pt x="31986" y="9291"/>
                  </a:lnTo>
                  <a:lnTo>
                    <a:pt x="32029" y="9164"/>
                  </a:lnTo>
                  <a:lnTo>
                    <a:pt x="31986" y="8867"/>
                  </a:lnTo>
                  <a:lnTo>
                    <a:pt x="32029" y="8612"/>
                  </a:lnTo>
                  <a:lnTo>
                    <a:pt x="32114" y="8315"/>
                  </a:lnTo>
                  <a:lnTo>
                    <a:pt x="32198" y="8061"/>
                  </a:lnTo>
                  <a:lnTo>
                    <a:pt x="32326" y="7806"/>
                  </a:lnTo>
                  <a:lnTo>
                    <a:pt x="32453" y="7594"/>
                  </a:lnTo>
                  <a:lnTo>
                    <a:pt x="32623" y="7340"/>
                  </a:lnTo>
                  <a:lnTo>
                    <a:pt x="32792" y="7170"/>
                  </a:lnTo>
                  <a:lnTo>
                    <a:pt x="33004" y="7000"/>
                  </a:lnTo>
                  <a:lnTo>
                    <a:pt x="33259" y="6831"/>
                  </a:lnTo>
                  <a:lnTo>
                    <a:pt x="33471" y="6703"/>
                  </a:lnTo>
                  <a:lnTo>
                    <a:pt x="33726" y="6618"/>
                  </a:lnTo>
                  <a:lnTo>
                    <a:pt x="34022" y="6534"/>
                  </a:lnTo>
                  <a:lnTo>
                    <a:pt x="34277" y="6491"/>
                  </a:lnTo>
                  <a:close/>
                  <a:moveTo>
                    <a:pt x="35168" y="1443"/>
                  </a:moveTo>
                  <a:lnTo>
                    <a:pt x="35719" y="1486"/>
                  </a:lnTo>
                  <a:lnTo>
                    <a:pt x="36228" y="1655"/>
                  </a:lnTo>
                  <a:lnTo>
                    <a:pt x="36822" y="1910"/>
                  </a:lnTo>
                  <a:lnTo>
                    <a:pt x="37374" y="2249"/>
                  </a:lnTo>
                  <a:lnTo>
                    <a:pt x="37968" y="2716"/>
                  </a:lnTo>
                  <a:lnTo>
                    <a:pt x="38477" y="3225"/>
                  </a:lnTo>
                  <a:lnTo>
                    <a:pt x="38943" y="3819"/>
                  </a:lnTo>
                  <a:lnTo>
                    <a:pt x="39325" y="4413"/>
                  </a:lnTo>
                  <a:lnTo>
                    <a:pt x="39665" y="5091"/>
                  </a:lnTo>
                  <a:lnTo>
                    <a:pt x="39961" y="5770"/>
                  </a:lnTo>
                  <a:lnTo>
                    <a:pt x="40216" y="6449"/>
                  </a:lnTo>
                  <a:lnTo>
                    <a:pt x="40386" y="7170"/>
                  </a:lnTo>
                  <a:lnTo>
                    <a:pt x="40513" y="7976"/>
                  </a:lnTo>
                  <a:lnTo>
                    <a:pt x="40555" y="8782"/>
                  </a:lnTo>
                  <a:lnTo>
                    <a:pt x="40513" y="9588"/>
                  </a:lnTo>
                  <a:lnTo>
                    <a:pt x="40428" y="10352"/>
                  </a:lnTo>
                  <a:lnTo>
                    <a:pt x="40258" y="11115"/>
                  </a:lnTo>
                  <a:lnTo>
                    <a:pt x="40046" y="11836"/>
                  </a:lnTo>
                  <a:lnTo>
                    <a:pt x="39749" y="12515"/>
                  </a:lnTo>
                  <a:lnTo>
                    <a:pt x="39410" y="13194"/>
                  </a:lnTo>
                  <a:lnTo>
                    <a:pt x="38986" y="13830"/>
                  </a:lnTo>
                  <a:lnTo>
                    <a:pt x="38519" y="14424"/>
                  </a:lnTo>
                  <a:lnTo>
                    <a:pt x="38010" y="15018"/>
                  </a:lnTo>
                  <a:lnTo>
                    <a:pt x="37459" y="15569"/>
                  </a:lnTo>
                  <a:lnTo>
                    <a:pt x="36865" y="16036"/>
                  </a:lnTo>
                  <a:lnTo>
                    <a:pt x="36228" y="16503"/>
                  </a:lnTo>
                  <a:lnTo>
                    <a:pt x="35550" y="16927"/>
                  </a:lnTo>
                  <a:lnTo>
                    <a:pt x="34829" y="17309"/>
                  </a:lnTo>
                  <a:lnTo>
                    <a:pt x="34235" y="15315"/>
                  </a:lnTo>
                  <a:lnTo>
                    <a:pt x="34701" y="15018"/>
                  </a:lnTo>
                  <a:lnTo>
                    <a:pt x="35210" y="14636"/>
                  </a:lnTo>
                  <a:lnTo>
                    <a:pt x="35677" y="14254"/>
                  </a:lnTo>
                  <a:lnTo>
                    <a:pt x="36101" y="13830"/>
                  </a:lnTo>
                  <a:lnTo>
                    <a:pt x="36525" y="13363"/>
                  </a:lnTo>
                  <a:lnTo>
                    <a:pt x="36907" y="12854"/>
                  </a:lnTo>
                  <a:lnTo>
                    <a:pt x="37247" y="12345"/>
                  </a:lnTo>
                  <a:lnTo>
                    <a:pt x="37543" y="11794"/>
                  </a:lnTo>
                  <a:lnTo>
                    <a:pt x="37756" y="11242"/>
                  </a:lnTo>
                  <a:lnTo>
                    <a:pt x="37925" y="10691"/>
                  </a:lnTo>
                  <a:lnTo>
                    <a:pt x="38010" y="10097"/>
                  </a:lnTo>
                  <a:lnTo>
                    <a:pt x="38010" y="9503"/>
                  </a:lnTo>
                  <a:lnTo>
                    <a:pt x="37925" y="8952"/>
                  </a:lnTo>
                  <a:lnTo>
                    <a:pt x="37713" y="8358"/>
                  </a:lnTo>
                  <a:lnTo>
                    <a:pt x="37586" y="8103"/>
                  </a:lnTo>
                  <a:lnTo>
                    <a:pt x="37416" y="7806"/>
                  </a:lnTo>
                  <a:lnTo>
                    <a:pt x="37247" y="7552"/>
                  </a:lnTo>
                  <a:lnTo>
                    <a:pt x="37034" y="7255"/>
                  </a:lnTo>
                  <a:lnTo>
                    <a:pt x="36695" y="6958"/>
                  </a:lnTo>
                  <a:lnTo>
                    <a:pt x="36313" y="6661"/>
                  </a:lnTo>
                  <a:lnTo>
                    <a:pt x="35931" y="6449"/>
                  </a:lnTo>
                  <a:lnTo>
                    <a:pt x="35507" y="6279"/>
                  </a:lnTo>
                  <a:lnTo>
                    <a:pt x="35041" y="6194"/>
                  </a:lnTo>
                  <a:lnTo>
                    <a:pt x="34616" y="6152"/>
                  </a:lnTo>
                  <a:lnTo>
                    <a:pt x="34192" y="6152"/>
                  </a:lnTo>
                  <a:lnTo>
                    <a:pt x="33726" y="6237"/>
                  </a:lnTo>
                  <a:lnTo>
                    <a:pt x="33344" y="6322"/>
                  </a:lnTo>
                  <a:lnTo>
                    <a:pt x="32962" y="6491"/>
                  </a:lnTo>
                  <a:lnTo>
                    <a:pt x="32623" y="6746"/>
                  </a:lnTo>
                  <a:lnTo>
                    <a:pt x="32326" y="7000"/>
                  </a:lnTo>
                  <a:lnTo>
                    <a:pt x="32071" y="7340"/>
                  </a:lnTo>
                  <a:lnTo>
                    <a:pt x="31859" y="7679"/>
                  </a:lnTo>
                  <a:lnTo>
                    <a:pt x="31732" y="8103"/>
                  </a:lnTo>
                  <a:lnTo>
                    <a:pt x="31689" y="8570"/>
                  </a:lnTo>
                  <a:lnTo>
                    <a:pt x="30926" y="6831"/>
                  </a:lnTo>
                  <a:lnTo>
                    <a:pt x="30120" y="5091"/>
                  </a:lnTo>
                  <a:lnTo>
                    <a:pt x="30417" y="4582"/>
                  </a:lnTo>
                  <a:lnTo>
                    <a:pt x="30756" y="4116"/>
                  </a:lnTo>
                  <a:lnTo>
                    <a:pt x="31095" y="3649"/>
                  </a:lnTo>
                  <a:lnTo>
                    <a:pt x="31477" y="3225"/>
                  </a:lnTo>
                  <a:lnTo>
                    <a:pt x="31859" y="2801"/>
                  </a:lnTo>
                  <a:lnTo>
                    <a:pt x="32283" y="2461"/>
                  </a:lnTo>
                  <a:lnTo>
                    <a:pt x="32707" y="2122"/>
                  </a:lnTo>
                  <a:lnTo>
                    <a:pt x="33174" y="1867"/>
                  </a:lnTo>
                  <a:lnTo>
                    <a:pt x="33641" y="1655"/>
                  </a:lnTo>
                  <a:lnTo>
                    <a:pt x="34150" y="1528"/>
                  </a:lnTo>
                  <a:lnTo>
                    <a:pt x="34659" y="1443"/>
                  </a:lnTo>
                  <a:close/>
                  <a:moveTo>
                    <a:pt x="27914" y="1825"/>
                  </a:moveTo>
                  <a:lnTo>
                    <a:pt x="29568" y="5431"/>
                  </a:lnTo>
                  <a:lnTo>
                    <a:pt x="31138" y="9037"/>
                  </a:lnTo>
                  <a:lnTo>
                    <a:pt x="31859" y="10903"/>
                  </a:lnTo>
                  <a:lnTo>
                    <a:pt x="32580" y="12727"/>
                  </a:lnTo>
                  <a:lnTo>
                    <a:pt x="33259" y="14594"/>
                  </a:lnTo>
                  <a:lnTo>
                    <a:pt x="33895" y="16460"/>
                  </a:lnTo>
                  <a:lnTo>
                    <a:pt x="34235" y="17563"/>
                  </a:lnTo>
                  <a:lnTo>
                    <a:pt x="34574" y="18666"/>
                  </a:lnTo>
                  <a:lnTo>
                    <a:pt x="34871" y="19811"/>
                  </a:lnTo>
                  <a:lnTo>
                    <a:pt x="34998" y="20363"/>
                  </a:lnTo>
                  <a:lnTo>
                    <a:pt x="35083" y="20914"/>
                  </a:lnTo>
                  <a:lnTo>
                    <a:pt x="35125" y="21508"/>
                  </a:lnTo>
                  <a:lnTo>
                    <a:pt x="35125" y="22060"/>
                  </a:lnTo>
                  <a:lnTo>
                    <a:pt x="35125" y="22611"/>
                  </a:lnTo>
                  <a:lnTo>
                    <a:pt x="35041" y="23163"/>
                  </a:lnTo>
                  <a:lnTo>
                    <a:pt x="34913" y="23714"/>
                  </a:lnTo>
                  <a:lnTo>
                    <a:pt x="34701" y="24266"/>
                  </a:lnTo>
                  <a:lnTo>
                    <a:pt x="34489" y="24817"/>
                  </a:lnTo>
                  <a:lnTo>
                    <a:pt x="34150" y="25326"/>
                  </a:lnTo>
                  <a:lnTo>
                    <a:pt x="33853" y="25750"/>
                  </a:lnTo>
                  <a:lnTo>
                    <a:pt x="33556" y="26175"/>
                  </a:lnTo>
                  <a:lnTo>
                    <a:pt x="32835" y="26938"/>
                  </a:lnTo>
                  <a:lnTo>
                    <a:pt x="32114" y="27702"/>
                  </a:lnTo>
                  <a:lnTo>
                    <a:pt x="31308" y="28423"/>
                  </a:lnTo>
                  <a:lnTo>
                    <a:pt x="30459" y="29102"/>
                  </a:lnTo>
                  <a:lnTo>
                    <a:pt x="29611" y="29738"/>
                  </a:lnTo>
                  <a:lnTo>
                    <a:pt x="27914" y="30968"/>
                  </a:lnTo>
                  <a:lnTo>
                    <a:pt x="26387" y="32071"/>
                  </a:lnTo>
                  <a:lnTo>
                    <a:pt x="25581" y="32580"/>
                  </a:lnTo>
                  <a:lnTo>
                    <a:pt x="24732" y="33047"/>
                  </a:lnTo>
                  <a:lnTo>
                    <a:pt x="23884" y="33471"/>
                  </a:lnTo>
                  <a:lnTo>
                    <a:pt x="22993" y="33853"/>
                  </a:lnTo>
                  <a:lnTo>
                    <a:pt x="22569" y="33980"/>
                  </a:lnTo>
                  <a:lnTo>
                    <a:pt x="22102" y="34107"/>
                  </a:lnTo>
                  <a:lnTo>
                    <a:pt x="21635" y="34192"/>
                  </a:lnTo>
                  <a:lnTo>
                    <a:pt x="21169" y="34235"/>
                  </a:lnTo>
                  <a:lnTo>
                    <a:pt x="20617" y="34277"/>
                  </a:lnTo>
                  <a:lnTo>
                    <a:pt x="20066" y="34235"/>
                  </a:lnTo>
                  <a:lnTo>
                    <a:pt x="19557" y="34107"/>
                  </a:lnTo>
                  <a:lnTo>
                    <a:pt x="19048" y="33980"/>
                  </a:lnTo>
                  <a:lnTo>
                    <a:pt x="18581" y="33810"/>
                  </a:lnTo>
                  <a:lnTo>
                    <a:pt x="18115" y="33598"/>
                  </a:lnTo>
                  <a:lnTo>
                    <a:pt x="17648" y="33344"/>
                  </a:lnTo>
                  <a:lnTo>
                    <a:pt x="17181" y="33047"/>
                  </a:lnTo>
                  <a:lnTo>
                    <a:pt x="16290" y="32411"/>
                  </a:lnTo>
                  <a:lnTo>
                    <a:pt x="15442" y="31732"/>
                  </a:lnTo>
                  <a:lnTo>
                    <a:pt x="13788" y="30417"/>
                  </a:lnTo>
                  <a:lnTo>
                    <a:pt x="12176" y="29144"/>
                  </a:lnTo>
                  <a:lnTo>
                    <a:pt x="10521" y="27871"/>
                  </a:lnTo>
                  <a:lnTo>
                    <a:pt x="8824" y="26641"/>
                  </a:lnTo>
                  <a:lnTo>
                    <a:pt x="7170" y="25453"/>
                  </a:lnTo>
                  <a:lnTo>
                    <a:pt x="5431" y="24266"/>
                  </a:lnTo>
                  <a:lnTo>
                    <a:pt x="3734" y="23163"/>
                  </a:lnTo>
                  <a:lnTo>
                    <a:pt x="1952" y="22017"/>
                  </a:lnTo>
                  <a:lnTo>
                    <a:pt x="679" y="21260"/>
                  </a:lnTo>
                  <a:lnTo>
                    <a:pt x="891" y="21381"/>
                  </a:lnTo>
                  <a:lnTo>
                    <a:pt x="1231" y="21508"/>
                  </a:lnTo>
                  <a:lnTo>
                    <a:pt x="1528" y="21593"/>
                  </a:lnTo>
                  <a:lnTo>
                    <a:pt x="1867" y="21636"/>
                  </a:lnTo>
                  <a:lnTo>
                    <a:pt x="2207" y="21678"/>
                  </a:lnTo>
                  <a:lnTo>
                    <a:pt x="2546" y="21678"/>
                  </a:lnTo>
                  <a:lnTo>
                    <a:pt x="3267" y="21593"/>
                  </a:lnTo>
                  <a:lnTo>
                    <a:pt x="3988" y="21423"/>
                  </a:lnTo>
                  <a:lnTo>
                    <a:pt x="4667" y="21169"/>
                  </a:lnTo>
                  <a:lnTo>
                    <a:pt x="5303" y="20957"/>
                  </a:lnTo>
                  <a:lnTo>
                    <a:pt x="6661" y="20405"/>
                  </a:lnTo>
                  <a:lnTo>
                    <a:pt x="7976" y="19769"/>
                  </a:lnTo>
                  <a:lnTo>
                    <a:pt x="9291" y="19133"/>
                  </a:lnTo>
                  <a:lnTo>
                    <a:pt x="10521" y="18412"/>
                  </a:lnTo>
                  <a:lnTo>
                    <a:pt x="11794" y="17648"/>
                  </a:lnTo>
                  <a:lnTo>
                    <a:pt x="12982" y="16884"/>
                  </a:lnTo>
                  <a:lnTo>
                    <a:pt x="14169" y="16036"/>
                  </a:lnTo>
                  <a:lnTo>
                    <a:pt x="15357" y="15188"/>
                  </a:lnTo>
                  <a:lnTo>
                    <a:pt x="16545" y="14254"/>
                  </a:lnTo>
                  <a:lnTo>
                    <a:pt x="17690" y="13321"/>
                  </a:lnTo>
                  <a:lnTo>
                    <a:pt x="18878" y="12345"/>
                  </a:lnTo>
                  <a:lnTo>
                    <a:pt x="19981" y="11327"/>
                  </a:lnTo>
                  <a:lnTo>
                    <a:pt x="22187" y="9291"/>
                  </a:lnTo>
                  <a:lnTo>
                    <a:pt x="24350" y="7170"/>
                  </a:lnTo>
                  <a:lnTo>
                    <a:pt x="25538" y="6025"/>
                  </a:lnTo>
                  <a:lnTo>
                    <a:pt x="26090" y="5388"/>
                  </a:lnTo>
                  <a:lnTo>
                    <a:pt x="26641" y="4752"/>
                  </a:lnTo>
                  <a:lnTo>
                    <a:pt x="27108" y="4116"/>
                  </a:lnTo>
                  <a:lnTo>
                    <a:pt x="27320" y="3734"/>
                  </a:lnTo>
                  <a:lnTo>
                    <a:pt x="27490" y="3394"/>
                  </a:lnTo>
                  <a:lnTo>
                    <a:pt x="27617" y="3013"/>
                  </a:lnTo>
                  <a:lnTo>
                    <a:pt x="27744" y="2631"/>
                  </a:lnTo>
                  <a:lnTo>
                    <a:pt x="27871" y="2249"/>
                  </a:lnTo>
                  <a:lnTo>
                    <a:pt x="27914" y="1825"/>
                  </a:lnTo>
                  <a:close/>
                  <a:moveTo>
                    <a:pt x="25411" y="1"/>
                  </a:moveTo>
                  <a:lnTo>
                    <a:pt x="24775" y="86"/>
                  </a:lnTo>
                  <a:lnTo>
                    <a:pt x="24138" y="255"/>
                  </a:lnTo>
                  <a:lnTo>
                    <a:pt x="23460" y="467"/>
                  </a:lnTo>
                  <a:lnTo>
                    <a:pt x="22823" y="680"/>
                  </a:lnTo>
                  <a:lnTo>
                    <a:pt x="21551" y="1231"/>
                  </a:lnTo>
                  <a:lnTo>
                    <a:pt x="20320" y="1825"/>
                  </a:lnTo>
                  <a:lnTo>
                    <a:pt x="19090" y="2419"/>
                  </a:lnTo>
                  <a:lnTo>
                    <a:pt x="17860" y="3098"/>
                  </a:lnTo>
                  <a:lnTo>
                    <a:pt x="16672" y="3776"/>
                  </a:lnTo>
                  <a:lnTo>
                    <a:pt x="15484" y="4497"/>
                  </a:lnTo>
                  <a:lnTo>
                    <a:pt x="14297" y="5261"/>
                  </a:lnTo>
                  <a:lnTo>
                    <a:pt x="13151" y="6025"/>
                  </a:lnTo>
                  <a:lnTo>
                    <a:pt x="12048" y="6788"/>
                  </a:lnTo>
                  <a:lnTo>
                    <a:pt x="10945" y="7637"/>
                  </a:lnTo>
                  <a:lnTo>
                    <a:pt x="9842" y="8443"/>
                  </a:lnTo>
                  <a:lnTo>
                    <a:pt x="8739" y="9333"/>
                  </a:lnTo>
                  <a:lnTo>
                    <a:pt x="7721" y="10224"/>
                  </a:lnTo>
                  <a:lnTo>
                    <a:pt x="6661" y="11158"/>
                  </a:lnTo>
                  <a:lnTo>
                    <a:pt x="5685" y="12091"/>
                  </a:lnTo>
                  <a:lnTo>
                    <a:pt x="4667" y="13067"/>
                  </a:lnTo>
                  <a:lnTo>
                    <a:pt x="3140" y="14636"/>
                  </a:lnTo>
                  <a:lnTo>
                    <a:pt x="2419" y="15485"/>
                  </a:lnTo>
                  <a:lnTo>
                    <a:pt x="1697" y="16375"/>
                  </a:lnTo>
                  <a:lnTo>
                    <a:pt x="1401" y="16800"/>
                  </a:lnTo>
                  <a:lnTo>
                    <a:pt x="1104" y="17266"/>
                  </a:lnTo>
                  <a:lnTo>
                    <a:pt x="807" y="17775"/>
                  </a:lnTo>
                  <a:lnTo>
                    <a:pt x="595" y="18242"/>
                  </a:lnTo>
                  <a:lnTo>
                    <a:pt x="382" y="18751"/>
                  </a:lnTo>
                  <a:lnTo>
                    <a:pt x="213" y="19260"/>
                  </a:lnTo>
                  <a:lnTo>
                    <a:pt x="85" y="19811"/>
                  </a:lnTo>
                  <a:lnTo>
                    <a:pt x="1" y="20363"/>
                  </a:lnTo>
                  <a:lnTo>
                    <a:pt x="1" y="20448"/>
                  </a:lnTo>
                  <a:lnTo>
                    <a:pt x="128" y="20448"/>
                  </a:lnTo>
                  <a:lnTo>
                    <a:pt x="170" y="20405"/>
                  </a:lnTo>
                  <a:lnTo>
                    <a:pt x="298" y="19811"/>
                  </a:lnTo>
                  <a:lnTo>
                    <a:pt x="467" y="19260"/>
                  </a:lnTo>
                  <a:lnTo>
                    <a:pt x="679" y="18751"/>
                  </a:lnTo>
                  <a:lnTo>
                    <a:pt x="891" y="18242"/>
                  </a:lnTo>
                  <a:lnTo>
                    <a:pt x="1188" y="17733"/>
                  </a:lnTo>
                  <a:lnTo>
                    <a:pt x="1485" y="17266"/>
                  </a:lnTo>
                  <a:lnTo>
                    <a:pt x="2122" y="16333"/>
                  </a:lnTo>
                  <a:lnTo>
                    <a:pt x="2843" y="15485"/>
                  </a:lnTo>
                  <a:lnTo>
                    <a:pt x="3649" y="14636"/>
                  </a:lnTo>
                  <a:lnTo>
                    <a:pt x="4455" y="13830"/>
                  </a:lnTo>
                  <a:lnTo>
                    <a:pt x="5261" y="13067"/>
                  </a:lnTo>
                  <a:lnTo>
                    <a:pt x="6830" y="11582"/>
                  </a:lnTo>
                  <a:lnTo>
                    <a:pt x="8442" y="10182"/>
                  </a:lnTo>
                  <a:lnTo>
                    <a:pt x="10097" y="8824"/>
                  </a:lnTo>
                  <a:lnTo>
                    <a:pt x="11794" y="7552"/>
                  </a:lnTo>
                  <a:lnTo>
                    <a:pt x="13618" y="6279"/>
                  </a:lnTo>
                  <a:lnTo>
                    <a:pt x="15484" y="5049"/>
                  </a:lnTo>
                  <a:lnTo>
                    <a:pt x="17393" y="3946"/>
                  </a:lnTo>
                  <a:lnTo>
                    <a:pt x="19345" y="2885"/>
                  </a:lnTo>
                  <a:lnTo>
                    <a:pt x="21169" y="1867"/>
                  </a:lnTo>
                  <a:lnTo>
                    <a:pt x="22272" y="1358"/>
                  </a:lnTo>
                  <a:lnTo>
                    <a:pt x="22823" y="1104"/>
                  </a:lnTo>
                  <a:lnTo>
                    <a:pt x="23375" y="892"/>
                  </a:lnTo>
                  <a:lnTo>
                    <a:pt x="23926" y="722"/>
                  </a:lnTo>
                  <a:lnTo>
                    <a:pt x="24478" y="552"/>
                  </a:lnTo>
                  <a:lnTo>
                    <a:pt x="25029" y="467"/>
                  </a:lnTo>
                  <a:lnTo>
                    <a:pt x="25581" y="425"/>
                  </a:lnTo>
                  <a:lnTo>
                    <a:pt x="26132" y="425"/>
                  </a:lnTo>
                  <a:lnTo>
                    <a:pt x="26641" y="552"/>
                  </a:lnTo>
                  <a:lnTo>
                    <a:pt x="27108" y="722"/>
                  </a:lnTo>
                  <a:lnTo>
                    <a:pt x="27574" y="976"/>
                  </a:lnTo>
                  <a:lnTo>
                    <a:pt x="27574" y="1104"/>
                  </a:lnTo>
                  <a:lnTo>
                    <a:pt x="27659" y="1231"/>
                  </a:lnTo>
                  <a:lnTo>
                    <a:pt x="27617" y="1782"/>
                  </a:lnTo>
                  <a:lnTo>
                    <a:pt x="27490" y="2334"/>
                  </a:lnTo>
                  <a:lnTo>
                    <a:pt x="27320" y="2843"/>
                  </a:lnTo>
                  <a:lnTo>
                    <a:pt x="27108" y="3352"/>
                  </a:lnTo>
                  <a:lnTo>
                    <a:pt x="26853" y="3819"/>
                  </a:lnTo>
                  <a:lnTo>
                    <a:pt x="26556" y="4285"/>
                  </a:lnTo>
                  <a:lnTo>
                    <a:pt x="26217" y="4710"/>
                  </a:lnTo>
                  <a:lnTo>
                    <a:pt x="25835" y="5134"/>
                  </a:lnTo>
                  <a:lnTo>
                    <a:pt x="25072" y="5982"/>
                  </a:lnTo>
                  <a:lnTo>
                    <a:pt x="24266" y="6746"/>
                  </a:lnTo>
                  <a:lnTo>
                    <a:pt x="22654" y="8231"/>
                  </a:lnTo>
                  <a:lnTo>
                    <a:pt x="21126" y="9673"/>
                  </a:lnTo>
                  <a:lnTo>
                    <a:pt x="19557" y="11115"/>
                  </a:lnTo>
                  <a:lnTo>
                    <a:pt x="17987" y="12515"/>
                  </a:lnTo>
                  <a:lnTo>
                    <a:pt x="16333" y="13873"/>
                  </a:lnTo>
                  <a:lnTo>
                    <a:pt x="14551" y="15272"/>
                  </a:lnTo>
                  <a:lnTo>
                    <a:pt x="12685" y="16587"/>
                  </a:lnTo>
                  <a:lnTo>
                    <a:pt x="11751" y="17224"/>
                  </a:lnTo>
                  <a:lnTo>
                    <a:pt x="10776" y="17818"/>
                  </a:lnTo>
                  <a:lnTo>
                    <a:pt x="9800" y="18412"/>
                  </a:lnTo>
                  <a:lnTo>
                    <a:pt x="8824" y="18963"/>
                  </a:lnTo>
                  <a:lnTo>
                    <a:pt x="7891" y="19430"/>
                  </a:lnTo>
                  <a:lnTo>
                    <a:pt x="6873" y="19981"/>
                  </a:lnTo>
                  <a:lnTo>
                    <a:pt x="5727" y="20533"/>
                  </a:lnTo>
                  <a:lnTo>
                    <a:pt x="5134" y="20745"/>
                  </a:lnTo>
                  <a:lnTo>
                    <a:pt x="4540" y="20957"/>
                  </a:lnTo>
                  <a:lnTo>
                    <a:pt x="3946" y="21127"/>
                  </a:lnTo>
                  <a:lnTo>
                    <a:pt x="3352" y="21254"/>
                  </a:lnTo>
                  <a:lnTo>
                    <a:pt x="2758" y="21339"/>
                  </a:lnTo>
                  <a:lnTo>
                    <a:pt x="2207" y="21339"/>
                  </a:lnTo>
                  <a:lnTo>
                    <a:pt x="1655" y="21254"/>
                  </a:lnTo>
                  <a:lnTo>
                    <a:pt x="1146" y="21127"/>
                  </a:lnTo>
                  <a:lnTo>
                    <a:pt x="891" y="20999"/>
                  </a:lnTo>
                  <a:lnTo>
                    <a:pt x="637" y="20872"/>
                  </a:lnTo>
                  <a:lnTo>
                    <a:pt x="425" y="20745"/>
                  </a:lnTo>
                  <a:lnTo>
                    <a:pt x="213" y="20533"/>
                  </a:lnTo>
                  <a:lnTo>
                    <a:pt x="128" y="20533"/>
                  </a:lnTo>
                  <a:lnTo>
                    <a:pt x="85" y="20575"/>
                  </a:lnTo>
                  <a:lnTo>
                    <a:pt x="43" y="20617"/>
                  </a:lnTo>
                  <a:lnTo>
                    <a:pt x="43" y="20702"/>
                  </a:lnTo>
                  <a:lnTo>
                    <a:pt x="340" y="20999"/>
                  </a:lnTo>
                  <a:lnTo>
                    <a:pt x="586" y="21204"/>
                  </a:lnTo>
                  <a:lnTo>
                    <a:pt x="586" y="21204"/>
                  </a:lnTo>
                  <a:lnTo>
                    <a:pt x="170" y="20957"/>
                  </a:lnTo>
                  <a:lnTo>
                    <a:pt x="128" y="20957"/>
                  </a:lnTo>
                  <a:lnTo>
                    <a:pt x="43" y="20999"/>
                  </a:lnTo>
                  <a:lnTo>
                    <a:pt x="43" y="21042"/>
                  </a:lnTo>
                  <a:lnTo>
                    <a:pt x="85" y="21127"/>
                  </a:lnTo>
                  <a:lnTo>
                    <a:pt x="2164" y="22526"/>
                  </a:lnTo>
                  <a:lnTo>
                    <a:pt x="4200" y="23969"/>
                  </a:lnTo>
                  <a:lnTo>
                    <a:pt x="6194" y="25453"/>
                  </a:lnTo>
                  <a:lnTo>
                    <a:pt x="8188" y="26938"/>
                  </a:lnTo>
                  <a:lnTo>
                    <a:pt x="12176" y="29950"/>
                  </a:lnTo>
                  <a:lnTo>
                    <a:pt x="16163" y="33004"/>
                  </a:lnTo>
                  <a:lnTo>
                    <a:pt x="16969" y="33556"/>
                  </a:lnTo>
                  <a:lnTo>
                    <a:pt x="17733" y="33980"/>
                  </a:lnTo>
                  <a:lnTo>
                    <a:pt x="18539" y="34277"/>
                  </a:lnTo>
                  <a:lnTo>
                    <a:pt x="19302" y="34489"/>
                  </a:lnTo>
                  <a:lnTo>
                    <a:pt x="20066" y="34616"/>
                  </a:lnTo>
                  <a:lnTo>
                    <a:pt x="20829" y="34659"/>
                  </a:lnTo>
                  <a:lnTo>
                    <a:pt x="21593" y="34616"/>
                  </a:lnTo>
                  <a:lnTo>
                    <a:pt x="22357" y="34489"/>
                  </a:lnTo>
                  <a:lnTo>
                    <a:pt x="23120" y="34277"/>
                  </a:lnTo>
                  <a:lnTo>
                    <a:pt x="23884" y="34023"/>
                  </a:lnTo>
                  <a:lnTo>
                    <a:pt x="24605" y="33683"/>
                  </a:lnTo>
                  <a:lnTo>
                    <a:pt x="25369" y="33344"/>
                  </a:lnTo>
                  <a:lnTo>
                    <a:pt x="26090" y="32920"/>
                  </a:lnTo>
                  <a:lnTo>
                    <a:pt x="26811" y="32453"/>
                  </a:lnTo>
                  <a:lnTo>
                    <a:pt x="28296" y="31435"/>
                  </a:lnTo>
                  <a:lnTo>
                    <a:pt x="29992" y="30205"/>
                  </a:lnTo>
                  <a:lnTo>
                    <a:pt x="30883" y="29526"/>
                  </a:lnTo>
                  <a:lnTo>
                    <a:pt x="31732" y="28847"/>
                  </a:lnTo>
                  <a:lnTo>
                    <a:pt x="32538" y="28126"/>
                  </a:lnTo>
                  <a:lnTo>
                    <a:pt x="33301" y="27362"/>
                  </a:lnTo>
                  <a:lnTo>
                    <a:pt x="34022" y="26556"/>
                  </a:lnTo>
                  <a:lnTo>
                    <a:pt x="34659" y="25708"/>
                  </a:lnTo>
                  <a:lnTo>
                    <a:pt x="34871" y="25326"/>
                  </a:lnTo>
                  <a:lnTo>
                    <a:pt x="35083" y="24902"/>
                  </a:lnTo>
                  <a:lnTo>
                    <a:pt x="35253" y="24520"/>
                  </a:lnTo>
                  <a:lnTo>
                    <a:pt x="35422" y="24138"/>
                  </a:lnTo>
                  <a:lnTo>
                    <a:pt x="35550" y="23714"/>
                  </a:lnTo>
                  <a:lnTo>
                    <a:pt x="35635" y="23332"/>
                  </a:lnTo>
                  <a:lnTo>
                    <a:pt x="35762" y="22526"/>
                  </a:lnTo>
                  <a:lnTo>
                    <a:pt x="35762" y="21678"/>
                  </a:lnTo>
                  <a:lnTo>
                    <a:pt x="35677" y="20830"/>
                  </a:lnTo>
                  <a:lnTo>
                    <a:pt x="35550" y="19981"/>
                  </a:lnTo>
                  <a:lnTo>
                    <a:pt x="35338" y="19133"/>
                  </a:lnTo>
                  <a:lnTo>
                    <a:pt x="34956" y="17775"/>
                  </a:lnTo>
                  <a:lnTo>
                    <a:pt x="35465" y="17563"/>
                  </a:lnTo>
                  <a:lnTo>
                    <a:pt x="35931" y="17351"/>
                  </a:lnTo>
                  <a:lnTo>
                    <a:pt x="36356" y="17139"/>
                  </a:lnTo>
                  <a:lnTo>
                    <a:pt x="36780" y="16842"/>
                  </a:lnTo>
                  <a:lnTo>
                    <a:pt x="37204" y="16587"/>
                  </a:lnTo>
                  <a:lnTo>
                    <a:pt x="37586" y="16291"/>
                  </a:lnTo>
                  <a:lnTo>
                    <a:pt x="37968" y="15951"/>
                  </a:lnTo>
                  <a:lnTo>
                    <a:pt x="38307" y="15612"/>
                  </a:lnTo>
                  <a:lnTo>
                    <a:pt x="38646" y="15272"/>
                  </a:lnTo>
                  <a:lnTo>
                    <a:pt x="38986" y="14891"/>
                  </a:lnTo>
                  <a:lnTo>
                    <a:pt x="39537" y="14085"/>
                  </a:lnTo>
                  <a:lnTo>
                    <a:pt x="40046" y="13236"/>
                  </a:lnTo>
                  <a:lnTo>
                    <a:pt x="40428" y="12388"/>
                  </a:lnTo>
                  <a:lnTo>
                    <a:pt x="40767" y="11455"/>
                  </a:lnTo>
                  <a:lnTo>
                    <a:pt x="40980" y="10479"/>
                  </a:lnTo>
                  <a:lnTo>
                    <a:pt x="41107" y="9546"/>
                  </a:lnTo>
                  <a:lnTo>
                    <a:pt x="41107" y="9037"/>
                  </a:lnTo>
                  <a:lnTo>
                    <a:pt x="41107" y="8527"/>
                  </a:lnTo>
                  <a:lnTo>
                    <a:pt x="41107" y="8061"/>
                  </a:lnTo>
                  <a:lnTo>
                    <a:pt x="41022" y="7552"/>
                  </a:lnTo>
                  <a:lnTo>
                    <a:pt x="40937" y="7085"/>
                  </a:lnTo>
                  <a:lnTo>
                    <a:pt x="40852" y="6576"/>
                  </a:lnTo>
                  <a:lnTo>
                    <a:pt x="40683" y="6109"/>
                  </a:lnTo>
                  <a:lnTo>
                    <a:pt x="40513" y="5600"/>
                  </a:lnTo>
                  <a:lnTo>
                    <a:pt x="40343" y="5134"/>
                  </a:lnTo>
                  <a:lnTo>
                    <a:pt x="40131" y="4667"/>
                  </a:lnTo>
                  <a:lnTo>
                    <a:pt x="39707" y="3946"/>
                  </a:lnTo>
                  <a:lnTo>
                    <a:pt x="39198" y="3225"/>
                  </a:lnTo>
                  <a:lnTo>
                    <a:pt x="38646" y="2588"/>
                  </a:lnTo>
                  <a:lnTo>
                    <a:pt x="38307" y="2292"/>
                  </a:lnTo>
                  <a:lnTo>
                    <a:pt x="38010" y="2037"/>
                  </a:lnTo>
                  <a:lnTo>
                    <a:pt x="37671" y="1782"/>
                  </a:lnTo>
                  <a:lnTo>
                    <a:pt x="37289" y="1528"/>
                  </a:lnTo>
                  <a:lnTo>
                    <a:pt x="36907" y="1358"/>
                  </a:lnTo>
                  <a:lnTo>
                    <a:pt x="36525" y="1189"/>
                  </a:lnTo>
                  <a:lnTo>
                    <a:pt x="36144" y="1061"/>
                  </a:lnTo>
                  <a:lnTo>
                    <a:pt x="35719" y="934"/>
                  </a:lnTo>
                  <a:lnTo>
                    <a:pt x="35295" y="892"/>
                  </a:lnTo>
                  <a:lnTo>
                    <a:pt x="34871" y="849"/>
                  </a:lnTo>
                  <a:lnTo>
                    <a:pt x="34447" y="892"/>
                  </a:lnTo>
                  <a:lnTo>
                    <a:pt x="34022" y="934"/>
                  </a:lnTo>
                  <a:lnTo>
                    <a:pt x="33641" y="1061"/>
                  </a:lnTo>
                  <a:lnTo>
                    <a:pt x="33259" y="1189"/>
                  </a:lnTo>
                  <a:lnTo>
                    <a:pt x="32877" y="1358"/>
                  </a:lnTo>
                  <a:lnTo>
                    <a:pt x="32538" y="1570"/>
                  </a:lnTo>
                  <a:lnTo>
                    <a:pt x="32198" y="1782"/>
                  </a:lnTo>
                  <a:lnTo>
                    <a:pt x="31859" y="2037"/>
                  </a:lnTo>
                  <a:lnTo>
                    <a:pt x="31562" y="2292"/>
                  </a:lnTo>
                  <a:lnTo>
                    <a:pt x="31308" y="2631"/>
                  </a:lnTo>
                  <a:lnTo>
                    <a:pt x="30756" y="3267"/>
                  </a:lnTo>
                  <a:lnTo>
                    <a:pt x="30332" y="3988"/>
                  </a:lnTo>
                  <a:lnTo>
                    <a:pt x="29950" y="4710"/>
                  </a:lnTo>
                  <a:lnTo>
                    <a:pt x="29017" y="2801"/>
                  </a:lnTo>
                  <a:lnTo>
                    <a:pt x="28041" y="892"/>
                  </a:lnTo>
                  <a:lnTo>
                    <a:pt x="27956" y="807"/>
                  </a:lnTo>
                  <a:lnTo>
                    <a:pt x="27829" y="764"/>
                  </a:lnTo>
                  <a:lnTo>
                    <a:pt x="27574" y="552"/>
                  </a:lnTo>
                  <a:lnTo>
                    <a:pt x="27278" y="383"/>
                  </a:lnTo>
                  <a:lnTo>
                    <a:pt x="26981" y="213"/>
                  </a:lnTo>
                  <a:lnTo>
                    <a:pt x="26684" y="128"/>
                  </a:lnTo>
                  <a:lnTo>
                    <a:pt x="26387" y="43"/>
                  </a:lnTo>
                  <a:lnTo>
                    <a:pt x="26047" y="1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26;p48">
              <a:extLst>
                <a:ext uri="{FF2B5EF4-FFF2-40B4-BE49-F238E27FC236}">
                  <a16:creationId xmlns:a16="http://schemas.microsoft.com/office/drawing/2014/main" id="{A9E9370B-2625-418E-95D8-8B44762330E7}"/>
                </a:ext>
              </a:extLst>
            </p:cNvPr>
            <p:cNvSpPr/>
            <p:nvPr/>
          </p:nvSpPr>
          <p:spPr>
            <a:xfrm>
              <a:off x="3577725" y="3701125"/>
              <a:ext cx="98650" cy="48800"/>
            </a:xfrm>
            <a:custGeom>
              <a:avLst/>
              <a:gdLst/>
              <a:ahLst/>
              <a:cxnLst/>
              <a:rect l="l" t="t" r="r" b="b"/>
              <a:pathLst>
                <a:path w="3946" h="1952" extrusionOk="0">
                  <a:moveTo>
                    <a:pt x="3861" y="1"/>
                  </a:moveTo>
                  <a:lnTo>
                    <a:pt x="3776" y="43"/>
                  </a:lnTo>
                  <a:lnTo>
                    <a:pt x="3352" y="340"/>
                  </a:lnTo>
                  <a:lnTo>
                    <a:pt x="2928" y="637"/>
                  </a:lnTo>
                  <a:lnTo>
                    <a:pt x="2504" y="934"/>
                  </a:lnTo>
                  <a:lnTo>
                    <a:pt x="2037" y="1146"/>
                  </a:lnTo>
                  <a:lnTo>
                    <a:pt x="1570" y="1358"/>
                  </a:lnTo>
                  <a:lnTo>
                    <a:pt x="1061" y="1570"/>
                  </a:lnTo>
                  <a:lnTo>
                    <a:pt x="595" y="1697"/>
                  </a:lnTo>
                  <a:lnTo>
                    <a:pt x="43" y="1825"/>
                  </a:lnTo>
                  <a:lnTo>
                    <a:pt x="43" y="1867"/>
                  </a:lnTo>
                  <a:lnTo>
                    <a:pt x="1" y="1909"/>
                  </a:lnTo>
                  <a:lnTo>
                    <a:pt x="43" y="1909"/>
                  </a:lnTo>
                  <a:lnTo>
                    <a:pt x="86" y="1952"/>
                  </a:lnTo>
                  <a:lnTo>
                    <a:pt x="595" y="1825"/>
                  </a:lnTo>
                  <a:lnTo>
                    <a:pt x="1104" y="1697"/>
                  </a:lnTo>
                  <a:lnTo>
                    <a:pt x="1613" y="1528"/>
                  </a:lnTo>
                  <a:lnTo>
                    <a:pt x="2122" y="1316"/>
                  </a:lnTo>
                  <a:lnTo>
                    <a:pt x="2588" y="1103"/>
                  </a:lnTo>
                  <a:lnTo>
                    <a:pt x="3055" y="807"/>
                  </a:lnTo>
                  <a:lnTo>
                    <a:pt x="3479" y="510"/>
                  </a:lnTo>
                  <a:lnTo>
                    <a:pt x="3904" y="170"/>
                  </a:lnTo>
                  <a:lnTo>
                    <a:pt x="3946" y="128"/>
                  </a:lnTo>
                  <a:lnTo>
                    <a:pt x="3904" y="43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27;p48">
              <a:extLst>
                <a:ext uri="{FF2B5EF4-FFF2-40B4-BE49-F238E27FC236}">
                  <a16:creationId xmlns:a16="http://schemas.microsoft.com/office/drawing/2014/main" id="{B104126C-2F1A-43B8-9F23-AA0A1F9C0BDB}"/>
                </a:ext>
              </a:extLst>
            </p:cNvPr>
            <p:cNvSpPr/>
            <p:nvPr/>
          </p:nvSpPr>
          <p:spPr>
            <a:xfrm>
              <a:off x="3639250" y="3718100"/>
              <a:ext cx="61525" cy="31825"/>
            </a:xfrm>
            <a:custGeom>
              <a:avLst/>
              <a:gdLst/>
              <a:ahLst/>
              <a:cxnLst/>
              <a:rect l="l" t="t" r="r" b="b"/>
              <a:pathLst>
                <a:path w="2461" h="1273" extrusionOk="0">
                  <a:moveTo>
                    <a:pt x="2291" y="0"/>
                  </a:moveTo>
                  <a:lnTo>
                    <a:pt x="1739" y="340"/>
                  </a:lnTo>
                  <a:lnTo>
                    <a:pt x="1230" y="637"/>
                  </a:lnTo>
                  <a:lnTo>
                    <a:pt x="636" y="934"/>
                  </a:lnTo>
                  <a:lnTo>
                    <a:pt x="43" y="1146"/>
                  </a:lnTo>
                  <a:lnTo>
                    <a:pt x="0" y="1188"/>
                  </a:lnTo>
                  <a:lnTo>
                    <a:pt x="0" y="1230"/>
                  </a:lnTo>
                  <a:lnTo>
                    <a:pt x="43" y="1273"/>
                  </a:lnTo>
                  <a:lnTo>
                    <a:pt x="127" y="1273"/>
                  </a:lnTo>
                  <a:lnTo>
                    <a:pt x="721" y="1061"/>
                  </a:lnTo>
                  <a:lnTo>
                    <a:pt x="1315" y="806"/>
                  </a:lnTo>
                  <a:lnTo>
                    <a:pt x="1867" y="509"/>
                  </a:lnTo>
                  <a:lnTo>
                    <a:pt x="2418" y="170"/>
                  </a:lnTo>
                  <a:lnTo>
                    <a:pt x="2461" y="128"/>
                  </a:lnTo>
                  <a:lnTo>
                    <a:pt x="2418" y="43"/>
                  </a:lnTo>
                  <a:lnTo>
                    <a:pt x="2376" y="0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28;p48">
              <a:extLst>
                <a:ext uri="{FF2B5EF4-FFF2-40B4-BE49-F238E27FC236}">
                  <a16:creationId xmlns:a16="http://schemas.microsoft.com/office/drawing/2014/main" id="{FA7F9D82-7F54-4354-AE4E-663FC87CCEB4}"/>
                </a:ext>
              </a:extLst>
            </p:cNvPr>
            <p:cNvSpPr/>
            <p:nvPr/>
          </p:nvSpPr>
          <p:spPr>
            <a:xfrm>
              <a:off x="4220425" y="3804000"/>
              <a:ext cx="71075" cy="64725"/>
            </a:xfrm>
            <a:custGeom>
              <a:avLst/>
              <a:gdLst/>
              <a:ahLst/>
              <a:cxnLst/>
              <a:rect l="l" t="t" r="r" b="b"/>
              <a:pathLst>
                <a:path w="2843" h="2589" extrusionOk="0">
                  <a:moveTo>
                    <a:pt x="2630" y="0"/>
                  </a:moveTo>
                  <a:lnTo>
                    <a:pt x="2545" y="85"/>
                  </a:lnTo>
                  <a:lnTo>
                    <a:pt x="2333" y="467"/>
                  </a:lnTo>
                  <a:lnTo>
                    <a:pt x="2079" y="849"/>
                  </a:lnTo>
                  <a:lnTo>
                    <a:pt x="1782" y="1188"/>
                  </a:lnTo>
                  <a:lnTo>
                    <a:pt x="1527" y="1485"/>
                  </a:lnTo>
                  <a:lnTo>
                    <a:pt x="1188" y="1740"/>
                  </a:lnTo>
                  <a:lnTo>
                    <a:pt x="848" y="1994"/>
                  </a:lnTo>
                  <a:lnTo>
                    <a:pt x="467" y="2206"/>
                  </a:lnTo>
                  <a:lnTo>
                    <a:pt x="42" y="2418"/>
                  </a:lnTo>
                  <a:lnTo>
                    <a:pt x="0" y="2461"/>
                  </a:lnTo>
                  <a:lnTo>
                    <a:pt x="0" y="2546"/>
                  </a:lnTo>
                  <a:lnTo>
                    <a:pt x="42" y="2588"/>
                  </a:lnTo>
                  <a:lnTo>
                    <a:pt x="127" y="2588"/>
                  </a:lnTo>
                  <a:lnTo>
                    <a:pt x="552" y="2461"/>
                  </a:lnTo>
                  <a:lnTo>
                    <a:pt x="976" y="2249"/>
                  </a:lnTo>
                  <a:lnTo>
                    <a:pt x="1358" y="1994"/>
                  </a:lnTo>
                  <a:lnTo>
                    <a:pt x="1739" y="1697"/>
                  </a:lnTo>
                  <a:lnTo>
                    <a:pt x="2079" y="1358"/>
                  </a:lnTo>
                  <a:lnTo>
                    <a:pt x="2376" y="1018"/>
                  </a:lnTo>
                  <a:lnTo>
                    <a:pt x="2630" y="594"/>
                  </a:lnTo>
                  <a:lnTo>
                    <a:pt x="2842" y="170"/>
                  </a:lnTo>
                  <a:lnTo>
                    <a:pt x="2842" y="128"/>
                  </a:lnTo>
                  <a:lnTo>
                    <a:pt x="2842" y="85"/>
                  </a:lnTo>
                  <a:lnTo>
                    <a:pt x="2757" y="0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29;p48">
              <a:extLst>
                <a:ext uri="{FF2B5EF4-FFF2-40B4-BE49-F238E27FC236}">
                  <a16:creationId xmlns:a16="http://schemas.microsoft.com/office/drawing/2014/main" id="{5C2C1DA6-EC2D-4E96-8A25-D924E840A866}"/>
                </a:ext>
              </a:extLst>
            </p:cNvPr>
            <p:cNvSpPr/>
            <p:nvPr/>
          </p:nvSpPr>
          <p:spPr>
            <a:xfrm>
              <a:off x="4236325" y="3781725"/>
              <a:ext cx="49875" cy="50925"/>
            </a:xfrm>
            <a:custGeom>
              <a:avLst/>
              <a:gdLst/>
              <a:ahLst/>
              <a:cxnLst/>
              <a:rect l="l" t="t" r="r" b="b"/>
              <a:pathLst>
                <a:path w="1995" h="2037" extrusionOk="0">
                  <a:moveTo>
                    <a:pt x="1782" y="1"/>
                  </a:moveTo>
                  <a:lnTo>
                    <a:pt x="1740" y="43"/>
                  </a:lnTo>
                  <a:lnTo>
                    <a:pt x="1358" y="552"/>
                  </a:lnTo>
                  <a:lnTo>
                    <a:pt x="976" y="1019"/>
                  </a:lnTo>
                  <a:lnTo>
                    <a:pt x="509" y="1443"/>
                  </a:lnTo>
                  <a:lnTo>
                    <a:pt x="43" y="1825"/>
                  </a:lnTo>
                  <a:lnTo>
                    <a:pt x="0" y="1909"/>
                  </a:lnTo>
                  <a:lnTo>
                    <a:pt x="0" y="1952"/>
                  </a:lnTo>
                  <a:lnTo>
                    <a:pt x="43" y="2037"/>
                  </a:lnTo>
                  <a:lnTo>
                    <a:pt x="128" y="1994"/>
                  </a:lnTo>
                  <a:lnTo>
                    <a:pt x="679" y="1655"/>
                  </a:lnTo>
                  <a:lnTo>
                    <a:pt x="1146" y="1231"/>
                  </a:lnTo>
                  <a:lnTo>
                    <a:pt x="1612" y="764"/>
                  </a:lnTo>
                  <a:lnTo>
                    <a:pt x="1994" y="255"/>
                  </a:lnTo>
                  <a:lnTo>
                    <a:pt x="1994" y="170"/>
                  </a:lnTo>
                  <a:lnTo>
                    <a:pt x="1994" y="128"/>
                  </a:lnTo>
                  <a:lnTo>
                    <a:pt x="1952" y="4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30;p48">
              <a:extLst>
                <a:ext uri="{FF2B5EF4-FFF2-40B4-BE49-F238E27FC236}">
                  <a16:creationId xmlns:a16="http://schemas.microsoft.com/office/drawing/2014/main" id="{8945D18C-600D-4F3B-8957-36059AB0CE12}"/>
                </a:ext>
              </a:extLst>
            </p:cNvPr>
            <p:cNvSpPr/>
            <p:nvPr/>
          </p:nvSpPr>
          <p:spPr>
            <a:xfrm>
              <a:off x="4308450" y="3300250"/>
              <a:ext cx="57275" cy="25475"/>
            </a:xfrm>
            <a:custGeom>
              <a:avLst/>
              <a:gdLst/>
              <a:ahLst/>
              <a:cxnLst/>
              <a:rect l="l" t="t" r="r" b="b"/>
              <a:pathLst>
                <a:path w="2291" h="1019" extrusionOk="0">
                  <a:moveTo>
                    <a:pt x="679" y="0"/>
                  </a:moveTo>
                  <a:lnTo>
                    <a:pt x="339" y="43"/>
                  </a:lnTo>
                  <a:lnTo>
                    <a:pt x="42" y="128"/>
                  </a:lnTo>
                  <a:lnTo>
                    <a:pt x="0" y="170"/>
                  </a:lnTo>
                  <a:lnTo>
                    <a:pt x="0" y="255"/>
                  </a:lnTo>
                  <a:lnTo>
                    <a:pt x="42" y="340"/>
                  </a:lnTo>
                  <a:lnTo>
                    <a:pt x="127" y="340"/>
                  </a:lnTo>
                  <a:lnTo>
                    <a:pt x="424" y="297"/>
                  </a:lnTo>
                  <a:lnTo>
                    <a:pt x="933" y="297"/>
                  </a:lnTo>
                  <a:lnTo>
                    <a:pt x="1188" y="382"/>
                  </a:lnTo>
                  <a:lnTo>
                    <a:pt x="1442" y="467"/>
                  </a:lnTo>
                  <a:lnTo>
                    <a:pt x="1654" y="637"/>
                  </a:lnTo>
                  <a:lnTo>
                    <a:pt x="1867" y="806"/>
                  </a:lnTo>
                  <a:lnTo>
                    <a:pt x="2079" y="976"/>
                  </a:lnTo>
                  <a:lnTo>
                    <a:pt x="2164" y="1018"/>
                  </a:lnTo>
                  <a:lnTo>
                    <a:pt x="2248" y="976"/>
                  </a:lnTo>
                  <a:lnTo>
                    <a:pt x="2291" y="891"/>
                  </a:lnTo>
                  <a:lnTo>
                    <a:pt x="2291" y="806"/>
                  </a:lnTo>
                  <a:lnTo>
                    <a:pt x="2079" y="552"/>
                  </a:lnTo>
                  <a:lnTo>
                    <a:pt x="1867" y="340"/>
                  </a:lnTo>
                  <a:lnTo>
                    <a:pt x="1570" y="212"/>
                  </a:lnTo>
                  <a:lnTo>
                    <a:pt x="1273" y="85"/>
                  </a:lnTo>
                  <a:lnTo>
                    <a:pt x="976" y="43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31;p48">
              <a:extLst>
                <a:ext uri="{FF2B5EF4-FFF2-40B4-BE49-F238E27FC236}">
                  <a16:creationId xmlns:a16="http://schemas.microsoft.com/office/drawing/2014/main" id="{A0B11422-4EF1-4A4D-B2C9-F989E399AC86}"/>
                </a:ext>
              </a:extLst>
            </p:cNvPr>
            <p:cNvSpPr/>
            <p:nvPr/>
          </p:nvSpPr>
          <p:spPr>
            <a:xfrm>
              <a:off x="4323275" y="3273725"/>
              <a:ext cx="61550" cy="28675"/>
            </a:xfrm>
            <a:custGeom>
              <a:avLst/>
              <a:gdLst/>
              <a:ahLst/>
              <a:cxnLst/>
              <a:rect l="l" t="t" r="r" b="b"/>
              <a:pathLst>
                <a:path w="2462" h="1147" extrusionOk="0">
                  <a:moveTo>
                    <a:pt x="680" y="1"/>
                  </a:moveTo>
                  <a:lnTo>
                    <a:pt x="340" y="86"/>
                  </a:lnTo>
                  <a:lnTo>
                    <a:pt x="43" y="255"/>
                  </a:lnTo>
                  <a:lnTo>
                    <a:pt x="1" y="298"/>
                  </a:lnTo>
                  <a:lnTo>
                    <a:pt x="1" y="383"/>
                  </a:lnTo>
                  <a:lnTo>
                    <a:pt x="86" y="425"/>
                  </a:lnTo>
                  <a:lnTo>
                    <a:pt x="128" y="425"/>
                  </a:lnTo>
                  <a:lnTo>
                    <a:pt x="425" y="340"/>
                  </a:lnTo>
                  <a:lnTo>
                    <a:pt x="722" y="298"/>
                  </a:lnTo>
                  <a:lnTo>
                    <a:pt x="977" y="298"/>
                  </a:lnTo>
                  <a:lnTo>
                    <a:pt x="1231" y="340"/>
                  </a:lnTo>
                  <a:lnTo>
                    <a:pt x="1486" y="467"/>
                  </a:lnTo>
                  <a:lnTo>
                    <a:pt x="1740" y="637"/>
                  </a:lnTo>
                  <a:lnTo>
                    <a:pt x="1952" y="807"/>
                  </a:lnTo>
                  <a:lnTo>
                    <a:pt x="2122" y="1061"/>
                  </a:lnTo>
                  <a:lnTo>
                    <a:pt x="2164" y="1104"/>
                  </a:lnTo>
                  <a:lnTo>
                    <a:pt x="2207" y="1146"/>
                  </a:lnTo>
                  <a:lnTo>
                    <a:pt x="2334" y="1104"/>
                  </a:lnTo>
                  <a:lnTo>
                    <a:pt x="2419" y="1019"/>
                  </a:lnTo>
                  <a:lnTo>
                    <a:pt x="2461" y="934"/>
                  </a:lnTo>
                  <a:lnTo>
                    <a:pt x="2419" y="849"/>
                  </a:lnTo>
                  <a:lnTo>
                    <a:pt x="2249" y="595"/>
                  </a:lnTo>
                  <a:lnTo>
                    <a:pt x="1995" y="340"/>
                  </a:lnTo>
                  <a:lnTo>
                    <a:pt x="1698" y="170"/>
                  </a:lnTo>
                  <a:lnTo>
                    <a:pt x="1358" y="43"/>
                  </a:lnTo>
                  <a:lnTo>
                    <a:pt x="1019" y="1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562;p40">
            <a:extLst>
              <a:ext uri="{FF2B5EF4-FFF2-40B4-BE49-F238E27FC236}">
                <a16:creationId xmlns:a16="http://schemas.microsoft.com/office/drawing/2014/main" id="{C0E45BF9-530B-4DA7-9ECA-BF17E0DE9562}"/>
              </a:ext>
            </a:extLst>
          </p:cNvPr>
          <p:cNvGrpSpPr/>
          <p:nvPr/>
        </p:nvGrpSpPr>
        <p:grpSpPr>
          <a:xfrm>
            <a:off x="8815359" y="1295694"/>
            <a:ext cx="1054861" cy="893021"/>
            <a:chOff x="189794" y="260521"/>
            <a:chExt cx="660313" cy="559006"/>
          </a:xfrm>
        </p:grpSpPr>
        <p:sp>
          <p:nvSpPr>
            <p:cNvPr id="24" name="Google Shape;1563;p40">
              <a:extLst>
                <a:ext uri="{FF2B5EF4-FFF2-40B4-BE49-F238E27FC236}">
                  <a16:creationId xmlns:a16="http://schemas.microsoft.com/office/drawing/2014/main" id="{E85BB5A2-EA0D-4982-A038-B36CDACE29F5}"/>
                </a:ext>
              </a:extLst>
            </p:cNvPr>
            <p:cNvSpPr/>
            <p:nvPr/>
          </p:nvSpPr>
          <p:spPr>
            <a:xfrm rot="1492530">
              <a:off x="512066" y="511736"/>
              <a:ext cx="236125" cy="228875"/>
            </a:xfrm>
            <a:custGeom>
              <a:avLst/>
              <a:gdLst/>
              <a:ahLst/>
              <a:cxnLst/>
              <a:rect l="l" t="t" r="r" b="b"/>
              <a:pathLst>
                <a:path w="17945" h="17394" extrusionOk="0">
                  <a:moveTo>
                    <a:pt x="9843" y="1"/>
                  </a:moveTo>
                  <a:lnTo>
                    <a:pt x="9333" y="86"/>
                  </a:lnTo>
                  <a:lnTo>
                    <a:pt x="8867" y="255"/>
                  </a:lnTo>
                  <a:lnTo>
                    <a:pt x="8443" y="467"/>
                  </a:lnTo>
                  <a:lnTo>
                    <a:pt x="8103" y="807"/>
                  </a:lnTo>
                  <a:lnTo>
                    <a:pt x="7764" y="1146"/>
                  </a:lnTo>
                  <a:lnTo>
                    <a:pt x="7467" y="1528"/>
                  </a:lnTo>
                  <a:lnTo>
                    <a:pt x="7170" y="1952"/>
                  </a:lnTo>
                  <a:lnTo>
                    <a:pt x="6915" y="2376"/>
                  </a:lnTo>
                  <a:lnTo>
                    <a:pt x="6449" y="2334"/>
                  </a:lnTo>
                  <a:lnTo>
                    <a:pt x="5982" y="2334"/>
                  </a:lnTo>
                  <a:lnTo>
                    <a:pt x="5516" y="2376"/>
                  </a:lnTo>
                  <a:lnTo>
                    <a:pt x="5091" y="2461"/>
                  </a:lnTo>
                  <a:lnTo>
                    <a:pt x="4710" y="2588"/>
                  </a:lnTo>
                  <a:lnTo>
                    <a:pt x="4328" y="2758"/>
                  </a:lnTo>
                  <a:lnTo>
                    <a:pt x="3946" y="2970"/>
                  </a:lnTo>
                  <a:lnTo>
                    <a:pt x="3607" y="3225"/>
                  </a:lnTo>
                  <a:lnTo>
                    <a:pt x="3310" y="3522"/>
                  </a:lnTo>
                  <a:lnTo>
                    <a:pt x="3055" y="3819"/>
                  </a:lnTo>
                  <a:lnTo>
                    <a:pt x="2801" y="4158"/>
                  </a:lnTo>
                  <a:lnTo>
                    <a:pt x="2588" y="4540"/>
                  </a:lnTo>
                  <a:lnTo>
                    <a:pt x="2461" y="4964"/>
                  </a:lnTo>
                  <a:lnTo>
                    <a:pt x="2334" y="5388"/>
                  </a:lnTo>
                  <a:lnTo>
                    <a:pt x="2249" y="5812"/>
                  </a:lnTo>
                  <a:lnTo>
                    <a:pt x="2207" y="6279"/>
                  </a:lnTo>
                  <a:lnTo>
                    <a:pt x="1867" y="6364"/>
                  </a:lnTo>
                  <a:lnTo>
                    <a:pt x="1613" y="6449"/>
                  </a:lnTo>
                  <a:lnTo>
                    <a:pt x="1316" y="6534"/>
                  </a:lnTo>
                  <a:lnTo>
                    <a:pt x="1104" y="6703"/>
                  </a:lnTo>
                  <a:lnTo>
                    <a:pt x="849" y="6873"/>
                  </a:lnTo>
                  <a:lnTo>
                    <a:pt x="679" y="7043"/>
                  </a:lnTo>
                  <a:lnTo>
                    <a:pt x="467" y="7255"/>
                  </a:lnTo>
                  <a:lnTo>
                    <a:pt x="340" y="7467"/>
                  </a:lnTo>
                  <a:lnTo>
                    <a:pt x="213" y="7721"/>
                  </a:lnTo>
                  <a:lnTo>
                    <a:pt x="128" y="7976"/>
                  </a:lnTo>
                  <a:lnTo>
                    <a:pt x="43" y="8230"/>
                  </a:lnTo>
                  <a:lnTo>
                    <a:pt x="1" y="8527"/>
                  </a:lnTo>
                  <a:lnTo>
                    <a:pt x="1" y="8824"/>
                  </a:lnTo>
                  <a:lnTo>
                    <a:pt x="1" y="9121"/>
                  </a:lnTo>
                  <a:lnTo>
                    <a:pt x="86" y="9418"/>
                  </a:lnTo>
                  <a:lnTo>
                    <a:pt x="170" y="9715"/>
                  </a:lnTo>
                  <a:lnTo>
                    <a:pt x="170" y="9842"/>
                  </a:lnTo>
                  <a:lnTo>
                    <a:pt x="170" y="9927"/>
                  </a:lnTo>
                  <a:lnTo>
                    <a:pt x="510" y="10691"/>
                  </a:lnTo>
                  <a:lnTo>
                    <a:pt x="892" y="11454"/>
                  </a:lnTo>
                  <a:lnTo>
                    <a:pt x="1316" y="12176"/>
                  </a:lnTo>
                  <a:lnTo>
                    <a:pt x="1782" y="12897"/>
                  </a:lnTo>
                  <a:lnTo>
                    <a:pt x="2249" y="13576"/>
                  </a:lnTo>
                  <a:lnTo>
                    <a:pt x="2758" y="14254"/>
                  </a:lnTo>
                  <a:lnTo>
                    <a:pt x="3819" y="15569"/>
                  </a:lnTo>
                  <a:lnTo>
                    <a:pt x="4158" y="15951"/>
                  </a:lnTo>
                  <a:lnTo>
                    <a:pt x="4497" y="16333"/>
                  </a:lnTo>
                  <a:lnTo>
                    <a:pt x="4879" y="16630"/>
                  </a:lnTo>
                  <a:lnTo>
                    <a:pt x="5261" y="16927"/>
                  </a:lnTo>
                  <a:lnTo>
                    <a:pt x="5643" y="17139"/>
                  </a:lnTo>
                  <a:lnTo>
                    <a:pt x="6109" y="17309"/>
                  </a:lnTo>
                  <a:lnTo>
                    <a:pt x="6576" y="17393"/>
                  </a:lnTo>
                  <a:lnTo>
                    <a:pt x="7128" y="17351"/>
                  </a:lnTo>
                  <a:lnTo>
                    <a:pt x="7424" y="17309"/>
                  </a:lnTo>
                  <a:lnTo>
                    <a:pt x="7721" y="17224"/>
                  </a:lnTo>
                  <a:lnTo>
                    <a:pt x="8273" y="17054"/>
                  </a:lnTo>
                  <a:lnTo>
                    <a:pt x="8824" y="16757"/>
                  </a:lnTo>
                  <a:lnTo>
                    <a:pt x="9376" y="16418"/>
                  </a:lnTo>
                  <a:lnTo>
                    <a:pt x="9885" y="16036"/>
                  </a:lnTo>
                  <a:lnTo>
                    <a:pt x="10394" y="15654"/>
                  </a:lnTo>
                  <a:lnTo>
                    <a:pt x="11327" y="14848"/>
                  </a:lnTo>
                  <a:lnTo>
                    <a:pt x="11964" y="14297"/>
                  </a:lnTo>
                  <a:lnTo>
                    <a:pt x="12557" y="13745"/>
                  </a:lnTo>
                  <a:lnTo>
                    <a:pt x="13151" y="13151"/>
                  </a:lnTo>
                  <a:lnTo>
                    <a:pt x="13703" y="12515"/>
                  </a:lnTo>
                  <a:lnTo>
                    <a:pt x="14806" y="11242"/>
                  </a:lnTo>
                  <a:lnTo>
                    <a:pt x="15824" y="9885"/>
                  </a:lnTo>
                  <a:lnTo>
                    <a:pt x="16503" y="8952"/>
                  </a:lnTo>
                  <a:lnTo>
                    <a:pt x="16884" y="8443"/>
                  </a:lnTo>
                  <a:lnTo>
                    <a:pt x="17266" y="7891"/>
                  </a:lnTo>
                  <a:lnTo>
                    <a:pt x="17563" y="7297"/>
                  </a:lnTo>
                  <a:lnTo>
                    <a:pt x="17818" y="6703"/>
                  </a:lnTo>
                  <a:lnTo>
                    <a:pt x="17903" y="6406"/>
                  </a:lnTo>
                  <a:lnTo>
                    <a:pt x="17945" y="6109"/>
                  </a:lnTo>
                  <a:lnTo>
                    <a:pt x="17945" y="5855"/>
                  </a:lnTo>
                  <a:lnTo>
                    <a:pt x="17945" y="5558"/>
                  </a:lnTo>
                  <a:lnTo>
                    <a:pt x="17860" y="5303"/>
                  </a:lnTo>
                  <a:lnTo>
                    <a:pt x="17775" y="5006"/>
                  </a:lnTo>
                  <a:lnTo>
                    <a:pt x="17648" y="4752"/>
                  </a:lnTo>
                  <a:lnTo>
                    <a:pt x="17521" y="4497"/>
                  </a:lnTo>
                  <a:lnTo>
                    <a:pt x="17139" y="4031"/>
                  </a:lnTo>
                  <a:lnTo>
                    <a:pt x="16672" y="3564"/>
                  </a:lnTo>
                  <a:lnTo>
                    <a:pt x="16206" y="3140"/>
                  </a:lnTo>
                  <a:lnTo>
                    <a:pt x="15697" y="2758"/>
                  </a:lnTo>
                  <a:lnTo>
                    <a:pt x="14763" y="2122"/>
                  </a:lnTo>
                  <a:lnTo>
                    <a:pt x="13703" y="1401"/>
                  </a:lnTo>
                  <a:lnTo>
                    <a:pt x="13109" y="1019"/>
                  </a:lnTo>
                  <a:lnTo>
                    <a:pt x="12473" y="679"/>
                  </a:lnTo>
                  <a:lnTo>
                    <a:pt x="11794" y="383"/>
                  </a:lnTo>
                  <a:lnTo>
                    <a:pt x="11158" y="128"/>
                  </a:lnTo>
                  <a:lnTo>
                    <a:pt x="10818" y="43"/>
                  </a:lnTo>
                  <a:lnTo>
                    <a:pt x="10479" y="1"/>
                  </a:lnTo>
                  <a:close/>
                </a:path>
              </a:pathLst>
            </a:custGeom>
            <a:solidFill>
              <a:srgbClr val="AB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64;p40">
              <a:extLst>
                <a:ext uri="{FF2B5EF4-FFF2-40B4-BE49-F238E27FC236}">
                  <a16:creationId xmlns:a16="http://schemas.microsoft.com/office/drawing/2014/main" id="{E22D2E8C-B7A6-4C0A-A9B3-C4A652E0CAA1}"/>
                </a:ext>
              </a:extLst>
            </p:cNvPr>
            <p:cNvSpPr/>
            <p:nvPr/>
          </p:nvSpPr>
          <p:spPr>
            <a:xfrm rot="1492530">
              <a:off x="514447" y="500937"/>
              <a:ext cx="184782" cy="228875"/>
            </a:xfrm>
            <a:custGeom>
              <a:avLst/>
              <a:gdLst/>
              <a:ahLst/>
              <a:cxnLst/>
              <a:rect l="l" t="t" r="r" b="b"/>
              <a:pathLst>
                <a:path w="14043" h="17394" extrusionOk="0">
                  <a:moveTo>
                    <a:pt x="9843" y="1"/>
                  </a:moveTo>
                  <a:lnTo>
                    <a:pt x="9333" y="86"/>
                  </a:lnTo>
                  <a:lnTo>
                    <a:pt x="8867" y="255"/>
                  </a:lnTo>
                  <a:lnTo>
                    <a:pt x="8443" y="467"/>
                  </a:lnTo>
                  <a:lnTo>
                    <a:pt x="8103" y="807"/>
                  </a:lnTo>
                  <a:lnTo>
                    <a:pt x="7764" y="1146"/>
                  </a:lnTo>
                  <a:lnTo>
                    <a:pt x="7467" y="1528"/>
                  </a:lnTo>
                  <a:lnTo>
                    <a:pt x="7170" y="1952"/>
                  </a:lnTo>
                  <a:lnTo>
                    <a:pt x="6915" y="2376"/>
                  </a:lnTo>
                  <a:lnTo>
                    <a:pt x="6449" y="2334"/>
                  </a:lnTo>
                  <a:lnTo>
                    <a:pt x="5982" y="2334"/>
                  </a:lnTo>
                  <a:lnTo>
                    <a:pt x="5516" y="2376"/>
                  </a:lnTo>
                  <a:lnTo>
                    <a:pt x="5091" y="2461"/>
                  </a:lnTo>
                  <a:lnTo>
                    <a:pt x="4710" y="2588"/>
                  </a:lnTo>
                  <a:lnTo>
                    <a:pt x="4328" y="2758"/>
                  </a:lnTo>
                  <a:lnTo>
                    <a:pt x="3946" y="2970"/>
                  </a:lnTo>
                  <a:lnTo>
                    <a:pt x="3607" y="3225"/>
                  </a:lnTo>
                  <a:lnTo>
                    <a:pt x="3310" y="3522"/>
                  </a:lnTo>
                  <a:lnTo>
                    <a:pt x="3055" y="3819"/>
                  </a:lnTo>
                  <a:lnTo>
                    <a:pt x="2801" y="4158"/>
                  </a:lnTo>
                  <a:lnTo>
                    <a:pt x="2588" y="4540"/>
                  </a:lnTo>
                  <a:lnTo>
                    <a:pt x="2461" y="4964"/>
                  </a:lnTo>
                  <a:lnTo>
                    <a:pt x="2334" y="5388"/>
                  </a:lnTo>
                  <a:lnTo>
                    <a:pt x="2249" y="5812"/>
                  </a:lnTo>
                  <a:lnTo>
                    <a:pt x="2207" y="6279"/>
                  </a:lnTo>
                  <a:lnTo>
                    <a:pt x="1867" y="6364"/>
                  </a:lnTo>
                  <a:lnTo>
                    <a:pt x="1613" y="6449"/>
                  </a:lnTo>
                  <a:lnTo>
                    <a:pt x="1316" y="6534"/>
                  </a:lnTo>
                  <a:lnTo>
                    <a:pt x="1104" y="6703"/>
                  </a:lnTo>
                  <a:lnTo>
                    <a:pt x="849" y="6873"/>
                  </a:lnTo>
                  <a:lnTo>
                    <a:pt x="679" y="7043"/>
                  </a:lnTo>
                  <a:lnTo>
                    <a:pt x="467" y="7255"/>
                  </a:lnTo>
                  <a:lnTo>
                    <a:pt x="340" y="7467"/>
                  </a:lnTo>
                  <a:lnTo>
                    <a:pt x="213" y="7721"/>
                  </a:lnTo>
                  <a:lnTo>
                    <a:pt x="128" y="7976"/>
                  </a:lnTo>
                  <a:lnTo>
                    <a:pt x="43" y="8230"/>
                  </a:lnTo>
                  <a:lnTo>
                    <a:pt x="1" y="8527"/>
                  </a:lnTo>
                  <a:lnTo>
                    <a:pt x="1" y="8824"/>
                  </a:lnTo>
                  <a:lnTo>
                    <a:pt x="1" y="9121"/>
                  </a:lnTo>
                  <a:lnTo>
                    <a:pt x="86" y="9418"/>
                  </a:lnTo>
                  <a:lnTo>
                    <a:pt x="170" y="9715"/>
                  </a:lnTo>
                  <a:lnTo>
                    <a:pt x="170" y="9842"/>
                  </a:lnTo>
                  <a:lnTo>
                    <a:pt x="170" y="9927"/>
                  </a:lnTo>
                  <a:lnTo>
                    <a:pt x="510" y="10691"/>
                  </a:lnTo>
                  <a:lnTo>
                    <a:pt x="892" y="11454"/>
                  </a:lnTo>
                  <a:lnTo>
                    <a:pt x="1316" y="12176"/>
                  </a:lnTo>
                  <a:lnTo>
                    <a:pt x="1782" y="12897"/>
                  </a:lnTo>
                  <a:lnTo>
                    <a:pt x="2249" y="13576"/>
                  </a:lnTo>
                  <a:lnTo>
                    <a:pt x="2758" y="14254"/>
                  </a:lnTo>
                  <a:lnTo>
                    <a:pt x="3819" y="15569"/>
                  </a:lnTo>
                  <a:lnTo>
                    <a:pt x="4158" y="15951"/>
                  </a:lnTo>
                  <a:lnTo>
                    <a:pt x="4497" y="16333"/>
                  </a:lnTo>
                  <a:lnTo>
                    <a:pt x="4879" y="16630"/>
                  </a:lnTo>
                  <a:lnTo>
                    <a:pt x="5261" y="16927"/>
                  </a:lnTo>
                  <a:lnTo>
                    <a:pt x="5643" y="17139"/>
                  </a:lnTo>
                  <a:lnTo>
                    <a:pt x="6109" y="17309"/>
                  </a:lnTo>
                  <a:lnTo>
                    <a:pt x="6576" y="17393"/>
                  </a:lnTo>
                  <a:lnTo>
                    <a:pt x="7128" y="17351"/>
                  </a:lnTo>
                  <a:lnTo>
                    <a:pt x="7679" y="17266"/>
                  </a:lnTo>
                  <a:lnTo>
                    <a:pt x="8230" y="17054"/>
                  </a:lnTo>
                  <a:lnTo>
                    <a:pt x="8782" y="16800"/>
                  </a:lnTo>
                  <a:lnTo>
                    <a:pt x="9291" y="16460"/>
                  </a:lnTo>
                  <a:lnTo>
                    <a:pt x="9800" y="16121"/>
                  </a:lnTo>
                  <a:lnTo>
                    <a:pt x="10309" y="15739"/>
                  </a:lnTo>
                  <a:lnTo>
                    <a:pt x="11200" y="14975"/>
                  </a:lnTo>
                  <a:lnTo>
                    <a:pt x="10564" y="14806"/>
                  </a:lnTo>
                  <a:lnTo>
                    <a:pt x="9970" y="14594"/>
                  </a:lnTo>
                  <a:lnTo>
                    <a:pt x="9376" y="14297"/>
                  </a:lnTo>
                  <a:lnTo>
                    <a:pt x="8824" y="14000"/>
                  </a:lnTo>
                  <a:lnTo>
                    <a:pt x="8315" y="13618"/>
                  </a:lnTo>
                  <a:lnTo>
                    <a:pt x="7849" y="13236"/>
                  </a:lnTo>
                  <a:lnTo>
                    <a:pt x="7424" y="12812"/>
                  </a:lnTo>
                  <a:lnTo>
                    <a:pt x="7043" y="12303"/>
                  </a:lnTo>
                  <a:lnTo>
                    <a:pt x="6703" y="11794"/>
                  </a:lnTo>
                  <a:lnTo>
                    <a:pt x="6449" y="11242"/>
                  </a:lnTo>
                  <a:lnTo>
                    <a:pt x="6279" y="10691"/>
                  </a:lnTo>
                  <a:lnTo>
                    <a:pt x="6152" y="10055"/>
                  </a:lnTo>
                  <a:lnTo>
                    <a:pt x="6109" y="9418"/>
                  </a:lnTo>
                  <a:lnTo>
                    <a:pt x="6152" y="8782"/>
                  </a:lnTo>
                  <a:lnTo>
                    <a:pt x="6322" y="8103"/>
                  </a:lnTo>
                  <a:lnTo>
                    <a:pt x="6534" y="7382"/>
                  </a:lnTo>
                  <a:lnTo>
                    <a:pt x="6788" y="6831"/>
                  </a:lnTo>
                  <a:lnTo>
                    <a:pt x="7043" y="6322"/>
                  </a:lnTo>
                  <a:lnTo>
                    <a:pt x="7382" y="5812"/>
                  </a:lnTo>
                  <a:lnTo>
                    <a:pt x="7721" y="5346"/>
                  </a:lnTo>
                  <a:lnTo>
                    <a:pt x="8103" y="4879"/>
                  </a:lnTo>
                  <a:lnTo>
                    <a:pt x="8570" y="4455"/>
                  </a:lnTo>
                  <a:lnTo>
                    <a:pt x="8994" y="4073"/>
                  </a:lnTo>
                  <a:lnTo>
                    <a:pt x="9503" y="3691"/>
                  </a:lnTo>
                  <a:lnTo>
                    <a:pt x="10012" y="3352"/>
                  </a:lnTo>
                  <a:lnTo>
                    <a:pt x="10521" y="3013"/>
                  </a:lnTo>
                  <a:lnTo>
                    <a:pt x="11073" y="2716"/>
                  </a:lnTo>
                  <a:lnTo>
                    <a:pt x="11667" y="2461"/>
                  </a:lnTo>
                  <a:lnTo>
                    <a:pt x="12261" y="2207"/>
                  </a:lnTo>
                  <a:lnTo>
                    <a:pt x="12854" y="1995"/>
                  </a:lnTo>
                  <a:lnTo>
                    <a:pt x="13448" y="1782"/>
                  </a:lnTo>
                  <a:lnTo>
                    <a:pt x="14042" y="1613"/>
                  </a:lnTo>
                  <a:lnTo>
                    <a:pt x="13067" y="1019"/>
                  </a:lnTo>
                  <a:lnTo>
                    <a:pt x="12557" y="722"/>
                  </a:lnTo>
                  <a:lnTo>
                    <a:pt x="12006" y="467"/>
                  </a:lnTo>
                  <a:lnTo>
                    <a:pt x="11455" y="255"/>
                  </a:lnTo>
                  <a:lnTo>
                    <a:pt x="10903" y="86"/>
                  </a:lnTo>
                  <a:lnTo>
                    <a:pt x="10352" y="1"/>
                  </a:lnTo>
                  <a:close/>
                </a:path>
              </a:pathLst>
            </a:custGeom>
            <a:solidFill>
              <a:srgbClr val="71B9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65;p40">
              <a:extLst>
                <a:ext uri="{FF2B5EF4-FFF2-40B4-BE49-F238E27FC236}">
                  <a16:creationId xmlns:a16="http://schemas.microsoft.com/office/drawing/2014/main" id="{1BE65D7F-5F27-4CB7-B19F-C603B48A1D95}"/>
                </a:ext>
              </a:extLst>
            </p:cNvPr>
            <p:cNvSpPr/>
            <p:nvPr/>
          </p:nvSpPr>
          <p:spPr>
            <a:xfrm rot="1492530">
              <a:off x="627367" y="668964"/>
              <a:ext cx="27922" cy="13408"/>
            </a:xfrm>
            <a:custGeom>
              <a:avLst/>
              <a:gdLst/>
              <a:ahLst/>
              <a:cxnLst/>
              <a:rect l="l" t="t" r="r" b="b"/>
              <a:pathLst>
                <a:path w="2122" h="1019" extrusionOk="0">
                  <a:moveTo>
                    <a:pt x="1740" y="0"/>
                  </a:moveTo>
                  <a:lnTo>
                    <a:pt x="1655" y="43"/>
                  </a:lnTo>
                  <a:lnTo>
                    <a:pt x="1570" y="170"/>
                  </a:lnTo>
                  <a:lnTo>
                    <a:pt x="1443" y="297"/>
                  </a:lnTo>
                  <a:lnTo>
                    <a:pt x="1316" y="382"/>
                  </a:lnTo>
                  <a:lnTo>
                    <a:pt x="1146" y="467"/>
                  </a:lnTo>
                  <a:lnTo>
                    <a:pt x="637" y="467"/>
                  </a:lnTo>
                  <a:lnTo>
                    <a:pt x="510" y="382"/>
                  </a:lnTo>
                  <a:lnTo>
                    <a:pt x="340" y="297"/>
                  </a:lnTo>
                  <a:lnTo>
                    <a:pt x="298" y="255"/>
                  </a:lnTo>
                  <a:lnTo>
                    <a:pt x="86" y="255"/>
                  </a:lnTo>
                  <a:lnTo>
                    <a:pt x="1" y="382"/>
                  </a:lnTo>
                  <a:lnTo>
                    <a:pt x="1" y="425"/>
                  </a:lnTo>
                  <a:lnTo>
                    <a:pt x="43" y="509"/>
                  </a:lnTo>
                  <a:lnTo>
                    <a:pt x="255" y="764"/>
                  </a:lnTo>
                  <a:lnTo>
                    <a:pt x="510" y="934"/>
                  </a:lnTo>
                  <a:lnTo>
                    <a:pt x="764" y="1018"/>
                  </a:lnTo>
                  <a:lnTo>
                    <a:pt x="1061" y="1018"/>
                  </a:lnTo>
                  <a:lnTo>
                    <a:pt x="1358" y="976"/>
                  </a:lnTo>
                  <a:lnTo>
                    <a:pt x="1613" y="849"/>
                  </a:lnTo>
                  <a:lnTo>
                    <a:pt x="1867" y="679"/>
                  </a:lnTo>
                  <a:lnTo>
                    <a:pt x="2079" y="467"/>
                  </a:lnTo>
                  <a:lnTo>
                    <a:pt x="2122" y="340"/>
                  </a:lnTo>
                  <a:lnTo>
                    <a:pt x="2079" y="212"/>
                  </a:lnTo>
                  <a:lnTo>
                    <a:pt x="2037" y="128"/>
                  </a:lnTo>
                  <a:lnTo>
                    <a:pt x="1952" y="43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4D9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66;p40">
              <a:extLst>
                <a:ext uri="{FF2B5EF4-FFF2-40B4-BE49-F238E27FC236}">
                  <a16:creationId xmlns:a16="http://schemas.microsoft.com/office/drawing/2014/main" id="{128437DF-AB9F-4377-9B1D-BBAB3637FFBC}"/>
                </a:ext>
              </a:extLst>
            </p:cNvPr>
            <p:cNvSpPr/>
            <p:nvPr/>
          </p:nvSpPr>
          <p:spPr>
            <a:xfrm rot="1492530">
              <a:off x="650719" y="648670"/>
              <a:ext cx="26251" cy="13961"/>
            </a:xfrm>
            <a:custGeom>
              <a:avLst/>
              <a:gdLst/>
              <a:ahLst/>
              <a:cxnLst/>
              <a:rect l="l" t="t" r="r" b="b"/>
              <a:pathLst>
                <a:path w="1995" h="1061" extrusionOk="0">
                  <a:moveTo>
                    <a:pt x="1061" y="0"/>
                  </a:moveTo>
                  <a:lnTo>
                    <a:pt x="764" y="43"/>
                  </a:lnTo>
                  <a:lnTo>
                    <a:pt x="509" y="170"/>
                  </a:lnTo>
                  <a:lnTo>
                    <a:pt x="255" y="340"/>
                  </a:lnTo>
                  <a:lnTo>
                    <a:pt x="85" y="594"/>
                  </a:lnTo>
                  <a:lnTo>
                    <a:pt x="0" y="891"/>
                  </a:lnTo>
                  <a:lnTo>
                    <a:pt x="0" y="1018"/>
                  </a:lnTo>
                  <a:lnTo>
                    <a:pt x="85" y="1061"/>
                  </a:lnTo>
                  <a:lnTo>
                    <a:pt x="213" y="1061"/>
                  </a:lnTo>
                  <a:lnTo>
                    <a:pt x="255" y="976"/>
                  </a:lnTo>
                  <a:lnTo>
                    <a:pt x="340" y="806"/>
                  </a:lnTo>
                  <a:lnTo>
                    <a:pt x="467" y="679"/>
                  </a:lnTo>
                  <a:lnTo>
                    <a:pt x="637" y="552"/>
                  </a:lnTo>
                  <a:lnTo>
                    <a:pt x="806" y="509"/>
                  </a:lnTo>
                  <a:lnTo>
                    <a:pt x="976" y="467"/>
                  </a:lnTo>
                  <a:lnTo>
                    <a:pt x="1146" y="467"/>
                  </a:lnTo>
                  <a:lnTo>
                    <a:pt x="1315" y="552"/>
                  </a:lnTo>
                  <a:lnTo>
                    <a:pt x="1485" y="679"/>
                  </a:lnTo>
                  <a:lnTo>
                    <a:pt x="1570" y="721"/>
                  </a:lnTo>
                  <a:lnTo>
                    <a:pt x="1697" y="764"/>
                  </a:lnTo>
                  <a:lnTo>
                    <a:pt x="1782" y="721"/>
                  </a:lnTo>
                  <a:lnTo>
                    <a:pt x="1867" y="637"/>
                  </a:lnTo>
                  <a:lnTo>
                    <a:pt x="1952" y="552"/>
                  </a:lnTo>
                  <a:lnTo>
                    <a:pt x="1994" y="467"/>
                  </a:lnTo>
                  <a:lnTo>
                    <a:pt x="1952" y="382"/>
                  </a:lnTo>
                  <a:lnTo>
                    <a:pt x="1909" y="255"/>
                  </a:lnTo>
                  <a:lnTo>
                    <a:pt x="1655" y="128"/>
                  </a:lnTo>
                  <a:lnTo>
                    <a:pt x="1358" y="43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4D9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67;p40">
              <a:extLst>
                <a:ext uri="{FF2B5EF4-FFF2-40B4-BE49-F238E27FC236}">
                  <a16:creationId xmlns:a16="http://schemas.microsoft.com/office/drawing/2014/main" id="{F519E9E1-0D88-4AAF-AD50-3D1A2ABB747D}"/>
                </a:ext>
              </a:extLst>
            </p:cNvPr>
            <p:cNvSpPr/>
            <p:nvPr/>
          </p:nvSpPr>
          <p:spPr>
            <a:xfrm rot="1492530">
              <a:off x="697939" y="628456"/>
              <a:ext cx="13961" cy="28488"/>
            </a:xfrm>
            <a:custGeom>
              <a:avLst/>
              <a:gdLst/>
              <a:ahLst/>
              <a:cxnLst/>
              <a:rect l="l" t="t" r="r" b="b"/>
              <a:pathLst>
                <a:path w="1061" h="2165" extrusionOk="0">
                  <a:moveTo>
                    <a:pt x="297" y="1"/>
                  </a:moveTo>
                  <a:lnTo>
                    <a:pt x="170" y="43"/>
                  </a:lnTo>
                  <a:lnTo>
                    <a:pt x="85" y="128"/>
                  </a:lnTo>
                  <a:lnTo>
                    <a:pt x="42" y="213"/>
                  </a:lnTo>
                  <a:lnTo>
                    <a:pt x="0" y="298"/>
                  </a:lnTo>
                  <a:lnTo>
                    <a:pt x="42" y="425"/>
                  </a:lnTo>
                  <a:lnTo>
                    <a:pt x="127" y="510"/>
                  </a:lnTo>
                  <a:lnTo>
                    <a:pt x="255" y="680"/>
                  </a:lnTo>
                  <a:lnTo>
                    <a:pt x="339" y="807"/>
                  </a:lnTo>
                  <a:lnTo>
                    <a:pt x="424" y="977"/>
                  </a:lnTo>
                  <a:lnTo>
                    <a:pt x="467" y="1146"/>
                  </a:lnTo>
                  <a:lnTo>
                    <a:pt x="467" y="1274"/>
                  </a:lnTo>
                  <a:lnTo>
                    <a:pt x="424" y="1443"/>
                  </a:lnTo>
                  <a:lnTo>
                    <a:pt x="339" y="1613"/>
                  </a:lnTo>
                  <a:lnTo>
                    <a:pt x="255" y="1783"/>
                  </a:lnTo>
                  <a:lnTo>
                    <a:pt x="212" y="1867"/>
                  </a:lnTo>
                  <a:lnTo>
                    <a:pt x="212" y="1952"/>
                  </a:lnTo>
                  <a:lnTo>
                    <a:pt x="255" y="2080"/>
                  </a:lnTo>
                  <a:lnTo>
                    <a:pt x="382" y="2164"/>
                  </a:lnTo>
                  <a:lnTo>
                    <a:pt x="467" y="2164"/>
                  </a:lnTo>
                  <a:lnTo>
                    <a:pt x="552" y="2122"/>
                  </a:lnTo>
                  <a:lnTo>
                    <a:pt x="764" y="1910"/>
                  </a:lnTo>
                  <a:lnTo>
                    <a:pt x="933" y="1655"/>
                  </a:lnTo>
                  <a:lnTo>
                    <a:pt x="1018" y="1358"/>
                  </a:lnTo>
                  <a:lnTo>
                    <a:pt x="1061" y="1061"/>
                  </a:lnTo>
                  <a:lnTo>
                    <a:pt x="1018" y="765"/>
                  </a:lnTo>
                  <a:lnTo>
                    <a:pt x="933" y="468"/>
                  </a:lnTo>
                  <a:lnTo>
                    <a:pt x="764" y="213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4D9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68;p40">
              <a:extLst>
                <a:ext uri="{FF2B5EF4-FFF2-40B4-BE49-F238E27FC236}">
                  <a16:creationId xmlns:a16="http://schemas.microsoft.com/office/drawing/2014/main" id="{CDAC0F47-D532-44E5-89C7-EEF2AE545482}"/>
                </a:ext>
              </a:extLst>
            </p:cNvPr>
            <p:cNvSpPr/>
            <p:nvPr/>
          </p:nvSpPr>
          <p:spPr>
            <a:xfrm rot="1492530">
              <a:off x="545185" y="596861"/>
              <a:ext cx="29593" cy="26803"/>
            </a:xfrm>
            <a:custGeom>
              <a:avLst/>
              <a:gdLst/>
              <a:ahLst/>
              <a:cxnLst/>
              <a:rect l="l" t="t" r="r" b="b"/>
              <a:pathLst>
                <a:path w="2249" h="2037" extrusionOk="0">
                  <a:moveTo>
                    <a:pt x="1825" y="0"/>
                  </a:moveTo>
                  <a:lnTo>
                    <a:pt x="1740" y="85"/>
                  </a:lnTo>
                  <a:lnTo>
                    <a:pt x="1655" y="170"/>
                  </a:lnTo>
                  <a:lnTo>
                    <a:pt x="1401" y="594"/>
                  </a:lnTo>
                  <a:lnTo>
                    <a:pt x="1273" y="806"/>
                  </a:lnTo>
                  <a:lnTo>
                    <a:pt x="1146" y="976"/>
                  </a:lnTo>
                  <a:lnTo>
                    <a:pt x="976" y="1146"/>
                  </a:lnTo>
                  <a:lnTo>
                    <a:pt x="764" y="1273"/>
                  </a:lnTo>
                  <a:lnTo>
                    <a:pt x="510" y="1358"/>
                  </a:lnTo>
                  <a:lnTo>
                    <a:pt x="255" y="1400"/>
                  </a:lnTo>
                  <a:lnTo>
                    <a:pt x="128" y="1443"/>
                  </a:lnTo>
                  <a:lnTo>
                    <a:pt x="43" y="1528"/>
                  </a:lnTo>
                  <a:lnTo>
                    <a:pt x="1" y="1655"/>
                  </a:lnTo>
                  <a:lnTo>
                    <a:pt x="43" y="1740"/>
                  </a:lnTo>
                  <a:lnTo>
                    <a:pt x="85" y="1867"/>
                  </a:lnTo>
                  <a:lnTo>
                    <a:pt x="170" y="1952"/>
                  </a:lnTo>
                  <a:lnTo>
                    <a:pt x="255" y="1994"/>
                  </a:lnTo>
                  <a:lnTo>
                    <a:pt x="382" y="2037"/>
                  </a:lnTo>
                  <a:lnTo>
                    <a:pt x="722" y="1952"/>
                  </a:lnTo>
                  <a:lnTo>
                    <a:pt x="1019" y="1824"/>
                  </a:lnTo>
                  <a:lnTo>
                    <a:pt x="1316" y="1697"/>
                  </a:lnTo>
                  <a:lnTo>
                    <a:pt x="1613" y="1485"/>
                  </a:lnTo>
                  <a:lnTo>
                    <a:pt x="1867" y="1231"/>
                  </a:lnTo>
                  <a:lnTo>
                    <a:pt x="2037" y="934"/>
                  </a:lnTo>
                  <a:lnTo>
                    <a:pt x="2164" y="637"/>
                  </a:lnTo>
                  <a:lnTo>
                    <a:pt x="2249" y="297"/>
                  </a:lnTo>
                  <a:lnTo>
                    <a:pt x="2207" y="212"/>
                  </a:lnTo>
                  <a:lnTo>
                    <a:pt x="2164" y="128"/>
                  </a:lnTo>
                  <a:lnTo>
                    <a:pt x="2079" y="43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4D9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69;p40">
              <a:extLst>
                <a:ext uri="{FF2B5EF4-FFF2-40B4-BE49-F238E27FC236}">
                  <a16:creationId xmlns:a16="http://schemas.microsoft.com/office/drawing/2014/main" id="{B3E60AC4-220F-4362-8AA5-681261C8C276}"/>
                </a:ext>
              </a:extLst>
            </p:cNvPr>
            <p:cNvSpPr/>
            <p:nvPr/>
          </p:nvSpPr>
          <p:spPr>
            <a:xfrm rot="1492530">
              <a:off x="238337" y="362513"/>
              <a:ext cx="563227" cy="355023"/>
            </a:xfrm>
            <a:custGeom>
              <a:avLst/>
              <a:gdLst/>
              <a:ahLst/>
              <a:cxnLst/>
              <a:rect l="l" t="t" r="r" b="b"/>
              <a:pathLst>
                <a:path w="42804" h="26981" extrusionOk="0">
                  <a:moveTo>
                    <a:pt x="25708" y="0"/>
                  </a:moveTo>
                  <a:lnTo>
                    <a:pt x="25496" y="43"/>
                  </a:lnTo>
                  <a:lnTo>
                    <a:pt x="25284" y="85"/>
                  </a:lnTo>
                  <a:lnTo>
                    <a:pt x="24817" y="212"/>
                  </a:lnTo>
                  <a:lnTo>
                    <a:pt x="24350" y="467"/>
                  </a:lnTo>
                  <a:lnTo>
                    <a:pt x="23841" y="849"/>
                  </a:lnTo>
                  <a:lnTo>
                    <a:pt x="23375" y="1230"/>
                  </a:lnTo>
                  <a:lnTo>
                    <a:pt x="22866" y="1697"/>
                  </a:lnTo>
                  <a:lnTo>
                    <a:pt x="21932" y="2588"/>
                  </a:lnTo>
                  <a:lnTo>
                    <a:pt x="21126" y="3394"/>
                  </a:lnTo>
                  <a:lnTo>
                    <a:pt x="20320" y="4157"/>
                  </a:lnTo>
                  <a:lnTo>
                    <a:pt x="19811" y="3733"/>
                  </a:lnTo>
                  <a:lnTo>
                    <a:pt x="19217" y="3394"/>
                  </a:lnTo>
                  <a:lnTo>
                    <a:pt x="18623" y="3139"/>
                  </a:lnTo>
                  <a:lnTo>
                    <a:pt x="17987" y="2927"/>
                  </a:lnTo>
                  <a:lnTo>
                    <a:pt x="17308" y="2842"/>
                  </a:lnTo>
                  <a:lnTo>
                    <a:pt x="16630" y="2800"/>
                  </a:lnTo>
                  <a:lnTo>
                    <a:pt x="15951" y="2842"/>
                  </a:lnTo>
                  <a:lnTo>
                    <a:pt x="15230" y="2970"/>
                  </a:lnTo>
                  <a:lnTo>
                    <a:pt x="14678" y="3139"/>
                  </a:lnTo>
                  <a:lnTo>
                    <a:pt x="14169" y="3351"/>
                  </a:lnTo>
                  <a:lnTo>
                    <a:pt x="13703" y="3648"/>
                  </a:lnTo>
                  <a:lnTo>
                    <a:pt x="13236" y="3945"/>
                  </a:lnTo>
                  <a:lnTo>
                    <a:pt x="12812" y="4285"/>
                  </a:lnTo>
                  <a:lnTo>
                    <a:pt x="12430" y="4709"/>
                  </a:lnTo>
                  <a:lnTo>
                    <a:pt x="12091" y="5133"/>
                  </a:lnTo>
                  <a:lnTo>
                    <a:pt x="11794" y="5600"/>
                  </a:lnTo>
                  <a:lnTo>
                    <a:pt x="11624" y="6066"/>
                  </a:lnTo>
                  <a:lnTo>
                    <a:pt x="11454" y="6660"/>
                  </a:lnTo>
                  <a:lnTo>
                    <a:pt x="11157" y="8018"/>
                  </a:lnTo>
                  <a:lnTo>
                    <a:pt x="10860" y="9502"/>
                  </a:lnTo>
                  <a:lnTo>
                    <a:pt x="10691" y="10266"/>
                  </a:lnTo>
                  <a:lnTo>
                    <a:pt x="10479" y="10987"/>
                  </a:lnTo>
                  <a:lnTo>
                    <a:pt x="10224" y="11666"/>
                  </a:lnTo>
                  <a:lnTo>
                    <a:pt x="9927" y="12302"/>
                  </a:lnTo>
                  <a:lnTo>
                    <a:pt x="9757" y="12557"/>
                  </a:lnTo>
                  <a:lnTo>
                    <a:pt x="9588" y="12811"/>
                  </a:lnTo>
                  <a:lnTo>
                    <a:pt x="9376" y="13023"/>
                  </a:lnTo>
                  <a:lnTo>
                    <a:pt x="9164" y="13193"/>
                  </a:lnTo>
                  <a:lnTo>
                    <a:pt x="8909" y="13320"/>
                  </a:lnTo>
                  <a:lnTo>
                    <a:pt x="8654" y="13448"/>
                  </a:lnTo>
                  <a:lnTo>
                    <a:pt x="8358" y="13533"/>
                  </a:lnTo>
                  <a:lnTo>
                    <a:pt x="7721" y="13533"/>
                  </a:lnTo>
                  <a:lnTo>
                    <a:pt x="7382" y="13448"/>
                  </a:lnTo>
                  <a:lnTo>
                    <a:pt x="7000" y="13363"/>
                  </a:lnTo>
                  <a:lnTo>
                    <a:pt x="6618" y="13151"/>
                  </a:lnTo>
                  <a:lnTo>
                    <a:pt x="6576" y="13151"/>
                  </a:lnTo>
                  <a:lnTo>
                    <a:pt x="6830" y="12769"/>
                  </a:lnTo>
                  <a:lnTo>
                    <a:pt x="7085" y="12345"/>
                  </a:lnTo>
                  <a:lnTo>
                    <a:pt x="7297" y="11921"/>
                  </a:lnTo>
                  <a:lnTo>
                    <a:pt x="7509" y="11496"/>
                  </a:lnTo>
                  <a:lnTo>
                    <a:pt x="7509" y="11411"/>
                  </a:lnTo>
                  <a:lnTo>
                    <a:pt x="7509" y="11327"/>
                  </a:lnTo>
                  <a:lnTo>
                    <a:pt x="7467" y="11242"/>
                  </a:lnTo>
                  <a:lnTo>
                    <a:pt x="7424" y="11157"/>
                  </a:lnTo>
                  <a:lnTo>
                    <a:pt x="6533" y="10436"/>
                  </a:lnTo>
                  <a:lnTo>
                    <a:pt x="5685" y="9715"/>
                  </a:lnTo>
                  <a:lnTo>
                    <a:pt x="4879" y="8909"/>
                  </a:lnTo>
                  <a:lnTo>
                    <a:pt x="4158" y="8060"/>
                  </a:lnTo>
                  <a:lnTo>
                    <a:pt x="4073" y="8018"/>
                  </a:lnTo>
                  <a:lnTo>
                    <a:pt x="3903" y="8018"/>
                  </a:lnTo>
                  <a:lnTo>
                    <a:pt x="3861" y="8060"/>
                  </a:lnTo>
                  <a:lnTo>
                    <a:pt x="1103" y="11242"/>
                  </a:lnTo>
                  <a:lnTo>
                    <a:pt x="764" y="11581"/>
                  </a:lnTo>
                  <a:lnTo>
                    <a:pt x="382" y="12048"/>
                  </a:lnTo>
                  <a:lnTo>
                    <a:pt x="213" y="12260"/>
                  </a:lnTo>
                  <a:lnTo>
                    <a:pt x="85" y="12514"/>
                  </a:lnTo>
                  <a:lnTo>
                    <a:pt x="1" y="12769"/>
                  </a:lnTo>
                  <a:lnTo>
                    <a:pt x="1" y="12981"/>
                  </a:lnTo>
                  <a:lnTo>
                    <a:pt x="85" y="13193"/>
                  </a:lnTo>
                  <a:lnTo>
                    <a:pt x="255" y="13405"/>
                  </a:lnTo>
                  <a:lnTo>
                    <a:pt x="467" y="13575"/>
                  </a:lnTo>
                  <a:lnTo>
                    <a:pt x="722" y="13702"/>
                  </a:lnTo>
                  <a:lnTo>
                    <a:pt x="1231" y="13914"/>
                  </a:lnTo>
                  <a:lnTo>
                    <a:pt x="1697" y="14084"/>
                  </a:lnTo>
                  <a:lnTo>
                    <a:pt x="2419" y="14381"/>
                  </a:lnTo>
                  <a:lnTo>
                    <a:pt x="3182" y="14635"/>
                  </a:lnTo>
                  <a:lnTo>
                    <a:pt x="3988" y="14805"/>
                  </a:lnTo>
                  <a:lnTo>
                    <a:pt x="4752" y="14932"/>
                  </a:lnTo>
                  <a:lnTo>
                    <a:pt x="4879" y="14890"/>
                  </a:lnTo>
                  <a:lnTo>
                    <a:pt x="4921" y="14805"/>
                  </a:lnTo>
                  <a:lnTo>
                    <a:pt x="4879" y="14720"/>
                  </a:lnTo>
                  <a:lnTo>
                    <a:pt x="4794" y="14635"/>
                  </a:lnTo>
                  <a:lnTo>
                    <a:pt x="3946" y="14423"/>
                  </a:lnTo>
                  <a:lnTo>
                    <a:pt x="3097" y="14211"/>
                  </a:lnTo>
                  <a:lnTo>
                    <a:pt x="2037" y="13872"/>
                  </a:lnTo>
                  <a:lnTo>
                    <a:pt x="1485" y="13660"/>
                  </a:lnTo>
                  <a:lnTo>
                    <a:pt x="1273" y="13533"/>
                  </a:lnTo>
                  <a:lnTo>
                    <a:pt x="1103" y="13363"/>
                  </a:lnTo>
                  <a:lnTo>
                    <a:pt x="849" y="13278"/>
                  </a:lnTo>
                  <a:lnTo>
                    <a:pt x="722" y="13236"/>
                  </a:lnTo>
                  <a:lnTo>
                    <a:pt x="679" y="13151"/>
                  </a:lnTo>
                  <a:lnTo>
                    <a:pt x="679" y="13023"/>
                  </a:lnTo>
                  <a:lnTo>
                    <a:pt x="679" y="12939"/>
                  </a:lnTo>
                  <a:lnTo>
                    <a:pt x="807" y="12642"/>
                  </a:lnTo>
                  <a:lnTo>
                    <a:pt x="849" y="12387"/>
                  </a:lnTo>
                  <a:lnTo>
                    <a:pt x="891" y="12133"/>
                  </a:lnTo>
                  <a:lnTo>
                    <a:pt x="1061" y="11921"/>
                  </a:lnTo>
                  <a:lnTo>
                    <a:pt x="1231" y="11751"/>
                  </a:lnTo>
                  <a:lnTo>
                    <a:pt x="1528" y="11369"/>
                  </a:lnTo>
                  <a:lnTo>
                    <a:pt x="1867" y="10987"/>
                  </a:lnTo>
                  <a:lnTo>
                    <a:pt x="2546" y="10266"/>
                  </a:lnTo>
                  <a:lnTo>
                    <a:pt x="3140" y="9418"/>
                  </a:lnTo>
                  <a:lnTo>
                    <a:pt x="3521" y="8951"/>
                  </a:lnTo>
                  <a:lnTo>
                    <a:pt x="3691" y="8824"/>
                  </a:lnTo>
                  <a:lnTo>
                    <a:pt x="3818" y="8739"/>
                  </a:lnTo>
                  <a:lnTo>
                    <a:pt x="3988" y="8739"/>
                  </a:lnTo>
                  <a:lnTo>
                    <a:pt x="4115" y="8781"/>
                  </a:lnTo>
                  <a:lnTo>
                    <a:pt x="4243" y="8824"/>
                  </a:lnTo>
                  <a:lnTo>
                    <a:pt x="4327" y="8909"/>
                  </a:lnTo>
                  <a:lnTo>
                    <a:pt x="4540" y="9121"/>
                  </a:lnTo>
                  <a:lnTo>
                    <a:pt x="4752" y="9375"/>
                  </a:lnTo>
                  <a:lnTo>
                    <a:pt x="5303" y="9927"/>
                  </a:lnTo>
                  <a:lnTo>
                    <a:pt x="5897" y="10436"/>
                  </a:lnTo>
                  <a:lnTo>
                    <a:pt x="6491" y="10945"/>
                  </a:lnTo>
                  <a:lnTo>
                    <a:pt x="7085" y="11411"/>
                  </a:lnTo>
                  <a:lnTo>
                    <a:pt x="6661" y="12260"/>
                  </a:lnTo>
                  <a:lnTo>
                    <a:pt x="6152" y="13066"/>
                  </a:lnTo>
                  <a:lnTo>
                    <a:pt x="5600" y="13872"/>
                  </a:lnTo>
                  <a:lnTo>
                    <a:pt x="4964" y="14593"/>
                  </a:lnTo>
                  <a:lnTo>
                    <a:pt x="4921" y="14678"/>
                  </a:lnTo>
                  <a:lnTo>
                    <a:pt x="4964" y="14763"/>
                  </a:lnTo>
                  <a:lnTo>
                    <a:pt x="5006" y="14805"/>
                  </a:lnTo>
                  <a:lnTo>
                    <a:pt x="5091" y="14763"/>
                  </a:lnTo>
                  <a:lnTo>
                    <a:pt x="5473" y="14423"/>
                  </a:lnTo>
                  <a:lnTo>
                    <a:pt x="5812" y="14084"/>
                  </a:lnTo>
                  <a:lnTo>
                    <a:pt x="6109" y="13745"/>
                  </a:lnTo>
                  <a:lnTo>
                    <a:pt x="6406" y="13363"/>
                  </a:lnTo>
                  <a:lnTo>
                    <a:pt x="6449" y="13405"/>
                  </a:lnTo>
                  <a:lnTo>
                    <a:pt x="6958" y="13660"/>
                  </a:lnTo>
                  <a:lnTo>
                    <a:pt x="7467" y="13787"/>
                  </a:lnTo>
                  <a:lnTo>
                    <a:pt x="7933" y="13787"/>
                  </a:lnTo>
                  <a:lnTo>
                    <a:pt x="8358" y="13745"/>
                  </a:lnTo>
                  <a:lnTo>
                    <a:pt x="8739" y="13617"/>
                  </a:lnTo>
                  <a:lnTo>
                    <a:pt x="9121" y="13405"/>
                  </a:lnTo>
                  <a:lnTo>
                    <a:pt x="9460" y="13108"/>
                  </a:lnTo>
                  <a:lnTo>
                    <a:pt x="9757" y="12769"/>
                  </a:lnTo>
                  <a:lnTo>
                    <a:pt x="10054" y="12387"/>
                  </a:lnTo>
                  <a:lnTo>
                    <a:pt x="10309" y="12005"/>
                  </a:lnTo>
                  <a:lnTo>
                    <a:pt x="10563" y="11581"/>
                  </a:lnTo>
                  <a:lnTo>
                    <a:pt x="10733" y="11115"/>
                  </a:lnTo>
                  <a:lnTo>
                    <a:pt x="10903" y="10648"/>
                  </a:lnTo>
                  <a:lnTo>
                    <a:pt x="11072" y="10181"/>
                  </a:lnTo>
                  <a:lnTo>
                    <a:pt x="11242" y="9290"/>
                  </a:lnTo>
                  <a:lnTo>
                    <a:pt x="11454" y="8272"/>
                  </a:lnTo>
                  <a:lnTo>
                    <a:pt x="11709" y="7297"/>
                  </a:lnTo>
                  <a:lnTo>
                    <a:pt x="11836" y="6788"/>
                  </a:lnTo>
                  <a:lnTo>
                    <a:pt x="12006" y="6363"/>
                  </a:lnTo>
                  <a:lnTo>
                    <a:pt x="12218" y="5897"/>
                  </a:lnTo>
                  <a:lnTo>
                    <a:pt x="12430" y="5472"/>
                  </a:lnTo>
                  <a:lnTo>
                    <a:pt x="12684" y="5091"/>
                  </a:lnTo>
                  <a:lnTo>
                    <a:pt x="12939" y="4709"/>
                  </a:lnTo>
                  <a:lnTo>
                    <a:pt x="13278" y="4370"/>
                  </a:lnTo>
                  <a:lnTo>
                    <a:pt x="13618" y="4073"/>
                  </a:lnTo>
                  <a:lnTo>
                    <a:pt x="14042" y="3818"/>
                  </a:lnTo>
                  <a:lnTo>
                    <a:pt x="14509" y="3564"/>
                  </a:lnTo>
                  <a:lnTo>
                    <a:pt x="15018" y="3351"/>
                  </a:lnTo>
                  <a:lnTo>
                    <a:pt x="15569" y="3224"/>
                  </a:lnTo>
                  <a:lnTo>
                    <a:pt x="16205" y="3097"/>
                  </a:lnTo>
                  <a:lnTo>
                    <a:pt x="16842" y="3097"/>
                  </a:lnTo>
                  <a:lnTo>
                    <a:pt x="17436" y="3139"/>
                  </a:lnTo>
                  <a:lnTo>
                    <a:pt x="18030" y="3267"/>
                  </a:lnTo>
                  <a:lnTo>
                    <a:pt x="18581" y="3436"/>
                  </a:lnTo>
                  <a:lnTo>
                    <a:pt x="19133" y="3691"/>
                  </a:lnTo>
                  <a:lnTo>
                    <a:pt x="19642" y="3988"/>
                  </a:lnTo>
                  <a:lnTo>
                    <a:pt x="20151" y="4327"/>
                  </a:lnTo>
                  <a:lnTo>
                    <a:pt x="18199" y="6236"/>
                  </a:lnTo>
                  <a:lnTo>
                    <a:pt x="16290" y="8145"/>
                  </a:lnTo>
                  <a:lnTo>
                    <a:pt x="16248" y="8230"/>
                  </a:lnTo>
                  <a:lnTo>
                    <a:pt x="16248" y="8315"/>
                  </a:lnTo>
                  <a:lnTo>
                    <a:pt x="16248" y="8400"/>
                  </a:lnTo>
                  <a:lnTo>
                    <a:pt x="16290" y="8484"/>
                  </a:lnTo>
                  <a:lnTo>
                    <a:pt x="16375" y="8527"/>
                  </a:lnTo>
                  <a:lnTo>
                    <a:pt x="16502" y="8527"/>
                  </a:lnTo>
                  <a:lnTo>
                    <a:pt x="16587" y="8484"/>
                  </a:lnTo>
                  <a:lnTo>
                    <a:pt x="18539" y="6533"/>
                  </a:lnTo>
                  <a:lnTo>
                    <a:pt x="20490" y="4624"/>
                  </a:lnTo>
                  <a:lnTo>
                    <a:pt x="20872" y="4963"/>
                  </a:lnTo>
                  <a:lnTo>
                    <a:pt x="21169" y="5303"/>
                  </a:lnTo>
                  <a:lnTo>
                    <a:pt x="21466" y="5685"/>
                  </a:lnTo>
                  <a:lnTo>
                    <a:pt x="21763" y="6066"/>
                  </a:lnTo>
                  <a:lnTo>
                    <a:pt x="21678" y="6151"/>
                  </a:lnTo>
                  <a:lnTo>
                    <a:pt x="21169" y="6618"/>
                  </a:lnTo>
                  <a:lnTo>
                    <a:pt x="20617" y="7042"/>
                  </a:lnTo>
                  <a:lnTo>
                    <a:pt x="20278" y="7297"/>
                  </a:lnTo>
                  <a:lnTo>
                    <a:pt x="20151" y="7339"/>
                  </a:lnTo>
                  <a:lnTo>
                    <a:pt x="19939" y="7339"/>
                  </a:lnTo>
                  <a:lnTo>
                    <a:pt x="19811" y="7254"/>
                  </a:lnTo>
                  <a:lnTo>
                    <a:pt x="19514" y="6957"/>
                  </a:lnTo>
                  <a:lnTo>
                    <a:pt x="19429" y="6957"/>
                  </a:lnTo>
                  <a:lnTo>
                    <a:pt x="19387" y="6915"/>
                  </a:lnTo>
                  <a:lnTo>
                    <a:pt x="19302" y="6957"/>
                  </a:lnTo>
                  <a:lnTo>
                    <a:pt x="19260" y="7084"/>
                  </a:lnTo>
                  <a:lnTo>
                    <a:pt x="19260" y="7127"/>
                  </a:lnTo>
                  <a:lnTo>
                    <a:pt x="19302" y="7169"/>
                  </a:lnTo>
                  <a:lnTo>
                    <a:pt x="19939" y="7933"/>
                  </a:lnTo>
                  <a:lnTo>
                    <a:pt x="20023" y="7975"/>
                  </a:lnTo>
                  <a:lnTo>
                    <a:pt x="20151" y="7975"/>
                  </a:lnTo>
                  <a:lnTo>
                    <a:pt x="20235" y="7933"/>
                  </a:lnTo>
                  <a:lnTo>
                    <a:pt x="21975" y="6448"/>
                  </a:lnTo>
                  <a:lnTo>
                    <a:pt x="22314" y="7042"/>
                  </a:lnTo>
                  <a:lnTo>
                    <a:pt x="22569" y="7636"/>
                  </a:lnTo>
                  <a:lnTo>
                    <a:pt x="22611" y="7678"/>
                  </a:lnTo>
                  <a:lnTo>
                    <a:pt x="22653" y="7678"/>
                  </a:lnTo>
                  <a:lnTo>
                    <a:pt x="22696" y="7636"/>
                  </a:lnTo>
                  <a:lnTo>
                    <a:pt x="22696" y="7594"/>
                  </a:lnTo>
                  <a:lnTo>
                    <a:pt x="22441" y="6915"/>
                  </a:lnTo>
                  <a:lnTo>
                    <a:pt x="22144" y="6321"/>
                  </a:lnTo>
                  <a:lnTo>
                    <a:pt x="22653" y="5897"/>
                  </a:lnTo>
                  <a:lnTo>
                    <a:pt x="23587" y="5176"/>
                  </a:lnTo>
                  <a:lnTo>
                    <a:pt x="23799" y="4963"/>
                  </a:lnTo>
                  <a:lnTo>
                    <a:pt x="24011" y="4751"/>
                  </a:lnTo>
                  <a:lnTo>
                    <a:pt x="24181" y="4497"/>
                  </a:lnTo>
                  <a:lnTo>
                    <a:pt x="24308" y="4285"/>
                  </a:lnTo>
                  <a:lnTo>
                    <a:pt x="24393" y="4030"/>
                  </a:lnTo>
                  <a:lnTo>
                    <a:pt x="24393" y="3776"/>
                  </a:lnTo>
                  <a:lnTo>
                    <a:pt x="24350" y="3564"/>
                  </a:lnTo>
                  <a:lnTo>
                    <a:pt x="24266" y="3351"/>
                  </a:lnTo>
                  <a:lnTo>
                    <a:pt x="24096" y="3224"/>
                  </a:lnTo>
                  <a:lnTo>
                    <a:pt x="23926" y="3097"/>
                  </a:lnTo>
                  <a:lnTo>
                    <a:pt x="23714" y="3054"/>
                  </a:lnTo>
                  <a:lnTo>
                    <a:pt x="23459" y="3097"/>
                  </a:lnTo>
                  <a:lnTo>
                    <a:pt x="23375" y="3139"/>
                  </a:lnTo>
                  <a:lnTo>
                    <a:pt x="23332" y="3182"/>
                  </a:lnTo>
                  <a:lnTo>
                    <a:pt x="23290" y="3267"/>
                  </a:lnTo>
                  <a:lnTo>
                    <a:pt x="23290" y="3351"/>
                  </a:lnTo>
                  <a:lnTo>
                    <a:pt x="23332" y="3394"/>
                  </a:lnTo>
                  <a:lnTo>
                    <a:pt x="23375" y="3479"/>
                  </a:lnTo>
                  <a:lnTo>
                    <a:pt x="23544" y="3479"/>
                  </a:lnTo>
                  <a:lnTo>
                    <a:pt x="23714" y="3860"/>
                  </a:lnTo>
                  <a:lnTo>
                    <a:pt x="23714" y="4030"/>
                  </a:lnTo>
                  <a:lnTo>
                    <a:pt x="23714" y="4200"/>
                  </a:lnTo>
                  <a:lnTo>
                    <a:pt x="23672" y="4327"/>
                  </a:lnTo>
                  <a:lnTo>
                    <a:pt x="23629" y="4454"/>
                  </a:lnTo>
                  <a:lnTo>
                    <a:pt x="23502" y="4582"/>
                  </a:lnTo>
                  <a:lnTo>
                    <a:pt x="23375" y="4666"/>
                  </a:lnTo>
                  <a:lnTo>
                    <a:pt x="22696" y="5260"/>
                  </a:lnTo>
                  <a:lnTo>
                    <a:pt x="21932" y="5939"/>
                  </a:lnTo>
                  <a:lnTo>
                    <a:pt x="21635" y="5515"/>
                  </a:lnTo>
                  <a:lnTo>
                    <a:pt x="21338" y="5133"/>
                  </a:lnTo>
                  <a:lnTo>
                    <a:pt x="21041" y="4794"/>
                  </a:lnTo>
                  <a:lnTo>
                    <a:pt x="20702" y="4454"/>
                  </a:lnTo>
                  <a:lnTo>
                    <a:pt x="22738" y="2630"/>
                  </a:lnTo>
                  <a:lnTo>
                    <a:pt x="23672" y="1739"/>
                  </a:lnTo>
                  <a:lnTo>
                    <a:pt x="24181" y="1273"/>
                  </a:lnTo>
                  <a:lnTo>
                    <a:pt x="24435" y="1103"/>
                  </a:lnTo>
                  <a:lnTo>
                    <a:pt x="24647" y="976"/>
                  </a:lnTo>
                  <a:lnTo>
                    <a:pt x="25029" y="891"/>
                  </a:lnTo>
                  <a:lnTo>
                    <a:pt x="25368" y="849"/>
                  </a:lnTo>
                  <a:lnTo>
                    <a:pt x="26090" y="849"/>
                  </a:lnTo>
                  <a:lnTo>
                    <a:pt x="26471" y="933"/>
                  </a:lnTo>
                  <a:lnTo>
                    <a:pt x="26811" y="1018"/>
                  </a:lnTo>
                  <a:lnTo>
                    <a:pt x="27447" y="1315"/>
                  </a:lnTo>
                  <a:lnTo>
                    <a:pt x="27914" y="1527"/>
                  </a:lnTo>
                  <a:lnTo>
                    <a:pt x="28380" y="1782"/>
                  </a:lnTo>
                  <a:lnTo>
                    <a:pt x="29271" y="2291"/>
                  </a:lnTo>
                  <a:lnTo>
                    <a:pt x="30968" y="3436"/>
                  </a:lnTo>
                  <a:lnTo>
                    <a:pt x="32707" y="4539"/>
                  </a:lnTo>
                  <a:lnTo>
                    <a:pt x="34447" y="5685"/>
                  </a:lnTo>
                  <a:lnTo>
                    <a:pt x="36143" y="6872"/>
                  </a:lnTo>
                  <a:lnTo>
                    <a:pt x="37798" y="8060"/>
                  </a:lnTo>
                  <a:lnTo>
                    <a:pt x="38731" y="8696"/>
                  </a:lnTo>
                  <a:lnTo>
                    <a:pt x="39792" y="9418"/>
                  </a:lnTo>
                  <a:lnTo>
                    <a:pt x="40301" y="9757"/>
                  </a:lnTo>
                  <a:lnTo>
                    <a:pt x="40767" y="10139"/>
                  </a:lnTo>
                  <a:lnTo>
                    <a:pt x="41192" y="10521"/>
                  </a:lnTo>
                  <a:lnTo>
                    <a:pt x="41573" y="10945"/>
                  </a:lnTo>
                  <a:lnTo>
                    <a:pt x="41828" y="11369"/>
                  </a:lnTo>
                  <a:lnTo>
                    <a:pt x="41998" y="11751"/>
                  </a:lnTo>
                  <a:lnTo>
                    <a:pt x="42082" y="12175"/>
                  </a:lnTo>
                  <a:lnTo>
                    <a:pt x="42125" y="12557"/>
                  </a:lnTo>
                  <a:lnTo>
                    <a:pt x="42125" y="12981"/>
                  </a:lnTo>
                  <a:lnTo>
                    <a:pt x="42040" y="13363"/>
                  </a:lnTo>
                  <a:lnTo>
                    <a:pt x="41913" y="13787"/>
                  </a:lnTo>
                  <a:lnTo>
                    <a:pt x="41743" y="14169"/>
                  </a:lnTo>
                  <a:lnTo>
                    <a:pt x="41573" y="14551"/>
                  </a:lnTo>
                  <a:lnTo>
                    <a:pt x="41361" y="14890"/>
                  </a:lnTo>
                  <a:lnTo>
                    <a:pt x="40852" y="15611"/>
                  </a:lnTo>
                  <a:lnTo>
                    <a:pt x="39877" y="16926"/>
                  </a:lnTo>
                  <a:lnTo>
                    <a:pt x="39198" y="17775"/>
                  </a:lnTo>
                  <a:lnTo>
                    <a:pt x="38519" y="18623"/>
                  </a:lnTo>
                  <a:lnTo>
                    <a:pt x="37798" y="19429"/>
                  </a:lnTo>
                  <a:lnTo>
                    <a:pt x="37077" y="20235"/>
                  </a:lnTo>
                  <a:lnTo>
                    <a:pt x="36313" y="20999"/>
                  </a:lnTo>
                  <a:lnTo>
                    <a:pt x="35550" y="21762"/>
                  </a:lnTo>
                  <a:lnTo>
                    <a:pt x="34744" y="22483"/>
                  </a:lnTo>
                  <a:lnTo>
                    <a:pt x="33895" y="23205"/>
                  </a:lnTo>
                  <a:lnTo>
                    <a:pt x="33089" y="23883"/>
                  </a:lnTo>
                  <a:lnTo>
                    <a:pt x="32241" y="24562"/>
                  </a:lnTo>
                  <a:lnTo>
                    <a:pt x="31350" y="25241"/>
                  </a:lnTo>
                  <a:lnTo>
                    <a:pt x="30926" y="25495"/>
                  </a:lnTo>
                  <a:lnTo>
                    <a:pt x="30459" y="25792"/>
                  </a:lnTo>
                  <a:lnTo>
                    <a:pt x="29992" y="26047"/>
                  </a:lnTo>
                  <a:lnTo>
                    <a:pt x="29441" y="26301"/>
                  </a:lnTo>
                  <a:lnTo>
                    <a:pt x="29186" y="26386"/>
                  </a:lnTo>
                  <a:lnTo>
                    <a:pt x="28889" y="26471"/>
                  </a:lnTo>
                  <a:lnTo>
                    <a:pt x="28635" y="26513"/>
                  </a:lnTo>
                  <a:lnTo>
                    <a:pt x="28380" y="26471"/>
                  </a:lnTo>
                  <a:lnTo>
                    <a:pt x="28168" y="26429"/>
                  </a:lnTo>
                  <a:lnTo>
                    <a:pt x="27956" y="26344"/>
                  </a:lnTo>
                  <a:lnTo>
                    <a:pt x="27490" y="26089"/>
                  </a:lnTo>
                  <a:lnTo>
                    <a:pt x="27065" y="25707"/>
                  </a:lnTo>
                  <a:lnTo>
                    <a:pt x="26684" y="25326"/>
                  </a:lnTo>
                  <a:lnTo>
                    <a:pt x="26302" y="24901"/>
                  </a:lnTo>
                  <a:lnTo>
                    <a:pt x="25920" y="24435"/>
                  </a:lnTo>
                  <a:lnTo>
                    <a:pt x="25368" y="23629"/>
                  </a:lnTo>
                  <a:lnTo>
                    <a:pt x="24266" y="21762"/>
                  </a:lnTo>
                  <a:lnTo>
                    <a:pt x="23163" y="19896"/>
                  </a:lnTo>
                  <a:lnTo>
                    <a:pt x="20999" y="16120"/>
                  </a:lnTo>
                  <a:lnTo>
                    <a:pt x="18836" y="12345"/>
                  </a:lnTo>
                  <a:lnTo>
                    <a:pt x="16587" y="8612"/>
                  </a:lnTo>
                  <a:lnTo>
                    <a:pt x="16545" y="8569"/>
                  </a:lnTo>
                  <a:lnTo>
                    <a:pt x="16502" y="8527"/>
                  </a:lnTo>
                  <a:lnTo>
                    <a:pt x="16418" y="8569"/>
                  </a:lnTo>
                  <a:lnTo>
                    <a:pt x="16333" y="8654"/>
                  </a:lnTo>
                  <a:lnTo>
                    <a:pt x="16333" y="8696"/>
                  </a:lnTo>
                  <a:lnTo>
                    <a:pt x="16333" y="8781"/>
                  </a:lnTo>
                  <a:lnTo>
                    <a:pt x="17054" y="10181"/>
                  </a:lnTo>
                  <a:lnTo>
                    <a:pt x="17817" y="11581"/>
                  </a:lnTo>
                  <a:lnTo>
                    <a:pt x="19345" y="14339"/>
                  </a:lnTo>
                  <a:lnTo>
                    <a:pt x="20957" y="17096"/>
                  </a:lnTo>
                  <a:lnTo>
                    <a:pt x="22569" y="19853"/>
                  </a:lnTo>
                  <a:lnTo>
                    <a:pt x="24096" y="22399"/>
                  </a:lnTo>
                  <a:lnTo>
                    <a:pt x="24859" y="23671"/>
                  </a:lnTo>
                  <a:lnTo>
                    <a:pt x="25623" y="24901"/>
                  </a:lnTo>
                  <a:lnTo>
                    <a:pt x="26090" y="25580"/>
                  </a:lnTo>
                  <a:lnTo>
                    <a:pt x="26302" y="25877"/>
                  </a:lnTo>
                  <a:lnTo>
                    <a:pt x="26556" y="26174"/>
                  </a:lnTo>
                  <a:lnTo>
                    <a:pt x="26853" y="26429"/>
                  </a:lnTo>
                  <a:lnTo>
                    <a:pt x="27150" y="26641"/>
                  </a:lnTo>
                  <a:lnTo>
                    <a:pt x="27490" y="26810"/>
                  </a:lnTo>
                  <a:lnTo>
                    <a:pt x="27871" y="26895"/>
                  </a:lnTo>
                  <a:lnTo>
                    <a:pt x="28296" y="26980"/>
                  </a:lnTo>
                  <a:lnTo>
                    <a:pt x="28720" y="26980"/>
                  </a:lnTo>
                  <a:lnTo>
                    <a:pt x="29144" y="26895"/>
                  </a:lnTo>
                  <a:lnTo>
                    <a:pt x="29526" y="26810"/>
                  </a:lnTo>
                  <a:lnTo>
                    <a:pt x="29950" y="26641"/>
                  </a:lnTo>
                  <a:lnTo>
                    <a:pt x="30374" y="26471"/>
                  </a:lnTo>
                  <a:lnTo>
                    <a:pt x="30756" y="26259"/>
                  </a:lnTo>
                  <a:lnTo>
                    <a:pt x="31180" y="26004"/>
                  </a:lnTo>
                  <a:lnTo>
                    <a:pt x="31944" y="25495"/>
                  </a:lnTo>
                  <a:lnTo>
                    <a:pt x="32665" y="24901"/>
                  </a:lnTo>
                  <a:lnTo>
                    <a:pt x="33938" y="23841"/>
                  </a:lnTo>
                  <a:lnTo>
                    <a:pt x="34998" y="22908"/>
                  </a:lnTo>
                  <a:lnTo>
                    <a:pt x="36059" y="21974"/>
                  </a:lnTo>
                  <a:lnTo>
                    <a:pt x="37034" y="20956"/>
                  </a:lnTo>
                  <a:lnTo>
                    <a:pt x="38010" y="19938"/>
                  </a:lnTo>
                  <a:lnTo>
                    <a:pt x="38901" y="18920"/>
                  </a:lnTo>
                  <a:lnTo>
                    <a:pt x="39792" y="17817"/>
                  </a:lnTo>
                  <a:lnTo>
                    <a:pt x="40640" y="16714"/>
                  </a:lnTo>
                  <a:lnTo>
                    <a:pt x="41446" y="15569"/>
                  </a:lnTo>
                  <a:lnTo>
                    <a:pt x="41955" y="14763"/>
                  </a:lnTo>
                  <a:lnTo>
                    <a:pt x="42379" y="14042"/>
                  </a:lnTo>
                  <a:lnTo>
                    <a:pt x="42549" y="13702"/>
                  </a:lnTo>
                  <a:lnTo>
                    <a:pt x="42676" y="13363"/>
                  </a:lnTo>
                  <a:lnTo>
                    <a:pt x="42761" y="13066"/>
                  </a:lnTo>
                  <a:lnTo>
                    <a:pt x="42804" y="12727"/>
                  </a:lnTo>
                  <a:lnTo>
                    <a:pt x="42804" y="12430"/>
                  </a:lnTo>
                  <a:lnTo>
                    <a:pt x="42761" y="12090"/>
                  </a:lnTo>
                  <a:lnTo>
                    <a:pt x="42676" y="11793"/>
                  </a:lnTo>
                  <a:lnTo>
                    <a:pt x="42507" y="11454"/>
                  </a:lnTo>
                  <a:lnTo>
                    <a:pt x="42295" y="11157"/>
                  </a:lnTo>
                  <a:lnTo>
                    <a:pt x="42040" y="10818"/>
                  </a:lnTo>
                  <a:lnTo>
                    <a:pt x="41743" y="10478"/>
                  </a:lnTo>
                  <a:lnTo>
                    <a:pt x="41361" y="10139"/>
                  </a:lnTo>
                  <a:lnTo>
                    <a:pt x="40216" y="9206"/>
                  </a:lnTo>
                  <a:lnTo>
                    <a:pt x="39113" y="8357"/>
                  </a:lnTo>
                  <a:lnTo>
                    <a:pt x="37925" y="7466"/>
                  </a:lnTo>
                  <a:lnTo>
                    <a:pt x="36737" y="6660"/>
                  </a:lnTo>
                  <a:lnTo>
                    <a:pt x="34362" y="5048"/>
                  </a:lnTo>
                  <a:lnTo>
                    <a:pt x="31944" y="3479"/>
                  </a:lnTo>
                  <a:lnTo>
                    <a:pt x="30671" y="2588"/>
                  </a:lnTo>
                  <a:lnTo>
                    <a:pt x="29314" y="1697"/>
                  </a:lnTo>
                  <a:lnTo>
                    <a:pt x="28635" y="1273"/>
                  </a:lnTo>
                  <a:lnTo>
                    <a:pt x="27956" y="849"/>
                  </a:lnTo>
                  <a:lnTo>
                    <a:pt x="27277" y="509"/>
                  </a:lnTo>
                  <a:lnTo>
                    <a:pt x="26556" y="212"/>
                  </a:lnTo>
                  <a:lnTo>
                    <a:pt x="26090" y="85"/>
                  </a:lnTo>
                  <a:lnTo>
                    <a:pt x="25708" y="0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70;p40">
              <a:extLst>
                <a:ext uri="{FF2B5EF4-FFF2-40B4-BE49-F238E27FC236}">
                  <a16:creationId xmlns:a16="http://schemas.microsoft.com/office/drawing/2014/main" id="{F6DBC4C8-C4C8-41A4-A865-0418EF10CBDE}"/>
                </a:ext>
              </a:extLst>
            </p:cNvPr>
            <p:cNvSpPr/>
            <p:nvPr/>
          </p:nvSpPr>
          <p:spPr>
            <a:xfrm rot="1492530">
              <a:off x="286174" y="430597"/>
              <a:ext cx="30146" cy="11737"/>
            </a:xfrm>
            <a:custGeom>
              <a:avLst/>
              <a:gdLst/>
              <a:ahLst/>
              <a:cxnLst/>
              <a:rect l="l" t="t" r="r" b="b"/>
              <a:pathLst>
                <a:path w="2291" h="892" extrusionOk="0">
                  <a:moveTo>
                    <a:pt x="85" y="0"/>
                  </a:moveTo>
                  <a:lnTo>
                    <a:pt x="0" y="43"/>
                  </a:lnTo>
                  <a:lnTo>
                    <a:pt x="0" y="127"/>
                  </a:lnTo>
                  <a:lnTo>
                    <a:pt x="42" y="170"/>
                  </a:lnTo>
                  <a:lnTo>
                    <a:pt x="509" y="509"/>
                  </a:lnTo>
                  <a:lnTo>
                    <a:pt x="764" y="637"/>
                  </a:lnTo>
                  <a:lnTo>
                    <a:pt x="1061" y="764"/>
                  </a:lnTo>
                  <a:lnTo>
                    <a:pt x="1358" y="849"/>
                  </a:lnTo>
                  <a:lnTo>
                    <a:pt x="1612" y="891"/>
                  </a:lnTo>
                  <a:lnTo>
                    <a:pt x="1909" y="891"/>
                  </a:lnTo>
                  <a:lnTo>
                    <a:pt x="2206" y="849"/>
                  </a:lnTo>
                  <a:lnTo>
                    <a:pt x="2291" y="849"/>
                  </a:lnTo>
                  <a:lnTo>
                    <a:pt x="2291" y="764"/>
                  </a:lnTo>
                  <a:lnTo>
                    <a:pt x="2248" y="721"/>
                  </a:lnTo>
                  <a:lnTo>
                    <a:pt x="2206" y="679"/>
                  </a:lnTo>
                  <a:lnTo>
                    <a:pt x="1654" y="594"/>
                  </a:lnTo>
                  <a:lnTo>
                    <a:pt x="1103" y="509"/>
                  </a:lnTo>
                  <a:lnTo>
                    <a:pt x="636" y="297"/>
                  </a:lnTo>
                  <a:lnTo>
                    <a:pt x="382" y="17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71;p40">
              <a:extLst>
                <a:ext uri="{FF2B5EF4-FFF2-40B4-BE49-F238E27FC236}">
                  <a16:creationId xmlns:a16="http://schemas.microsoft.com/office/drawing/2014/main" id="{402AE291-2EC7-49E9-AE58-035A5E7B196F}"/>
                </a:ext>
              </a:extLst>
            </p:cNvPr>
            <p:cNvSpPr/>
            <p:nvPr/>
          </p:nvSpPr>
          <p:spPr>
            <a:xfrm rot="1492530">
              <a:off x="301941" y="429344"/>
              <a:ext cx="20658" cy="7829"/>
            </a:xfrm>
            <a:custGeom>
              <a:avLst/>
              <a:gdLst/>
              <a:ahLst/>
              <a:cxnLst/>
              <a:rect l="l" t="t" r="r" b="b"/>
              <a:pathLst>
                <a:path w="1570" h="595" extrusionOk="0">
                  <a:moveTo>
                    <a:pt x="0" y="1"/>
                  </a:moveTo>
                  <a:lnTo>
                    <a:pt x="0" y="43"/>
                  </a:lnTo>
                  <a:lnTo>
                    <a:pt x="43" y="128"/>
                  </a:lnTo>
                  <a:lnTo>
                    <a:pt x="340" y="340"/>
                  </a:lnTo>
                  <a:lnTo>
                    <a:pt x="679" y="510"/>
                  </a:lnTo>
                  <a:lnTo>
                    <a:pt x="1061" y="595"/>
                  </a:lnTo>
                  <a:lnTo>
                    <a:pt x="1442" y="595"/>
                  </a:lnTo>
                  <a:lnTo>
                    <a:pt x="1527" y="552"/>
                  </a:lnTo>
                  <a:lnTo>
                    <a:pt x="1570" y="468"/>
                  </a:lnTo>
                  <a:lnTo>
                    <a:pt x="1527" y="383"/>
                  </a:lnTo>
                  <a:lnTo>
                    <a:pt x="1442" y="340"/>
                  </a:lnTo>
                  <a:lnTo>
                    <a:pt x="1103" y="298"/>
                  </a:lnTo>
                  <a:lnTo>
                    <a:pt x="764" y="256"/>
                  </a:lnTo>
                  <a:lnTo>
                    <a:pt x="424" y="128"/>
                  </a:lnTo>
                  <a:lnTo>
                    <a:pt x="127" y="1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72;p40">
              <a:extLst>
                <a:ext uri="{FF2B5EF4-FFF2-40B4-BE49-F238E27FC236}">
                  <a16:creationId xmlns:a16="http://schemas.microsoft.com/office/drawing/2014/main" id="{EA5253E6-E48F-4CC0-91D0-5EF926B7D94F}"/>
                </a:ext>
              </a:extLst>
            </p:cNvPr>
            <p:cNvSpPr/>
            <p:nvPr/>
          </p:nvSpPr>
          <p:spPr>
            <a:xfrm rot="1492530">
              <a:off x="659318" y="503173"/>
              <a:ext cx="24580" cy="10053"/>
            </a:xfrm>
            <a:custGeom>
              <a:avLst/>
              <a:gdLst/>
              <a:ahLst/>
              <a:cxnLst/>
              <a:rect l="l" t="t" r="r" b="b"/>
              <a:pathLst>
                <a:path w="1868" h="764" extrusionOk="0">
                  <a:moveTo>
                    <a:pt x="1316" y="0"/>
                  </a:moveTo>
                  <a:lnTo>
                    <a:pt x="1061" y="43"/>
                  </a:lnTo>
                  <a:lnTo>
                    <a:pt x="849" y="85"/>
                  </a:lnTo>
                  <a:lnTo>
                    <a:pt x="594" y="170"/>
                  </a:lnTo>
                  <a:lnTo>
                    <a:pt x="382" y="297"/>
                  </a:lnTo>
                  <a:lnTo>
                    <a:pt x="213" y="467"/>
                  </a:lnTo>
                  <a:lnTo>
                    <a:pt x="43" y="594"/>
                  </a:lnTo>
                  <a:lnTo>
                    <a:pt x="1" y="679"/>
                  </a:lnTo>
                  <a:lnTo>
                    <a:pt x="43" y="722"/>
                  </a:lnTo>
                  <a:lnTo>
                    <a:pt x="85" y="764"/>
                  </a:lnTo>
                  <a:lnTo>
                    <a:pt x="128" y="722"/>
                  </a:lnTo>
                  <a:lnTo>
                    <a:pt x="297" y="594"/>
                  </a:lnTo>
                  <a:lnTo>
                    <a:pt x="467" y="467"/>
                  </a:lnTo>
                  <a:lnTo>
                    <a:pt x="679" y="382"/>
                  </a:lnTo>
                  <a:lnTo>
                    <a:pt x="849" y="340"/>
                  </a:lnTo>
                  <a:lnTo>
                    <a:pt x="1273" y="340"/>
                  </a:lnTo>
                  <a:lnTo>
                    <a:pt x="1655" y="382"/>
                  </a:lnTo>
                  <a:lnTo>
                    <a:pt x="1782" y="382"/>
                  </a:lnTo>
                  <a:lnTo>
                    <a:pt x="1867" y="297"/>
                  </a:lnTo>
                  <a:lnTo>
                    <a:pt x="1867" y="212"/>
                  </a:lnTo>
                  <a:lnTo>
                    <a:pt x="1782" y="128"/>
                  </a:lnTo>
                  <a:lnTo>
                    <a:pt x="1570" y="43"/>
                  </a:lnTo>
                  <a:lnTo>
                    <a:pt x="1316" y="0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73;p40">
              <a:extLst>
                <a:ext uri="{FF2B5EF4-FFF2-40B4-BE49-F238E27FC236}">
                  <a16:creationId xmlns:a16="http://schemas.microsoft.com/office/drawing/2014/main" id="{8F59521A-45FC-4FE2-B53C-C55E959376C5}"/>
                </a:ext>
              </a:extLst>
            </p:cNvPr>
            <p:cNvSpPr/>
            <p:nvPr/>
          </p:nvSpPr>
          <p:spPr>
            <a:xfrm rot="1492530">
              <a:off x="668551" y="490143"/>
              <a:ext cx="21790" cy="8934"/>
            </a:xfrm>
            <a:custGeom>
              <a:avLst/>
              <a:gdLst/>
              <a:ahLst/>
              <a:cxnLst/>
              <a:rect l="l" t="t" r="r" b="b"/>
              <a:pathLst>
                <a:path w="1656" h="679" extrusionOk="0">
                  <a:moveTo>
                    <a:pt x="1146" y="0"/>
                  </a:moveTo>
                  <a:lnTo>
                    <a:pt x="934" y="42"/>
                  </a:lnTo>
                  <a:lnTo>
                    <a:pt x="722" y="42"/>
                  </a:lnTo>
                  <a:lnTo>
                    <a:pt x="552" y="127"/>
                  </a:lnTo>
                  <a:lnTo>
                    <a:pt x="340" y="212"/>
                  </a:lnTo>
                  <a:lnTo>
                    <a:pt x="170" y="339"/>
                  </a:lnTo>
                  <a:lnTo>
                    <a:pt x="43" y="467"/>
                  </a:lnTo>
                  <a:lnTo>
                    <a:pt x="1" y="551"/>
                  </a:lnTo>
                  <a:lnTo>
                    <a:pt x="43" y="636"/>
                  </a:lnTo>
                  <a:lnTo>
                    <a:pt x="128" y="679"/>
                  </a:lnTo>
                  <a:lnTo>
                    <a:pt x="213" y="636"/>
                  </a:lnTo>
                  <a:lnTo>
                    <a:pt x="510" y="467"/>
                  </a:lnTo>
                  <a:lnTo>
                    <a:pt x="807" y="339"/>
                  </a:lnTo>
                  <a:lnTo>
                    <a:pt x="1104" y="339"/>
                  </a:lnTo>
                  <a:lnTo>
                    <a:pt x="1443" y="382"/>
                  </a:lnTo>
                  <a:lnTo>
                    <a:pt x="1570" y="382"/>
                  </a:lnTo>
                  <a:lnTo>
                    <a:pt x="1655" y="297"/>
                  </a:lnTo>
                  <a:lnTo>
                    <a:pt x="1613" y="170"/>
                  </a:lnTo>
                  <a:lnTo>
                    <a:pt x="1613" y="127"/>
                  </a:lnTo>
                  <a:lnTo>
                    <a:pt x="1528" y="85"/>
                  </a:lnTo>
                  <a:lnTo>
                    <a:pt x="1358" y="42"/>
                  </a:lnTo>
                  <a:lnTo>
                    <a:pt x="1146" y="0"/>
                  </a:lnTo>
                  <a:close/>
                </a:path>
              </a:pathLst>
            </a:custGeom>
            <a:solidFill>
              <a:srgbClr val="2C1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2058;p44">
            <a:extLst>
              <a:ext uri="{FF2B5EF4-FFF2-40B4-BE49-F238E27FC236}">
                <a16:creationId xmlns:a16="http://schemas.microsoft.com/office/drawing/2014/main" id="{C12F61C8-7364-4FAE-9A7D-78CCB24D859F}"/>
              </a:ext>
            </a:extLst>
          </p:cNvPr>
          <p:cNvGrpSpPr/>
          <p:nvPr/>
        </p:nvGrpSpPr>
        <p:grpSpPr>
          <a:xfrm rot="1130198" flipH="1">
            <a:off x="10481787" y="203057"/>
            <a:ext cx="739383" cy="1035108"/>
            <a:chOff x="1123650" y="1387050"/>
            <a:chExt cx="784825" cy="1098725"/>
          </a:xfrm>
        </p:grpSpPr>
        <p:sp>
          <p:nvSpPr>
            <p:cNvPr id="36" name="Google Shape;2059;p44">
              <a:extLst>
                <a:ext uri="{FF2B5EF4-FFF2-40B4-BE49-F238E27FC236}">
                  <a16:creationId xmlns:a16="http://schemas.microsoft.com/office/drawing/2014/main" id="{E7ED7E0E-95C6-4196-A6FD-AD7476CFBC8D}"/>
                </a:ext>
              </a:extLst>
            </p:cNvPr>
            <p:cNvSpPr/>
            <p:nvPr/>
          </p:nvSpPr>
          <p:spPr>
            <a:xfrm>
              <a:off x="1419550" y="1387050"/>
              <a:ext cx="488925" cy="1098725"/>
            </a:xfrm>
            <a:custGeom>
              <a:avLst/>
              <a:gdLst/>
              <a:ahLst/>
              <a:cxnLst/>
              <a:rect l="l" t="t" r="r" b="b"/>
              <a:pathLst>
                <a:path w="19557" h="43949" extrusionOk="0">
                  <a:moveTo>
                    <a:pt x="8103" y="1"/>
                  </a:moveTo>
                  <a:lnTo>
                    <a:pt x="7891" y="43"/>
                  </a:lnTo>
                  <a:lnTo>
                    <a:pt x="7721" y="128"/>
                  </a:lnTo>
                  <a:lnTo>
                    <a:pt x="7594" y="298"/>
                  </a:lnTo>
                  <a:lnTo>
                    <a:pt x="7551" y="340"/>
                  </a:lnTo>
                  <a:lnTo>
                    <a:pt x="7424" y="425"/>
                  </a:lnTo>
                  <a:lnTo>
                    <a:pt x="7297" y="510"/>
                  </a:lnTo>
                  <a:lnTo>
                    <a:pt x="7170" y="637"/>
                  </a:lnTo>
                  <a:lnTo>
                    <a:pt x="7085" y="807"/>
                  </a:lnTo>
                  <a:lnTo>
                    <a:pt x="6151" y="3564"/>
                  </a:lnTo>
                  <a:lnTo>
                    <a:pt x="5303" y="6364"/>
                  </a:lnTo>
                  <a:lnTo>
                    <a:pt x="4455" y="9121"/>
                  </a:lnTo>
                  <a:lnTo>
                    <a:pt x="3691" y="11921"/>
                  </a:lnTo>
                  <a:lnTo>
                    <a:pt x="2970" y="14721"/>
                  </a:lnTo>
                  <a:lnTo>
                    <a:pt x="2291" y="17563"/>
                  </a:lnTo>
                  <a:lnTo>
                    <a:pt x="1655" y="20405"/>
                  </a:lnTo>
                  <a:lnTo>
                    <a:pt x="1103" y="23247"/>
                  </a:lnTo>
                  <a:lnTo>
                    <a:pt x="679" y="25411"/>
                  </a:lnTo>
                  <a:lnTo>
                    <a:pt x="297" y="27659"/>
                  </a:lnTo>
                  <a:lnTo>
                    <a:pt x="170" y="28805"/>
                  </a:lnTo>
                  <a:lnTo>
                    <a:pt x="43" y="29950"/>
                  </a:lnTo>
                  <a:lnTo>
                    <a:pt x="0" y="31095"/>
                  </a:lnTo>
                  <a:lnTo>
                    <a:pt x="0" y="32241"/>
                  </a:lnTo>
                  <a:lnTo>
                    <a:pt x="43" y="33344"/>
                  </a:lnTo>
                  <a:lnTo>
                    <a:pt x="212" y="34447"/>
                  </a:lnTo>
                  <a:lnTo>
                    <a:pt x="425" y="35550"/>
                  </a:lnTo>
                  <a:lnTo>
                    <a:pt x="552" y="36059"/>
                  </a:lnTo>
                  <a:lnTo>
                    <a:pt x="722" y="36610"/>
                  </a:lnTo>
                  <a:lnTo>
                    <a:pt x="934" y="37119"/>
                  </a:lnTo>
                  <a:lnTo>
                    <a:pt x="1146" y="37628"/>
                  </a:lnTo>
                  <a:lnTo>
                    <a:pt x="1400" y="38137"/>
                  </a:lnTo>
                  <a:lnTo>
                    <a:pt x="1655" y="38604"/>
                  </a:lnTo>
                  <a:lnTo>
                    <a:pt x="1994" y="39070"/>
                  </a:lnTo>
                  <a:lnTo>
                    <a:pt x="2334" y="39537"/>
                  </a:lnTo>
                  <a:lnTo>
                    <a:pt x="2673" y="40004"/>
                  </a:lnTo>
                  <a:lnTo>
                    <a:pt x="3097" y="40428"/>
                  </a:lnTo>
                  <a:lnTo>
                    <a:pt x="3903" y="41192"/>
                  </a:lnTo>
                  <a:lnTo>
                    <a:pt x="4752" y="41870"/>
                  </a:lnTo>
                  <a:lnTo>
                    <a:pt x="5685" y="42464"/>
                  </a:lnTo>
                  <a:lnTo>
                    <a:pt x="6618" y="42973"/>
                  </a:lnTo>
                  <a:lnTo>
                    <a:pt x="7551" y="43397"/>
                  </a:lnTo>
                  <a:lnTo>
                    <a:pt x="8060" y="43567"/>
                  </a:lnTo>
                  <a:lnTo>
                    <a:pt x="8527" y="43694"/>
                  </a:lnTo>
                  <a:lnTo>
                    <a:pt x="9036" y="43779"/>
                  </a:lnTo>
                  <a:lnTo>
                    <a:pt x="9503" y="43864"/>
                  </a:lnTo>
                  <a:lnTo>
                    <a:pt x="10012" y="43949"/>
                  </a:lnTo>
                  <a:lnTo>
                    <a:pt x="10987" y="43949"/>
                  </a:lnTo>
                  <a:lnTo>
                    <a:pt x="11497" y="43906"/>
                  </a:lnTo>
                  <a:lnTo>
                    <a:pt x="11963" y="43864"/>
                  </a:lnTo>
                  <a:lnTo>
                    <a:pt x="12430" y="43779"/>
                  </a:lnTo>
                  <a:lnTo>
                    <a:pt x="12896" y="43652"/>
                  </a:lnTo>
                  <a:lnTo>
                    <a:pt x="13363" y="43482"/>
                  </a:lnTo>
                  <a:lnTo>
                    <a:pt x="13830" y="43313"/>
                  </a:lnTo>
                  <a:lnTo>
                    <a:pt x="14254" y="43100"/>
                  </a:lnTo>
                  <a:lnTo>
                    <a:pt x="14721" y="42846"/>
                  </a:lnTo>
                  <a:lnTo>
                    <a:pt x="15145" y="42549"/>
                  </a:lnTo>
                  <a:lnTo>
                    <a:pt x="15527" y="42210"/>
                  </a:lnTo>
                  <a:lnTo>
                    <a:pt x="15951" y="41870"/>
                  </a:lnTo>
                  <a:lnTo>
                    <a:pt x="16333" y="41446"/>
                  </a:lnTo>
                  <a:lnTo>
                    <a:pt x="16672" y="41022"/>
                  </a:lnTo>
                  <a:lnTo>
                    <a:pt x="17011" y="40555"/>
                  </a:lnTo>
                  <a:lnTo>
                    <a:pt x="17351" y="40046"/>
                  </a:lnTo>
                  <a:lnTo>
                    <a:pt x="17648" y="39537"/>
                  </a:lnTo>
                  <a:lnTo>
                    <a:pt x="17945" y="38986"/>
                  </a:lnTo>
                  <a:lnTo>
                    <a:pt x="18199" y="38477"/>
                  </a:lnTo>
                  <a:lnTo>
                    <a:pt x="18411" y="37883"/>
                  </a:lnTo>
                  <a:lnTo>
                    <a:pt x="18793" y="36737"/>
                  </a:lnTo>
                  <a:lnTo>
                    <a:pt x="19090" y="35592"/>
                  </a:lnTo>
                  <a:lnTo>
                    <a:pt x="19302" y="34362"/>
                  </a:lnTo>
                  <a:lnTo>
                    <a:pt x="19472" y="33132"/>
                  </a:lnTo>
                  <a:lnTo>
                    <a:pt x="19557" y="31901"/>
                  </a:lnTo>
                  <a:lnTo>
                    <a:pt x="19557" y="30629"/>
                  </a:lnTo>
                  <a:lnTo>
                    <a:pt x="19514" y="29356"/>
                  </a:lnTo>
                  <a:lnTo>
                    <a:pt x="19429" y="28083"/>
                  </a:lnTo>
                  <a:lnTo>
                    <a:pt x="19302" y="26853"/>
                  </a:lnTo>
                  <a:lnTo>
                    <a:pt x="19175" y="25581"/>
                  </a:lnTo>
                  <a:lnTo>
                    <a:pt x="18963" y="24393"/>
                  </a:lnTo>
                  <a:lnTo>
                    <a:pt x="18751" y="23163"/>
                  </a:lnTo>
                  <a:lnTo>
                    <a:pt x="18284" y="20872"/>
                  </a:lnTo>
                  <a:lnTo>
                    <a:pt x="17987" y="19472"/>
                  </a:lnTo>
                  <a:lnTo>
                    <a:pt x="17605" y="18114"/>
                  </a:lnTo>
                  <a:lnTo>
                    <a:pt x="17223" y="16757"/>
                  </a:lnTo>
                  <a:lnTo>
                    <a:pt x="16842" y="15399"/>
                  </a:lnTo>
                  <a:lnTo>
                    <a:pt x="16375" y="14042"/>
                  </a:lnTo>
                  <a:lnTo>
                    <a:pt x="15866" y="12685"/>
                  </a:lnTo>
                  <a:lnTo>
                    <a:pt x="15357" y="11327"/>
                  </a:lnTo>
                  <a:lnTo>
                    <a:pt x="14763" y="10012"/>
                  </a:lnTo>
                  <a:lnTo>
                    <a:pt x="14169" y="8739"/>
                  </a:lnTo>
                  <a:lnTo>
                    <a:pt x="13533" y="7424"/>
                  </a:lnTo>
                  <a:lnTo>
                    <a:pt x="12854" y="6194"/>
                  </a:lnTo>
                  <a:lnTo>
                    <a:pt x="12133" y="4964"/>
                  </a:lnTo>
                  <a:lnTo>
                    <a:pt x="11369" y="3734"/>
                  </a:lnTo>
                  <a:lnTo>
                    <a:pt x="10606" y="2546"/>
                  </a:lnTo>
                  <a:lnTo>
                    <a:pt x="9757" y="1443"/>
                  </a:lnTo>
                  <a:lnTo>
                    <a:pt x="8866" y="340"/>
                  </a:lnTo>
                  <a:lnTo>
                    <a:pt x="8739" y="213"/>
                  </a:lnTo>
                  <a:lnTo>
                    <a:pt x="8569" y="170"/>
                  </a:lnTo>
                  <a:lnTo>
                    <a:pt x="8442" y="85"/>
                  </a:lnTo>
                  <a:lnTo>
                    <a:pt x="8315" y="43"/>
                  </a:lnTo>
                  <a:lnTo>
                    <a:pt x="8103" y="1"/>
                  </a:lnTo>
                  <a:close/>
                </a:path>
              </a:pathLst>
            </a:custGeom>
            <a:solidFill>
              <a:srgbClr val="AB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60;p44">
              <a:extLst>
                <a:ext uri="{FF2B5EF4-FFF2-40B4-BE49-F238E27FC236}">
                  <a16:creationId xmlns:a16="http://schemas.microsoft.com/office/drawing/2014/main" id="{BE24E02F-9454-4BF0-81F9-D37735A567E9}"/>
                </a:ext>
              </a:extLst>
            </p:cNvPr>
            <p:cNvSpPr/>
            <p:nvPr/>
          </p:nvSpPr>
          <p:spPr>
            <a:xfrm>
              <a:off x="1419550" y="1387050"/>
              <a:ext cx="284250" cy="1098725"/>
            </a:xfrm>
            <a:custGeom>
              <a:avLst/>
              <a:gdLst/>
              <a:ahLst/>
              <a:cxnLst/>
              <a:rect l="l" t="t" r="r" b="b"/>
              <a:pathLst>
                <a:path w="11370" h="43949" extrusionOk="0">
                  <a:moveTo>
                    <a:pt x="8103" y="1"/>
                  </a:moveTo>
                  <a:lnTo>
                    <a:pt x="7891" y="43"/>
                  </a:lnTo>
                  <a:lnTo>
                    <a:pt x="7721" y="128"/>
                  </a:lnTo>
                  <a:lnTo>
                    <a:pt x="7594" y="298"/>
                  </a:lnTo>
                  <a:lnTo>
                    <a:pt x="7551" y="340"/>
                  </a:lnTo>
                  <a:lnTo>
                    <a:pt x="7424" y="425"/>
                  </a:lnTo>
                  <a:lnTo>
                    <a:pt x="7297" y="510"/>
                  </a:lnTo>
                  <a:lnTo>
                    <a:pt x="7170" y="637"/>
                  </a:lnTo>
                  <a:lnTo>
                    <a:pt x="7085" y="807"/>
                  </a:lnTo>
                  <a:lnTo>
                    <a:pt x="6151" y="3564"/>
                  </a:lnTo>
                  <a:lnTo>
                    <a:pt x="5303" y="6364"/>
                  </a:lnTo>
                  <a:lnTo>
                    <a:pt x="4455" y="9121"/>
                  </a:lnTo>
                  <a:lnTo>
                    <a:pt x="3691" y="11921"/>
                  </a:lnTo>
                  <a:lnTo>
                    <a:pt x="2970" y="14721"/>
                  </a:lnTo>
                  <a:lnTo>
                    <a:pt x="2291" y="17563"/>
                  </a:lnTo>
                  <a:lnTo>
                    <a:pt x="1655" y="20405"/>
                  </a:lnTo>
                  <a:lnTo>
                    <a:pt x="1103" y="23247"/>
                  </a:lnTo>
                  <a:lnTo>
                    <a:pt x="679" y="25411"/>
                  </a:lnTo>
                  <a:lnTo>
                    <a:pt x="297" y="27659"/>
                  </a:lnTo>
                  <a:lnTo>
                    <a:pt x="170" y="28805"/>
                  </a:lnTo>
                  <a:lnTo>
                    <a:pt x="43" y="29950"/>
                  </a:lnTo>
                  <a:lnTo>
                    <a:pt x="0" y="31095"/>
                  </a:lnTo>
                  <a:lnTo>
                    <a:pt x="0" y="32241"/>
                  </a:lnTo>
                  <a:lnTo>
                    <a:pt x="43" y="33344"/>
                  </a:lnTo>
                  <a:lnTo>
                    <a:pt x="212" y="34447"/>
                  </a:lnTo>
                  <a:lnTo>
                    <a:pt x="425" y="35550"/>
                  </a:lnTo>
                  <a:lnTo>
                    <a:pt x="552" y="36059"/>
                  </a:lnTo>
                  <a:lnTo>
                    <a:pt x="722" y="36610"/>
                  </a:lnTo>
                  <a:lnTo>
                    <a:pt x="934" y="37119"/>
                  </a:lnTo>
                  <a:lnTo>
                    <a:pt x="1146" y="37628"/>
                  </a:lnTo>
                  <a:lnTo>
                    <a:pt x="1400" y="38137"/>
                  </a:lnTo>
                  <a:lnTo>
                    <a:pt x="1655" y="38604"/>
                  </a:lnTo>
                  <a:lnTo>
                    <a:pt x="1994" y="39070"/>
                  </a:lnTo>
                  <a:lnTo>
                    <a:pt x="2334" y="39537"/>
                  </a:lnTo>
                  <a:lnTo>
                    <a:pt x="2673" y="40004"/>
                  </a:lnTo>
                  <a:lnTo>
                    <a:pt x="3097" y="40428"/>
                  </a:lnTo>
                  <a:lnTo>
                    <a:pt x="3903" y="41192"/>
                  </a:lnTo>
                  <a:lnTo>
                    <a:pt x="4752" y="41870"/>
                  </a:lnTo>
                  <a:lnTo>
                    <a:pt x="5685" y="42464"/>
                  </a:lnTo>
                  <a:lnTo>
                    <a:pt x="6618" y="42973"/>
                  </a:lnTo>
                  <a:lnTo>
                    <a:pt x="7551" y="43397"/>
                  </a:lnTo>
                  <a:lnTo>
                    <a:pt x="8060" y="43567"/>
                  </a:lnTo>
                  <a:lnTo>
                    <a:pt x="8527" y="43694"/>
                  </a:lnTo>
                  <a:lnTo>
                    <a:pt x="9036" y="43779"/>
                  </a:lnTo>
                  <a:lnTo>
                    <a:pt x="9545" y="43864"/>
                  </a:lnTo>
                  <a:lnTo>
                    <a:pt x="10012" y="43949"/>
                  </a:lnTo>
                  <a:lnTo>
                    <a:pt x="10521" y="43949"/>
                  </a:lnTo>
                  <a:lnTo>
                    <a:pt x="9630" y="42846"/>
                  </a:lnTo>
                  <a:lnTo>
                    <a:pt x="8739" y="41701"/>
                  </a:lnTo>
                  <a:lnTo>
                    <a:pt x="8273" y="40979"/>
                  </a:lnTo>
                  <a:lnTo>
                    <a:pt x="7806" y="40258"/>
                  </a:lnTo>
                  <a:lnTo>
                    <a:pt x="7339" y="39537"/>
                  </a:lnTo>
                  <a:lnTo>
                    <a:pt x="6957" y="38774"/>
                  </a:lnTo>
                  <a:lnTo>
                    <a:pt x="6576" y="38010"/>
                  </a:lnTo>
                  <a:lnTo>
                    <a:pt x="6236" y="37246"/>
                  </a:lnTo>
                  <a:lnTo>
                    <a:pt x="5939" y="36483"/>
                  </a:lnTo>
                  <a:lnTo>
                    <a:pt x="5642" y="35677"/>
                  </a:lnTo>
                  <a:lnTo>
                    <a:pt x="5388" y="34871"/>
                  </a:lnTo>
                  <a:lnTo>
                    <a:pt x="5176" y="34065"/>
                  </a:lnTo>
                  <a:lnTo>
                    <a:pt x="4964" y="33259"/>
                  </a:lnTo>
                  <a:lnTo>
                    <a:pt x="4794" y="32410"/>
                  </a:lnTo>
                  <a:lnTo>
                    <a:pt x="4667" y="31562"/>
                  </a:lnTo>
                  <a:lnTo>
                    <a:pt x="4539" y="30713"/>
                  </a:lnTo>
                  <a:lnTo>
                    <a:pt x="4370" y="29017"/>
                  </a:lnTo>
                  <a:lnTo>
                    <a:pt x="4327" y="28083"/>
                  </a:lnTo>
                  <a:lnTo>
                    <a:pt x="4285" y="27150"/>
                  </a:lnTo>
                  <a:lnTo>
                    <a:pt x="4327" y="25326"/>
                  </a:lnTo>
                  <a:lnTo>
                    <a:pt x="4455" y="23502"/>
                  </a:lnTo>
                  <a:lnTo>
                    <a:pt x="4624" y="21678"/>
                  </a:lnTo>
                  <a:lnTo>
                    <a:pt x="4921" y="19896"/>
                  </a:lnTo>
                  <a:lnTo>
                    <a:pt x="5303" y="18114"/>
                  </a:lnTo>
                  <a:lnTo>
                    <a:pt x="5685" y="16333"/>
                  </a:lnTo>
                  <a:lnTo>
                    <a:pt x="6194" y="14551"/>
                  </a:lnTo>
                  <a:lnTo>
                    <a:pt x="6618" y="13066"/>
                  </a:lnTo>
                  <a:lnTo>
                    <a:pt x="7085" y="11624"/>
                  </a:lnTo>
                  <a:lnTo>
                    <a:pt x="7636" y="10224"/>
                  </a:lnTo>
                  <a:lnTo>
                    <a:pt x="8230" y="8824"/>
                  </a:lnTo>
                  <a:lnTo>
                    <a:pt x="8909" y="7467"/>
                  </a:lnTo>
                  <a:lnTo>
                    <a:pt x="9630" y="6194"/>
                  </a:lnTo>
                  <a:lnTo>
                    <a:pt x="10054" y="5558"/>
                  </a:lnTo>
                  <a:lnTo>
                    <a:pt x="10478" y="4921"/>
                  </a:lnTo>
                  <a:lnTo>
                    <a:pt x="10903" y="4328"/>
                  </a:lnTo>
                  <a:lnTo>
                    <a:pt x="11369" y="3734"/>
                  </a:lnTo>
                  <a:lnTo>
                    <a:pt x="10775" y="2843"/>
                  </a:lnTo>
                  <a:lnTo>
                    <a:pt x="10181" y="1994"/>
                  </a:lnTo>
                  <a:lnTo>
                    <a:pt x="9545" y="1146"/>
                  </a:lnTo>
                  <a:lnTo>
                    <a:pt x="8866" y="340"/>
                  </a:lnTo>
                  <a:lnTo>
                    <a:pt x="8739" y="213"/>
                  </a:lnTo>
                  <a:lnTo>
                    <a:pt x="8569" y="170"/>
                  </a:lnTo>
                  <a:lnTo>
                    <a:pt x="8442" y="85"/>
                  </a:lnTo>
                  <a:lnTo>
                    <a:pt x="8315" y="43"/>
                  </a:lnTo>
                  <a:lnTo>
                    <a:pt x="8103" y="1"/>
                  </a:lnTo>
                  <a:close/>
                </a:path>
              </a:pathLst>
            </a:custGeom>
            <a:solidFill>
              <a:srgbClr val="71B9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61;p44">
              <a:extLst>
                <a:ext uri="{FF2B5EF4-FFF2-40B4-BE49-F238E27FC236}">
                  <a16:creationId xmlns:a16="http://schemas.microsoft.com/office/drawing/2014/main" id="{68F8638D-59E1-4540-B632-C20F87E626A0}"/>
                </a:ext>
              </a:extLst>
            </p:cNvPr>
            <p:cNvSpPr/>
            <p:nvPr/>
          </p:nvSpPr>
          <p:spPr>
            <a:xfrm>
              <a:off x="1465150" y="1457050"/>
              <a:ext cx="393475" cy="1022375"/>
            </a:xfrm>
            <a:custGeom>
              <a:avLst/>
              <a:gdLst/>
              <a:ahLst/>
              <a:cxnLst/>
              <a:rect l="l" t="t" r="r" b="b"/>
              <a:pathLst>
                <a:path w="15739" h="40895" extrusionOk="0">
                  <a:moveTo>
                    <a:pt x="6321" y="0"/>
                  </a:moveTo>
                  <a:lnTo>
                    <a:pt x="6279" y="43"/>
                  </a:lnTo>
                  <a:lnTo>
                    <a:pt x="6194" y="85"/>
                  </a:lnTo>
                  <a:lnTo>
                    <a:pt x="6194" y="128"/>
                  </a:lnTo>
                  <a:lnTo>
                    <a:pt x="6194" y="212"/>
                  </a:lnTo>
                  <a:lnTo>
                    <a:pt x="6788" y="2206"/>
                  </a:lnTo>
                  <a:lnTo>
                    <a:pt x="7297" y="4200"/>
                  </a:lnTo>
                  <a:lnTo>
                    <a:pt x="7764" y="6194"/>
                  </a:lnTo>
                  <a:lnTo>
                    <a:pt x="8188" y="8230"/>
                  </a:lnTo>
                  <a:lnTo>
                    <a:pt x="8188" y="8230"/>
                  </a:lnTo>
                  <a:lnTo>
                    <a:pt x="7806" y="7848"/>
                  </a:lnTo>
                  <a:lnTo>
                    <a:pt x="7382" y="7467"/>
                  </a:lnTo>
                  <a:lnTo>
                    <a:pt x="6958" y="7085"/>
                  </a:lnTo>
                  <a:lnTo>
                    <a:pt x="6491" y="6788"/>
                  </a:lnTo>
                  <a:lnTo>
                    <a:pt x="6024" y="6491"/>
                  </a:lnTo>
                  <a:lnTo>
                    <a:pt x="5558" y="6236"/>
                  </a:lnTo>
                  <a:lnTo>
                    <a:pt x="5049" y="6067"/>
                  </a:lnTo>
                  <a:lnTo>
                    <a:pt x="4497" y="5897"/>
                  </a:lnTo>
                  <a:lnTo>
                    <a:pt x="4455" y="5897"/>
                  </a:lnTo>
                  <a:lnTo>
                    <a:pt x="4370" y="5939"/>
                  </a:lnTo>
                  <a:lnTo>
                    <a:pt x="4285" y="6024"/>
                  </a:lnTo>
                  <a:lnTo>
                    <a:pt x="4285" y="6151"/>
                  </a:lnTo>
                  <a:lnTo>
                    <a:pt x="4285" y="6194"/>
                  </a:lnTo>
                  <a:lnTo>
                    <a:pt x="4370" y="6236"/>
                  </a:lnTo>
                  <a:lnTo>
                    <a:pt x="5515" y="6957"/>
                  </a:lnTo>
                  <a:lnTo>
                    <a:pt x="6067" y="7297"/>
                  </a:lnTo>
                  <a:lnTo>
                    <a:pt x="6576" y="7679"/>
                  </a:lnTo>
                  <a:lnTo>
                    <a:pt x="7042" y="8103"/>
                  </a:lnTo>
                  <a:lnTo>
                    <a:pt x="7551" y="8569"/>
                  </a:lnTo>
                  <a:lnTo>
                    <a:pt x="7976" y="9079"/>
                  </a:lnTo>
                  <a:lnTo>
                    <a:pt x="8400" y="9588"/>
                  </a:lnTo>
                  <a:lnTo>
                    <a:pt x="8442" y="9672"/>
                  </a:lnTo>
                  <a:lnTo>
                    <a:pt x="8782" y="11624"/>
                  </a:lnTo>
                  <a:lnTo>
                    <a:pt x="9036" y="13618"/>
                  </a:lnTo>
                  <a:lnTo>
                    <a:pt x="9248" y="15611"/>
                  </a:lnTo>
                  <a:lnTo>
                    <a:pt x="9418" y="17605"/>
                  </a:lnTo>
                  <a:lnTo>
                    <a:pt x="8739" y="16799"/>
                  </a:lnTo>
                  <a:lnTo>
                    <a:pt x="8018" y="16078"/>
                  </a:lnTo>
                  <a:lnTo>
                    <a:pt x="7255" y="15357"/>
                  </a:lnTo>
                  <a:lnTo>
                    <a:pt x="6449" y="14721"/>
                  </a:lnTo>
                  <a:lnTo>
                    <a:pt x="5600" y="14127"/>
                  </a:lnTo>
                  <a:lnTo>
                    <a:pt x="4709" y="13575"/>
                  </a:lnTo>
                  <a:lnTo>
                    <a:pt x="3776" y="13151"/>
                  </a:lnTo>
                  <a:lnTo>
                    <a:pt x="2758" y="12727"/>
                  </a:lnTo>
                  <a:lnTo>
                    <a:pt x="2673" y="12727"/>
                  </a:lnTo>
                  <a:lnTo>
                    <a:pt x="2588" y="12769"/>
                  </a:lnTo>
                  <a:lnTo>
                    <a:pt x="2546" y="12812"/>
                  </a:lnTo>
                  <a:lnTo>
                    <a:pt x="2503" y="12896"/>
                  </a:lnTo>
                  <a:lnTo>
                    <a:pt x="2461" y="12981"/>
                  </a:lnTo>
                  <a:lnTo>
                    <a:pt x="2461" y="13066"/>
                  </a:lnTo>
                  <a:lnTo>
                    <a:pt x="2503" y="13109"/>
                  </a:lnTo>
                  <a:lnTo>
                    <a:pt x="2588" y="13193"/>
                  </a:lnTo>
                  <a:lnTo>
                    <a:pt x="3606" y="13702"/>
                  </a:lnTo>
                  <a:lnTo>
                    <a:pt x="4582" y="14296"/>
                  </a:lnTo>
                  <a:lnTo>
                    <a:pt x="5558" y="14890"/>
                  </a:lnTo>
                  <a:lnTo>
                    <a:pt x="6406" y="15569"/>
                  </a:lnTo>
                  <a:lnTo>
                    <a:pt x="7255" y="16333"/>
                  </a:lnTo>
                  <a:lnTo>
                    <a:pt x="8061" y="17139"/>
                  </a:lnTo>
                  <a:lnTo>
                    <a:pt x="8782" y="17987"/>
                  </a:lnTo>
                  <a:lnTo>
                    <a:pt x="9460" y="18920"/>
                  </a:lnTo>
                  <a:lnTo>
                    <a:pt x="9545" y="20193"/>
                  </a:lnTo>
                  <a:lnTo>
                    <a:pt x="9545" y="21635"/>
                  </a:lnTo>
                  <a:lnTo>
                    <a:pt x="9545" y="23035"/>
                  </a:lnTo>
                  <a:lnTo>
                    <a:pt x="9503" y="24435"/>
                  </a:lnTo>
                  <a:lnTo>
                    <a:pt x="9460" y="25835"/>
                  </a:lnTo>
                  <a:lnTo>
                    <a:pt x="8570" y="24986"/>
                  </a:lnTo>
                  <a:lnTo>
                    <a:pt x="7636" y="24138"/>
                  </a:lnTo>
                  <a:lnTo>
                    <a:pt x="6661" y="23332"/>
                  </a:lnTo>
                  <a:lnTo>
                    <a:pt x="5643" y="22611"/>
                  </a:lnTo>
                  <a:lnTo>
                    <a:pt x="4624" y="21975"/>
                  </a:lnTo>
                  <a:lnTo>
                    <a:pt x="3521" y="21338"/>
                  </a:lnTo>
                  <a:lnTo>
                    <a:pt x="2376" y="20787"/>
                  </a:lnTo>
                  <a:lnTo>
                    <a:pt x="1231" y="20320"/>
                  </a:lnTo>
                  <a:lnTo>
                    <a:pt x="1103" y="20320"/>
                  </a:lnTo>
                  <a:lnTo>
                    <a:pt x="1019" y="20363"/>
                  </a:lnTo>
                  <a:lnTo>
                    <a:pt x="934" y="20405"/>
                  </a:lnTo>
                  <a:lnTo>
                    <a:pt x="849" y="20532"/>
                  </a:lnTo>
                  <a:lnTo>
                    <a:pt x="806" y="20617"/>
                  </a:lnTo>
                  <a:lnTo>
                    <a:pt x="849" y="20744"/>
                  </a:lnTo>
                  <a:lnTo>
                    <a:pt x="891" y="20829"/>
                  </a:lnTo>
                  <a:lnTo>
                    <a:pt x="976" y="20914"/>
                  </a:lnTo>
                  <a:lnTo>
                    <a:pt x="2164" y="21508"/>
                  </a:lnTo>
                  <a:lnTo>
                    <a:pt x="3309" y="22102"/>
                  </a:lnTo>
                  <a:lnTo>
                    <a:pt x="4370" y="22781"/>
                  </a:lnTo>
                  <a:lnTo>
                    <a:pt x="5473" y="23502"/>
                  </a:lnTo>
                  <a:lnTo>
                    <a:pt x="6491" y="24308"/>
                  </a:lnTo>
                  <a:lnTo>
                    <a:pt x="7467" y="25114"/>
                  </a:lnTo>
                  <a:lnTo>
                    <a:pt x="8400" y="26047"/>
                  </a:lnTo>
                  <a:lnTo>
                    <a:pt x="9333" y="26980"/>
                  </a:lnTo>
                  <a:lnTo>
                    <a:pt x="9376" y="27023"/>
                  </a:lnTo>
                  <a:lnTo>
                    <a:pt x="9248" y="28592"/>
                  </a:lnTo>
                  <a:lnTo>
                    <a:pt x="9079" y="30119"/>
                  </a:lnTo>
                  <a:lnTo>
                    <a:pt x="8697" y="33174"/>
                  </a:lnTo>
                  <a:lnTo>
                    <a:pt x="7848" y="32325"/>
                  </a:lnTo>
                  <a:lnTo>
                    <a:pt x="6915" y="31519"/>
                  </a:lnTo>
                  <a:lnTo>
                    <a:pt x="5897" y="30756"/>
                  </a:lnTo>
                  <a:lnTo>
                    <a:pt x="4879" y="30077"/>
                  </a:lnTo>
                  <a:lnTo>
                    <a:pt x="3818" y="29483"/>
                  </a:lnTo>
                  <a:lnTo>
                    <a:pt x="2715" y="28974"/>
                  </a:lnTo>
                  <a:lnTo>
                    <a:pt x="1570" y="28507"/>
                  </a:lnTo>
                  <a:lnTo>
                    <a:pt x="382" y="28126"/>
                  </a:lnTo>
                  <a:lnTo>
                    <a:pt x="255" y="28126"/>
                  </a:lnTo>
                  <a:lnTo>
                    <a:pt x="128" y="28168"/>
                  </a:lnTo>
                  <a:lnTo>
                    <a:pt x="85" y="28253"/>
                  </a:lnTo>
                  <a:lnTo>
                    <a:pt x="0" y="28338"/>
                  </a:lnTo>
                  <a:lnTo>
                    <a:pt x="0" y="28423"/>
                  </a:lnTo>
                  <a:lnTo>
                    <a:pt x="43" y="28550"/>
                  </a:lnTo>
                  <a:lnTo>
                    <a:pt x="85" y="28635"/>
                  </a:lnTo>
                  <a:lnTo>
                    <a:pt x="213" y="28719"/>
                  </a:lnTo>
                  <a:lnTo>
                    <a:pt x="1400" y="29186"/>
                  </a:lnTo>
                  <a:lnTo>
                    <a:pt x="2546" y="29738"/>
                  </a:lnTo>
                  <a:lnTo>
                    <a:pt x="3649" y="30332"/>
                  </a:lnTo>
                  <a:lnTo>
                    <a:pt x="4709" y="31010"/>
                  </a:lnTo>
                  <a:lnTo>
                    <a:pt x="5727" y="31731"/>
                  </a:lnTo>
                  <a:lnTo>
                    <a:pt x="6703" y="32495"/>
                  </a:lnTo>
                  <a:lnTo>
                    <a:pt x="7636" y="33343"/>
                  </a:lnTo>
                  <a:lnTo>
                    <a:pt x="8570" y="34277"/>
                  </a:lnTo>
                  <a:lnTo>
                    <a:pt x="8061" y="37331"/>
                  </a:lnTo>
                  <a:lnTo>
                    <a:pt x="7509" y="40385"/>
                  </a:lnTo>
                  <a:lnTo>
                    <a:pt x="7509" y="40555"/>
                  </a:lnTo>
                  <a:lnTo>
                    <a:pt x="7594" y="40682"/>
                  </a:lnTo>
                  <a:lnTo>
                    <a:pt x="7679" y="40810"/>
                  </a:lnTo>
                  <a:lnTo>
                    <a:pt x="7806" y="40894"/>
                  </a:lnTo>
                  <a:lnTo>
                    <a:pt x="7976" y="40894"/>
                  </a:lnTo>
                  <a:lnTo>
                    <a:pt x="8103" y="40852"/>
                  </a:lnTo>
                  <a:lnTo>
                    <a:pt x="8230" y="40767"/>
                  </a:lnTo>
                  <a:lnTo>
                    <a:pt x="8315" y="40597"/>
                  </a:lnTo>
                  <a:lnTo>
                    <a:pt x="8739" y="39028"/>
                  </a:lnTo>
                  <a:lnTo>
                    <a:pt x="9079" y="37458"/>
                  </a:lnTo>
                  <a:lnTo>
                    <a:pt x="9418" y="35846"/>
                  </a:lnTo>
                  <a:lnTo>
                    <a:pt x="9715" y="34234"/>
                  </a:lnTo>
                  <a:lnTo>
                    <a:pt x="10351" y="33598"/>
                  </a:lnTo>
                  <a:lnTo>
                    <a:pt x="10988" y="33004"/>
                  </a:lnTo>
                  <a:lnTo>
                    <a:pt x="11666" y="32453"/>
                  </a:lnTo>
                  <a:lnTo>
                    <a:pt x="12387" y="31944"/>
                  </a:lnTo>
                  <a:lnTo>
                    <a:pt x="13151" y="31477"/>
                  </a:lnTo>
                  <a:lnTo>
                    <a:pt x="13915" y="31053"/>
                  </a:lnTo>
                  <a:lnTo>
                    <a:pt x="14678" y="30628"/>
                  </a:lnTo>
                  <a:lnTo>
                    <a:pt x="15527" y="30289"/>
                  </a:lnTo>
                  <a:lnTo>
                    <a:pt x="15654" y="30162"/>
                  </a:lnTo>
                  <a:lnTo>
                    <a:pt x="15739" y="30035"/>
                  </a:lnTo>
                  <a:lnTo>
                    <a:pt x="15739" y="29865"/>
                  </a:lnTo>
                  <a:lnTo>
                    <a:pt x="15739" y="29738"/>
                  </a:lnTo>
                  <a:lnTo>
                    <a:pt x="15654" y="29568"/>
                  </a:lnTo>
                  <a:lnTo>
                    <a:pt x="15527" y="29483"/>
                  </a:lnTo>
                  <a:lnTo>
                    <a:pt x="15399" y="29398"/>
                  </a:lnTo>
                  <a:lnTo>
                    <a:pt x="15230" y="29441"/>
                  </a:lnTo>
                  <a:lnTo>
                    <a:pt x="14466" y="29738"/>
                  </a:lnTo>
                  <a:lnTo>
                    <a:pt x="13703" y="30077"/>
                  </a:lnTo>
                  <a:lnTo>
                    <a:pt x="12981" y="30459"/>
                  </a:lnTo>
                  <a:lnTo>
                    <a:pt x="12303" y="30883"/>
                  </a:lnTo>
                  <a:lnTo>
                    <a:pt x="11666" y="31350"/>
                  </a:lnTo>
                  <a:lnTo>
                    <a:pt x="11030" y="31859"/>
                  </a:lnTo>
                  <a:lnTo>
                    <a:pt x="10436" y="32410"/>
                  </a:lnTo>
                  <a:lnTo>
                    <a:pt x="9885" y="33004"/>
                  </a:lnTo>
                  <a:lnTo>
                    <a:pt x="10097" y="31350"/>
                  </a:lnTo>
                  <a:lnTo>
                    <a:pt x="10266" y="29695"/>
                  </a:lnTo>
                  <a:lnTo>
                    <a:pt x="10394" y="28041"/>
                  </a:lnTo>
                  <a:lnTo>
                    <a:pt x="10436" y="26344"/>
                  </a:lnTo>
                  <a:lnTo>
                    <a:pt x="11030" y="25792"/>
                  </a:lnTo>
                  <a:lnTo>
                    <a:pt x="11581" y="25199"/>
                  </a:lnTo>
                  <a:lnTo>
                    <a:pt x="12175" y="24689"/>
                  </a:lnTo>
                  <a:lnTo>
                    <a:pt x="12812" y="24180"/>
                  </a:lnTo>
                  <a:lnTo>
                    <a:pt x="13448" y="23714"/>
                  </a:lnTo>
                  <a:lnTo>
                    <a:pt x="14084" y="23247"/>
                  </a:lnTo>
                  <a:lnTo>
                    <a:pt x="14806" y="22823"/>
                  </a:lnTo>
                  <a:lnTo>
                    <a:pt x="15484" y="22399"/>
                  </a:lnTo>
                  <a:lnTo>
                    <a:pt x="15654" y="22271"/>
                  </a:lnTo>
                  <a:lnTo>
                    <a:pt x="15696" y="22144"/>
                  </a:lnTo>
                  <a:lnTo>
                    <a:pt x="15696" y="21975"/>
                  </a:lnTo>
                  <a:lnTo>
                    <a:pt x="15654" y="21847"/>
                  </a:lnTo>
                  <a:lnTo>
                    <a:pt x="15569" y="21720"/>
                  </a:lnTo>
                  <a:lnTo>
                    <a:pt x="15442" y="21635"/>
                  </a:lnTo>
                  <a:lnTo>
                    <a:pt x="15315" y="21635"/>
                  </a:lnTo>
                  <a:lnTo>
                    <a:pt x="15102" y="21678"/>
                  </a:lnTo>
                  <a:lnTo>
                    <a:pt x="14466" y="21975"/>
                  </a:lnTo>
                  <a:lnTo>
                    <a:pt x="13830" y="22356"/>
                  </a:lnTo>
                  <a:lnTo>
                    <a:pt x="13236" y="22738"/>
                  </a:lnTo>
                  <a:lnTo>
                    <a:pt x="12600" y="23162"/>
                  </a:lnTo>
                  <a:lnTo>
                    <a:pt x="12048" y="23629"/>
                  </a:lnTo>
                  <a:lnTo>
                    <a:pt x="11497" y="24096"/>
                  </a:lnTo>
                  <a:lnTo>
                    <a:pt x="10988" y="24647"/>
                  </a:lnTo>
                  <a:lnTo>
                    <a:pt x="10479" y="25156"/>
                  </a:lnTo>
                  <a:lnTo>
                    <a:pt x="10479" y="23756"/>
                  </a:lnTo>
                  <a:lnTo>
                    <a:pt x="10479" y="22356"/>
                  </a:lnTo>
                  <a:lnTo>
                    <a:pt x="10436" y="20956"/>
                  </a:lnTo>
                  <a:lnTo>
                    <a:pt x="10351" y="19514"/>
                  </a:lnTo>
                  <a:lnTo>
                    <a:pt x="10436" y="19429"/>
                  </a:lnTo>
                  <a:lnTo>
                    <a:pt x="10479" y="19344"/>
                  </a:lnTo>
                  <a:lnTo>
                    <a:pt x="10775" y="18623"/>
                  </a:lnTo>
                  <a:lnTo>
                    <a:pt x="11115" y="17902"/>
                  </a:lnTo>
                  <a:lnTo>
                    <a:pt x="11454" y="17223"/>
                  </a:lnTo>
                  <a:lnTo>
                    <a:pt x="11836" y="16587"/>
                  </a:lnTo>
                  <a:lnTo>
                    <a:pt x="12260" y="15951"/>
                  </a:lnTo>
                  <a:lnTo>
                    <a:pt x="12684" y="15314"/>
                  </a:lnTo>
                  <a:lnTo>
                    <a:pt x="13193" y="14678"/>
                  </a:lnTo>
                  <a:lnTo>
                    <a:pt x="13660" y="14084"/>
                  </a:lnTo>
                  <a:lnTo>
                    <a:pt x="13745" y="13915"/>
                  </a:lnTo>
                  <a:lnTo>
                    <a:pt x="13787" y="13745"/>
                  </a:lnTo>
                  <a:lnTo>
                    <a:pt x="13745" y="13618"/>
                  </a:lnTo>
                  <a:lnTo>
                    <a:pt x="13660" y="13490"/>
                  </a:lnTo>
                  <a:lnTo>
                    <a:pt x="13533" y="13363"/>
                  </a:lnTo>
                  <a:lnTo>
                    <a:pt x="13406" y="13321"/>
                  </a:lnTo>
                  <a:lnTo>
                    <a:pt x="13236" y="13363"/>
                  </a:lnTo>
                  <a:lnTo>
                    <a:pt x="13109" y="13448"/>
                  </a:lnTo>
                  <a:lnTo>
                    <a:pt x="12642" y="13999"/>
                  </a:lnTo>
                  <a:lnTo>
                    <a:pt x="12218" y="14508"/>
                  </a:lnTo>
                  <a:lnTo>
                    <a:pt x="11836" y="15060"/>
                  </a:lnTo>
                  <a:lnTo>
                    <a:pt x="11454" y="15654"/>
                  </a:lnTo>
                  <a:lnTo>
                    <a:pt x="11115" y="16205"/>
                  </a:lnTo>
                  <a:lnTo>
                    <a:pt x="10818" y="16799"/>
                  </a:lnTo>
                  <a:lnTo>
                    <a:pt x="10224" y="18029"/>
                  </a:lnTo>
                  <a:lnTo>
                    <a:pt x="10012" y="15866"/>
                  </a:lnTo>
                  <a:lnTo>
                    <a:pt x="9757" y="13702"/>
                  </a:lnTo>
                  <a:lnTo>
                    <a:pt x="9418" y="11581"/>
                  </a:lnTo>
                  <a:lnTo>
                    <a:pt x="8994" y="9460"/>
                  </a:lnTo>
                  <a:lnTo>
                    <a:pt x="9163" y="9036"/>
                  </a:lnTo>
                  <a:lnTo>
                    <a:pt x="9333" y="8697"/>
                  </a:lnTo>
                  <a:lnTo>
                    <a:pt x="9503" y="8315"/>
                  </a:lnTo>
                  <a:lnTo>
                    <a:pt x="9715" y="8018"/>
                  </a:lnTo>
                  <a:lnTo>
                    <a:pt x="10224" y="7382"/>
                  </a:lnTo>
                  <a:lnTo>
                    <a:pt x="10775" y="6745"/>
                  </a:lnTo>
                  <a:lnTo>
                    <a:pt x="10860" y="6618"/>
                  </a:lnTo>
                  <a:lnTo>
                    <a:pt x="10860" y="6491"/>
                  </a:lnTo>
                  <a:lnTo>
                    <a:pt x="10860" y="6364"/>
                  </a:lnTo>
                  <a:lnTo>
                    <a:pt x="10775" y="6279"/>
                  </a:lnTo>
                  <a:lnTo>
                    <a:pt x="10691" y="6194"/>
                  </a:lnTo>
                  <a:lnTo>
                    <a:pt x="10563" y="6151"/>
                  </a:lnTo>
                  <a:lnTo>
                    <a:pt x="10394" y="6151"/>
                  </a:lnTo>
                  <a:lnTo>
                    <a:pt x="10266" y="6236"/>
                  </a:lnTo>
                  <a:lnTo>
                    <a:pt x="9800" y="6660"/>
                  </a:lnTo>
                  <a:lnTo>
                    <a:pt x="9418" y="7127"/>
                  </a:lnTo>
                  <a:lnTo>
                    <a:pt x="9036" y="7636"/>
                  </a:lnTo>
                  <a:lnTo>
                    <a:pt x="8739" y="8188"/>
                  </a:lnTo>
                  <a:lnTo>
                    <a:pt x="8273" y="6109"/>
                  </a:lnTo>
                  <a:lnTo>
                    <a:pt x="7764" y="4115"/>
                  </a:lnTo>
                  <a:lnTo>
                    <a:pt x="7170" y="2079"/>
                  </a:lnTo>
                  <a:lnTo>
                    <a:pt x="6576" y="128"/>
                  </a:lnTo>
                  <a:lnTo>
                    <a:pt x="6533" y="43"/>
                  </a:lnTo>
                  <a:lnTo>
                    <a:pt x="6449" y="0"/>
                  </a:lnTo>
                  <a:close/>
                </a:path>
              </a:pathLst>
            </a:custGeom>
            <a:solidFill>
              <a:srgbClr val="4D9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62;p44">
              <a:extLst>
                <a:ext uri="{FF2B5EF4-FFF2-40B4-BE49-F238E27FC236}">
                  <a16:creationId xmlns:a16="http://schemas.microsoft.com/office/drawing/2014/main" id="{41E3F482-279B-473E-9DA4-13A4A621B90A}"/>
                </a:ext>
              </a:extLst>
            </p:cNvPr>
            <p:cNvSpPr/>
            <p:nvPr/>
          </p:nvSpPr>
          <p:spPr>
            <a:xfrm>
              <a:off x="1123650" y="1507950"/>
              <a:ext cx="688325" cy="969350"/>
            </a:xfrm>
            <a:custGeom>
              <a:avLst/>
              <a:gdLst/>
              <a:ahLst/>
              <a:cxnLst/>
              <a:rect l="l" t="t" r="r" b="b"/>
              <a:pathLst>
                <a:path w="27533" h="38774" extrusionOk="0">
                  <a:moveTo>
                    <a:pt x="1189" y="1"/>
                  </a:moveTo>
                  <a:lnTo>
                    <a:pt x="1019" y="43"/>
                  </a:lnTo>
                  <a:lnTo>
                    <a:pt x="764" y="43"/>
                  </a:lnTo>
                  <a:lnTo>
                    <a:pt x="552" y="128"/>
                  </a:lnTo>
                  <a:lnTo>
                    <a:pt x="383" y="255"/>
                  </a:lnTo>
                  <a:lnTo>
                    <a:pt x="255" y="425"/>
                  </a:lnTo>
                  <a:lnTo>
                    <a:pt x="213" y="637"/>
                  </a:lnTo>
                  <a:lnTo>
                    <a:pt x="213" y="679"/>
                  </a:lnTo>
                  <a:lnTo>
                    <a:pt x="128" y="807"/>
                  </a:lnTo>
                  <a:lnTo>
                    <a:pt x="43" y="976"/>
                  </a:lnTo>
                  <a:lnTo>
                    <a:pt x="1" y="1146"/>
                  </a:lnTo>
                  <a:lnTo>
                    <a:pt x="43" y="1316"/>
                  </a:lnTo>
                  <a:lnTo>
                    <a:pt x="510" y="4200"/>
                  </a:lnTo>
                  <a:lnTo>
                    <a:pt x="1019" y="7043"/>
                  </a:lnTo>
                  <a:lnTo>
                    <a:pt x="1613" y="9885"/>
                  </a:lnTo>
                  <a:lnTo>
                    <a:pt x="2249" y="12727"/>
                  </a:lnTo>
                  <a:lnTo>
                    <a:pt x="2928" y="15527"/>
                  </a:lnTo>
                  <a:lnTo>
                    <a:pt x="3649" y="18369"/>
                  </a:lnTo>
                  <a:lnTo>
                    <a:pt x="4413" y="21126"/>
                  </a:lnTo>
                  <a:lnTo>
                    <a:pt x="5261" y="23926"/>
                  </a:lnTo>
                  <a:lnTo>
                    <a:pt x="5940" y="26047"/>
                  </a:lnTo>
                  <a:lnTo>
                    <a:pt x="6661" y="28211"/>
                  </a:lnTo>
                  <a:lnTo>
                    <a:pt x="7085" y="29271"/>
                  </a:lnTo>
                  <a:lnTo>
                    <a:pt x="7509" y="30332"/>
                  </a:lnTo>
                  <a:lnTo>
                    <a:pt x="7976" y="31392"/>
                  </a:lnTo>
                  <a:lnTo>
                    <a:pt x="8527" y="32368"/>
                  </a:lnTo>
                  <a:lnTo>
                    <a:pt x="9121" y="33344"/>
                  </a:lnTo>
                  <a:lnTo>
                    <a:pt x="9758" y="34277"/>
                  </a:lnTo>
                  <a:lnTo>
                    <a:pt x="10436" y="35125"/>
                  </a:lnTo>
                  <a:lnTo>
                    <a:pt x="10818" y="35507"/>
                  </a:lnTo>
                  <a:lnTo>
                    <a:pt x="11242" y="35889"/>
                  </a:lnTo>
                  <a:lnTo>
                    <a:pt x="11624" y="36271"/>
                  </a:lnTo>
                  <a:lnTo>
                    <a:pt x="12048" y="36610"/>
                  </a:lnTo>
                  <a:lnTo>
                    <a:pt x="12515" y="36907"/>
                  </a:lnTo>
                  <a:lnTo>
                    <a:pt x="12982" y="37246"/>
                  </a:lnTo>
                  <a:lnTo>
                    <a:pt x="13491" y="37501"/>
                  </a:lnTo>
                  <a:lnTo>
                    <a:pt x="14000" y="37755"/>
                  </a:lnTo>
                  <a:lnTo>
                    <a:pt x="14551" y="37968"/>
                  </a:lnTo>
                  <a:lnTo>
                    <a:pt x="15103" y="38180"/>
                  </a:lnTo>
                  <a:lnTo>
                    <a:pt x="16206" y="38477"/>
                  </a:lnTo>
                  <a:lnTo>
                    <a:pt x="17266" y="38689"/>
                  </a:lnTo>
                  <a:lnTo>
                    <a:pt x="18327" y="38774"/>
                  </a:lnTo>
                  <a:lnTo>
                    <a:pt x="19387" y="38774"/>
                  </a:lnTo>
                  <a:lnTo>
                    <a:pt x="20448" y="38689"/>
                  </a:lnTo>
                  <a:lnTo>
                    <a:pt x="20957" y="38604"/>
                  </a:lnTo>
                  <a:lnTo>
                    <a:pt x="21466" y="38477"/>
                  </a:lnTo>
                  <a:lnTo>
                    <a:pt x="21933" y="38349"/>
                  </a:lnTo>
                  <a:lnTo>
                    <a:pt x="22399" y="38180"/>
                  </a:lnTo>
                  <a:lnTo>
                    <a:pt x="22866" y="38010"/>
                  </a:lnTo>
                  <a:lnTo>
                    <a:pt x="23333" y="37798"/>
                  </a:lnTo>
                  <a:lnTo>
                    <a:pt x="23757" y="37586"/>
                  </a:lnTo>
                  <a:lnTo>
                    <a:pt x="24181" y="37331"/>
                  </a:lnTo>
                  <a:lnTo>
                    <a:pt x="24563" y="37034"/>
                  </a:lnTo>
                  <a:lnTo>
                    <a:pt x="24945" y="36737"/>
                  </a:lnTo>
                  <a:lnTo>
                    <a:pt x="25284" y="36398"/>
                  </a:lnTo>
                  <a:lnTo>
                    <a:pt x="25623" y="36059"/>
                  </a:lnTo>
                  <a:lnTo>
                    <a:pt x="25920" y="35677"/>
                  </a:lnTo>
                  <a:lnTo>
                    <a:pt x="26217" y="35253"/>
                  </a:lnTo>
                  <a:lnTo>
                    <a:pt x="26472" y="34828"/>
                  </a:lnTo>
                  <a:lnTo>
                    <a:pt x="26726" y="34362"/>
                  </a:lnTo>
                  <a:lnTo>
                    <a:pt x="26938" y="33895"/>
                  </a:lnTo>
                  <a:lnTo>
                    <a:pt x="27108" y="33386"/>
                  </a:lnTo>
                  <a:lnTo>
                    <a:pt x="27278" y="32877"/>
                  </a:lnTo>
                  <a:lnTo>
                    <a:pt x="27363" y="32326"/>
                  </a:lnTo>
                  <a:lnTo>
                    <a:pt x="27490" y="31732"/>
                  </a:lnTo>
                  <a:lnTo>
                    <a:pt x="27532" y="31138"/>
                  </a:lnTo>
                  <a:lnTo>
                    <a:pt x="27532" y="30544"/>
                  </a:lnTo>
                  <a:lnTo>
                    <a:pt x="27532" y="29950"/>
                  </a:lnTo>
                  <a:lnTo>
                    <a:pt x="27490" y="29356"/>
                  </a:lnTo>
                  <a:lnTo>
                    <a:pt x="27447" y="28720"/>
                  </a:lnTo>
                  <a:lnTo>
                    <a:pt x="27235" y="27532"/>
                  </a:lnTo>
                  <a:lnTo>
                    <a:pt x="26938" y="26387"/>
                  </a:lnTo>
                  <a:lnTo>
                    <a:pt x="26599" y="25199"/>
                  </a:lnTo>
                  <a:lnTo>
                    <a:pt x="26132" y="24053"/>
                  </a:lnTo>
                  <a:lnTo>
                    <a:pt x="25623" y="22908"/>
                  </a:lnTo>
                  <a:lnTo>
                    <a:pt x="25029" y="21805"/>
                  </a:lnTo>
                  <a:lnTo>
                    <a:pt x="24435" y="20702"/>
                  </a:lnTo>
                  <a:lnTo>
                    <a:pt x="23757" y="19599"/>
                  </a:lnTo>
                  <a:lnTo>
                    <a:pt x="23036" y="18539"/>
                  </a:lnTo>
                  <a:lnTo>
                    <a:pt x="22314" y="17521"/>
                  </a:lnTo>
                  <a:lnTo>
                    <a:pt x="21593" y="16545"/>
                  </a:lnTo>
                  <a:lnTo>
                    <a:pt x="20830" y="15569"/>
                  </a:lnTo>
                  <a:lnTo>
                    <a:pt x="19303" y="13745"/>
                  </a:lnTo>
                  <a:lnTo>
                    <a:pt x="18412" y="12685"/>
                  </a:lnTo>
                  <a:lnTo>
                    <a:pt x="17436" y="11666"/>
                  </a:lnTo>
                  <a:lnTo>
                    <a:pt x="16460" y="10606"/>
                  </a:lnTo>
                  <a:lnTo>
                    <a:pt x="15442" y="9630"/>
                  </a:lnTo>
                  <a:lnTo>
                    <a:pt x="14424" y="8612"/>
                  </a:lnTo>
                  <a:lnTo>
                    <a:pt x="13364" y="7679"/>
                  </a:lnTo>
                  <a:lnTo>
                    <a:pt x="12261" y="6746"/>
                  </a:lnTo>
                  <a:lnTo>
                    <a:pt x="11158" y="5855"/>
                  </a:lnTo>
                  <a:lnTo>
                    <a:pt x="10012" y="4964"/>
                  </a:lnTo>
                  <a:lnTo>
                    <a:pt x="8824" y="4158"/>
                  </a:lnTo>
                  <a:lnTo>
                    <a:pt x="7637" y="3352"/>
                  </a:lnTo>
                  <a:lnTo>
                    <a:pt x="6406" y="2588"/>
                  </a:lnTo>
                  <a:lnTo>
                    <a:pt x="5176" y="1867"/>
                  </a:lnTo>
                  <a:lnTo>
                    <a:pt x="3946" y="1231"/>
                  </a:lnTo>
                  <a:lnTo>
                    <a:pt x="2673" y="594"/>
                  </a:lnTo>
                  <a:lnTo>
                    <a:pt x="1358" y="43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ABCB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2063;p44">
              <a:extLst>
                <a:ext uri="{FF2B5EF4-FFF2-40B4-BE49-F238E27FC236}">
                  <a16:creationId xmlns:a16="http://schemas.microsoft.com/office/drawing/2014/main" id="{F970D458-E192-41D3-9F1F-8848FFD06B0C}"/>
                </a:ext>
              </a:extLst>
            </p:cNvPr>
            <p:cNvSpPr/>
            <p:nvPr/>
          </p:nvSpPr>
          <p:spPr>
            <a:xfrm>
              <a:off x="1123650" y="1507950"/>
              <a:ext cx="583325" cy="969350"/>
            </a:xfrm>
            <a:custGeom>
              <a:avLst/>
              <a:gdLst/>
              <a:ahLst/>
              <a:cxnLst/>
              <a:rect l="l" t="t" r="r" b="b"/>
              <a:pathLst>
                <a:path w="23333" h="38774" extrusionOk="0">
                  <a:moveTo>
                    <a:pt x="1189" y="1"/>
                  </a:moveTo>
                  <a:lnTo>
                    <a:pt x="1019" y="43"/>
                  </a:lnTo>
                  <a:lnTo>
                    <a:pt x="764" y="43"/>
                  </a:lnTo>
                  <a:lnTo>
                    <a:pt x="552" y="128"/>
                  </a:lnTo>
                  <a:lnTo>
                    <a:pt x="383" y="255"/>
                  </a:lnTo>
                  <a:lnTo>
                    <a:pt x="255" y="425"/>
                  </a:lnTo>
                  <a:lnTo>
                    <a:pt x="213" y="637"/>
                  </a:lnTo>
                  <a:lnTo>
                    <a:pt x="213" y="679"/>
                  </a:lnTo>
                  <a:lnTo>
                    <a:pt x="128" y="807"/>
                  </a:lnTo>
                  <a:lnTo>
                    <a:pt x="43" y="976"/>
                  </a:lnTo>
                  <a:lnTo>
                    <a:pt x="1" y="1146"/>
                  </a:lnTo>
                  <a:lnTo>
                    <a:pt x="43" y="1316"/>
                  </a:lnTo>
                  <a:lnTo>
                    <a:pt x="510" y="4200"/>
                  </a:lnTo>
                  <a:lnTo>
                    <a:pt x="1019" y="7043"/>
                  </a:lnTo>
                  <a:lnTo>
                    <a:pt x="1613" y="9885"/>
                  </a:lnTo>
                  <a:lnTo>
                    <a:pt x="2249" y="12727"/>
                  </a:lnTo>
                  <a:lnTo>
                    <a:pt x="2928" y="15527"/>
                  </a:lnTo>
                  <a:lnTo>
                    <a:pt x="3649" y="18369"/>
                  </a:lnTo>
                  <a:lnTo>
                    <a:pt x="4413" y="21126"/>
                  </a:lnTo>
                  <a:lnTo>
                    <a:pt x="5261" y="23926"/>
                  </a:lnTo>
                  <a:lnTo>
                    <a:pt x="5940" y="26047"/>
                  </a:lnTo>
                  <a:lnTo>
                    <a:pt x="6661" y="28211"/>
                  </a:lnTo>
                  <a:lnTo>
                    <a:pt x="7085" y="29271"/>
                  </a:lnTo>
                  <a:lnTo>
                    <a:pt x="7509" y="30332"/>
                  </a:lnTo>
                  <a:lnTo>
                    <a:pt x="7976" y="31392"/>
                  </a:lnTo>
                  <a:lnTo>
                    <a:pt x="8527" y="32368"/>
                  </a:lnTo>
                  <a:lnTo>
                    <a:pt x="9121" y="33344"/>
                  </a:lnTo>
                  <a:lnTo>
                    <a:pt x="9758" y="34277"/>
                  </a:lnTo>
                  <a:lnTo>
                    <a:pt x="10436" y="35125"/>
                  </a:lnTo>
                  <a:lnTo>
                    <a:pt x="10818" y="35507"/>
                  </a:lnTo>
                  <a:lnTo>
                    <a:pt x="11242" y="35889"/>
                  </a:lnTo>
                  <a:lnTo>
                    <a:pt x="11624" y="36271"/>
                  </a:lnTo>
                  <a:lnTo>
                    <a:pt x="12048" y="36610"/>
                  </a:lnTo>
                  <a:lnTo>
                    <a:pt x="12515" y="36907"/>
                  </a:lnTo>
                  <a:lnTo>
                    <a:pt x="12982" y="37246"/>
                  </a:lnTo>
                  <a:lnTo>
                    <a:pt x="13491" y="37501"/>
                  </a:lnTo>
                  <a:lnTo>
                    <a:pt x="14000" y="37755"/>
                  </a:lnTo>
                  <a:lnTo>
                    <a:pt x="14551" y="37968"/>
                  </a:lnTo>
                  <a:lnTo>
                    <a:pt x="15103" y="38180"/>
                  </a:lnTo>
                  <a:lnTo>
                    <a:pt x="16206" y="38477"/>
                  </a:lnTo>
                  <a:lnTo>
                    <a:pt x="17266" y="38689"/>
                  </a:lnTo>
                  <a:lnTo>
                    <a:pt x="18327" y="38774"/>
                  </a:lnTo>
                  <a:lnTo>
                    <a:pt x="19387" y="38774"/>
                  </a:lnTo>
                  <a:lnTo>
                    <a:pt x="20448" y="38689"/>
                  </a:lnTo>
                  <a:lnTo>
                    <a:pt x="20957" y="38604"/>
                  </a:lnTo>
                  <a:lnTo>
                    <a:pt x="21466" y="38477"/>
                  </a:lnTo>
                  <a:lnTo>
                    <a:pt x="21933" y="38349"/>
                  </a:lnTo>
                  <a:lnTo>
                    <a:pt x="22399" y="38180"/>
                  </a:lnTo>
                  <a:lnTo>
                    <a:pt x="22866" y="38010"/>
                  </a:lnTo>
                  <a:lnTo>
                    <a:pt x="23333" y="37798"/>
                  </a:lnTo>
                  <a:lnTo>
                    <a:pt x="22017" y="37246"/>
                  </a:lnTo>
                  <a:lnTo>
                    <a:pt x="20702" y="36652"/>
                  </a:lnTo>
                  <a:lnTo>
                    <a:pt x="19939" y="36228"/>
                  </a:lnTo>
                  <a:lnTo>
                    <a:pt x="19175" y="35804"/>
                  </a:lnTo>
                  <a:lnTo>
                    <a:pt x="18454" y="35380"/>
                  </a:lnTo>
                  <a:lnTo>
                    <a:pt x="17733" y="34913"/>
                  </a:lnTo>
                  <a:lnTo>
                    <a:pt x="17054" y="34404"/>
                  </a:lnTo>
                  <a:lnTo>
                    <a:pt x="16418" y="33895"/>
                  </a:lnTo>
                  <a:lnTo>
                    <a:pt x="15739" y="33344"/>
                  </a:lnTo>
                  <a:lnTo>
                    <a:pt x="15145" y="32750"/>
                  </a:lnTo>
                  <a:lnTo>
                    <a:pt x="14551" y="32198"/>
                  </a:lnTo>
                  <a:lnTo>
                    <a:pt x="13957" y="31562"/>
                  </a:lnTo>
                  <a:lnTo>
                    <a:pt x="13406" y="30926"/>
                  </a:lnTo>
                  <a:lnTo>
                    <a:pt x="12854" y="30289"/>
                  </a:lnTo>
                  <a:lnTo>
                    <a:pt x="12345" y="29611"/>
                  </a:lnTo>
                  <a:lnTo>
                    <a:pt x="11836" y="28932"/>
                  </a:lnTo>
                  <a:lnTo>
                    <a:pt x="10861" y="27489"/>
                  </a:lnTo>
                  <a:lnTo>
                    <a:pt x="10394" y="26683"/>
                  </a:lnTo>
                  <a:lnTo>
                    <a:pt x="9927" y="25877"/>
                  </a:lnTo>
                  <a:lnTo>
                    <a:pt x="9079" y="24265"/>
                  </a:lnTo>
                  <a:lnTo>
                    <a:pt x="8358" y="22611"/>
                  </a:lnTo>
                  <a:lnTo>
                    <a:pt x="7679" y="20914"/>
                  </a:lnTo>
                  <a:lnTo>
                    <a:pt x="7085" y="19175"/>
                  </a:lnTo>
                  <a:lnTo>
                    <a:pt x="6534" y="17436"/>
                  </a:lnTo>
                  <a:lnTo>
                    <a:pt x="6067" y="15654"/>
                  </a:lnTo>
                  <a:lnTo>
                    <a:pt x="5643" y="13872"/>
                  </a:lnTo>
                  <a:lnTo>
                    <a:pt x="5346" y="12388"/>
                  </a:lnTo>
                  <a:lnTo>
                    <a:pt x="5091" y="10860"/>
                  </a:lnTo>
                  <a:lnTo>
                    <a:pt x="4922" y="9376"/>
                  </a:lnTo>
                  <a:lnTo>
                    <a:pt x="4794" y="7849"/>
                  </a:lnTo>
                  <a:lnTo>
                    <a:pt x="4752" y="6364"/>
                  </a:lnTo>
                  <a:lnTo>
                    <a:pt x="4794" y="4879"/>
                  </a:lnTo>
                  <a:lnTo>
                    <a:pt x="4837" y="4115"/>
                  </a:lnTo>
                  <a:lnTo>
                    <a:pt x="4922" y="3352"/>
                  </a:lnTo>
                  <a:lnTo>
                    <a:pt x="5049" y="2631"/>
                  </a:lnTo>
                  <a:lnTo>
                    <a:pt x="5176" y="1867"/>
                  </a:lnTo>
                  <a:lnTo>
                    <a:pt x="4243" y="1400"/>
                  </a:lnTo>
                  <a:lnTo>
                    <a:pt x="3310" y="891"/>
                  </a:lnTo>
                  <a:lnTo>
                    <a:pt x="2334" y="467"/>
                  </a:lnTo>
                  <a:lnTo>
                    <a:pt x="1358" y="43"/>
                  </a:lnTo>
                  <a:lnTo>
                    <a:pt x="1189" y="1"/>
                  </a:lnTo>
                  <a:close/>
                </a:path>
              </a:pathLst>
            </a:custGeom>
            <a:solidFill>
              <a:srgbClr val="71B90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64;p44">
              <a:extLst>
                <a:ext uri="{FF2B5EF4-FFF2-40B4-BE49-F238E27FC236}">
                  <a16:creationId xmlns:a16="http://schemas.microsoft.com/office/drawing/2014/main" id="{15D28F1F-C58D-4906-8AB0-337D3F9CE180}"/>
                </a:ext>
              </a:extLst>
            </p:cNvPr>
            <p:cNvSpPr/>
            <p:nvPr/>
          </p:nvSpPr>
          <p:spPr>
            <a:xfrm>
              <a:off x="1169250" y="1570525"/>
              <a:ext cx="562125" cy="886625"/>
            </a:xfrm>
            <a:custGeom>
              <a:avLst/>
              <a:gdLst/>
              <a:ahLst/>
              <a:cxnLst/>
              <a:rect l="l" t="t" r="r" b="b"/>
              <a:pathLst>
                <a:path w="22485" h="35465" extrusionOk="0">
                  <a:moveTo>
                    <a:pt x="213" y="0"/>
                  </a:moveTo>
                  <a:lnTo>
                    <a:pt x="86" y="85"/>
                  </a:lnTo>
                  <a:lnTo>
                    <a:pt x="1" y="128"/>
                  </a:lnTo>
                  <a:lnTo>
                    <a:pt x="1" y="170"/>
                  </a:lnTo>
                  <a:lnTo>
                    <a:pt x="1" y="255"/>
                  </a:lnTo>
                  <a:lnTo>
                    <a:pt x="43" y="340"/>
                  </a:lnTo>
                  <a:lnTo>
                    <a:pt x="1486" y="1825"/>
                  </a:lnTo>
                  <a:lnTo>
                    <a:pt x="2886" y="3309"/>
                  </a:lnTo>
                  <a:lnTo>
                    <a:pt x="4243" y="4879"/>
                  </a:lnTo>
                  <a:lnTo>
                    <a:pt x="5558" y="6448"/>
                  </a:lnTo>
                  <a:lnTo>
                    <a:pt x="5049" y="6279"/>
                  </a:lnTo>
                  <a:lnTo>
                    <a:pt x="4498" y="6152"/>
                  </a:lnTo>
                  <a:lnTo>
                    <a:pt x="3946" y="6024"/>
                  </a:lnTo>
                  <a:lnTo>
                    <a:pt x="3437" y="5982"/>
                  </a:lnTo>
                  <a:lnTo>
                    <a:pt x="2886" y="5939"/>
                  </a:lnTo>
                  <a:lnTo>
                    <a:pt x="2334" y="5939"/>
                  </a:lnTo>
                  <a:lnTo>
                    <a:pt x="1783" y="6024"/>
                  </a:lnTo>
                  <a:lnTo>
                    <a:pt x="1231" y="6152"/>
                  </a:lnTo>
                  <a:lnTo>
                    <a:pt x="1189" y="6152"/>
                  </a:lnTo>
                  <a:lnTo>
                    <a:pt x="1146" y="6194"/>
                  </a:lnTo>
                  <a:lnTo>
                    <a:pt x="1104" y="6321"/>
                  </a:lnTo>
                  <a:lnTo>
                    <a:pt x="1146" y="6448"/>
                  </a:lnTo>
                  <a:lnTo>
                    <a:pt x="1189" y="6491"/>
                  </a:lnTo>
                  <a:lnTo>
                    <a:pt x="1274" y="6491"/>
                  </a:lnTo>
                  <a:lnTo>
                    <a:pt x="2631" y="6576"/>
                  </a:lnTo>
                  <a:lnTo>
                    <a:pt x="3267" y="6661"/>
                  </a:lnTo>
                  <a:lnTo>
                    <a:pt x="3904" y="6745"/>
                  </a:lnTo>
                  <a:lnTo>
                    <a:pt x="4540" y="6873"/>
                  </a:lnTo>
                  <a:lnTo>
                    <a:pt x="5176" y="7085"/>
                  </a:lnTo>
                  <a:lnTo>
                    <a:pt x="5770" y="7297"/>
                  </a:lnTo>
                  <a:lnTo>
                    <a:pt x="6407" y="7594"/>
                  </a:lnTo>
                  <a:lnTo>
                    <a:pt x="6491" y="7594"/>
                  </a:lnTo>
                  <a:lnTo>
                    <a:pt x="7679" y="9206"/>
                  </a:lnTo>
                  <a:lnTo>
                    <a:pt x="8867" y="10818"/>
                  </a:lnTo>
                  <a:lnTo>
                    <a:pt x="10012" y="12472"/>
                  </a:lnTo>
                  <a:lnTo>
                    <a:pt x="11073" y="14169"/>
                  </a:lnTo>
                  <a:lnTo>
                    <a:pt x="10097" y="13787"/>
                  </a:lnTo>
                  <a:lnTo>
                    <a:pt x="9122" y="13448"/>
                  </a:lnTo>
                  <a:lnTo>
                    <a:pt x="8103" y="13193"/>
                  </a:lnTo>
                  <a:lnTo>
                    <a:pt x="7085" y="12981"/>
                  </a:lnTo>
                  <a:lnTo>
                    <a:pt x="6067" y="12896"/>
                  </a:lnTo>
                  <a:lnTo>
                    <a:pt x="5007" y="12854"/>
                  </a:lnTo>
                  <a:lnTo>
                    <a:pt x="3989" y="12854"/>
                  </a:lnTo>
                  <a:lnTo>
                    <a:pt x="2928" y="12981"/>
                  </a:lnTo>
                  <a:lnTo>
                    <a:pt x="2843" y="13024"/>
                  </a:lnTo>
                  <a:lnTo>
                    <a:pt x="2758" y="13066"/>
                  </a:lnTo>
                  <a:lnTo>
                    <a:pt x="2716" y="13151"/>
                  </a:lnTo>
                  <a:lnTo>
                    <a:pt x="2716" y="13236"/>
                  </a:lnTo>
                  <a:lnTo>
                    <a:pt x="2758" y="13321"/>
                  </a:lnTo>
                  <a:lnTo>
                    <a:pt x="2801" y="13406"/>
                  </a:lnTo>
                  <a:lnTo>
                    <a:pt x="2843" y="13448"/>
                  </a:lnTo>
                  <a:lnTo>
                    <a:pt x="2970" y="13490"/>
                  </a:lnTo>
                  <a:lnTo>
                    <a:pt x="4116" y="13448"/>
                  </a:lnTo>
                  <a:lnTo>
                    <a:pt x="5261" y="13490"/>
                  </a:lnTo>
                  <a:lnTo>
                    <a:pt x="6364" y="13618"/>
                  </a:lnTo>
                  <a:lnTo>
                    <a:pt x="7467" y="13787"/>
                  </a:lnTo>
                  <a:lnTo>
                    <a:pt x="8570" y="14042"/>
                  </a:lnTo>
                  <a:lnTo>
                    <a:pt x="9631" y="14381"/>
                  </a:lnTo>
                  <a:lnTo>
                    <a:pt x="10691" y="14805"/>
                  </a:lnTo>
                  <a:lnTo>
                    <a:pt x="11752" y="15272"/>
                  </a:lnTo>
                  <a:lnTo>
                    <a:pt x="12388" y="16417"/>
                  </a:lnTo>
                  <a:lnTo>
                    <a:pt x="13109" y="17648"/>
                  </a:lnTo>
                  <a:lnTo>
                    <a:pt x="13745" y="18920"/>
                  </a:lnTo>
                  <a:lnTo>
                    <a:pt x="14382" y="20150"/>
                  </a:lnTo>
                  <a:lnTo>
                    <a:pt x="14976" y="21423"/>
                  </a:lnTo>
                  <a:lnTo>
                    <a:pt x="13788" y="21084"/>
                  </a:lnTo>
                  <a:lnTo>
                    <a:pt x="12558" y="20744"/>
                  </a:lnTo>
                  <a:lnTo>
                    <a:pt x="11327" y="20532"/>
                  </a:lnTo>
                  <a:lnTo>
                    <a:pt x="10097" y="20363"/>
                  </a:lnTo>
                  <a:lnTo>
                    <a:pt x="8867" y="20278"/>
                  </a:lnTo>
                  <a:lnTo>
                    <a:pt x="7637" y="20235"/>
                  </a:lnTo>
                  <a:lnTo>
                    <a:pt x="6364" y="20278"/>
                  </a:lnTo>
                  <a:lnTo>
                    <a:pt x="5134" y="20405"/>
                  </a:lnTo>
                  <a:lnTo>
                    <a:pt x="5007" y="20447"/>
                  </a:lnTo>
                  <a:lnTo>
                    <a:pt x="4922" y="20532"/>
                  </a:lnTo>
                  <a:lnTo>
                    <a:pt x="4879" y="20660"/>
                  </a:lnTo>
                  <a:lnTo>
                    <a:pt x="4879" y="20744"/>
                  </a:lnTo>
                  <a:lnTo>
                    <a:pt x="4922" y="20872"/>
                  </a:lnTo>
                  <a:lnTo>
                    <a:pt x="4964" y="20956"/>
                  </a:lnTo>
                  <a:lnTo>
                    <a:pt x="5049" y="20999"/>
                  </a:lnTo>
                  <a:lnTo>
                    <a:pt x="5176" y="21041"/>
                  </a:lnTo>
                  <a:lnTo>
                    <a:pt x="6491" y="20999"/>
                  </a:lnTo>
                  <a:lnTo>
                    <a:pt x="7764" y="21041"/>
                  </a:lnTo>
                  <a:lnTo>
                    <a:pt x="9079" y="21126"/>
                  </a:lnTo>
                  <a:lnTo>
                    <a:pt x="10352" y="21253"/>
                  </a:lnTo>
                  <a:lnTo>
                    <a:pt x="11624" y="21466"/>
                  </a:lnTo>
                  <a:lnTo>
                    <a:pt x="12897" y="21720"/>
                  </a:lnTo>
                  <a:lnTo>
                    <a:pt x="14127" y="22059"/>
                  </a:lnTo>
                  <a:lnTo>
                    <a:pt x="15400" y="22484"/>
                  </a:lnTo>
                  <a:lnTo>
                    <a:pt x="15442" y="22526"/>
                  </a:lnTo>
                  <a:lnTo>
                    <a:pt x="16079" y="23926"/>
                  </a:lnTo>
                  <a:lnTo>
                    <a:pt x="16672" y="25368"/>
                  </a:lnTo>
                  <a:lnTo>
                    <a:pt x="17775" y="28211"/>
                  </a:lnTo>
                  <a:lnTo>
                    <a:pt x="16588" y="27871"/>
                  </a:lnTo>
                  <a:lnTo>
                    <a:pt x="15357" y="27617"/>
                  </a:lnTo>
                  <a:lnTo>
                    <a:pt x="14170" y="27405"/>
                  </a:lnTo>
                  <a:lnTo>
                    <a:pt x="12939" y="27320"/>
                  </a:lnTo>
                  <a:lnTo>
                    <a:pt x="11709" y="27277"/>
                  </a:lnTo>
                  <a:lnTo>
                    <a:pt x="10479" y="27320"/>
                  </a:lnTo>
                  <a:lnTo>
                    <a:pt x="9249" y="27489"/>
                  </a:lnTo>
                  <a:lnTo>
                    <a:pt x="8019" y="27701"/>
                  </a:lnTo>
                  <a:lnTo>
                    <a:pt x="7934" y="27744"/>
                  </a:lnTo>
                  <a:lnTo>
                    <a:pt x="7849" y="27829"/>
                  </a:lnTo>
                  <a:lnTo>
                    <a:pt x="7806" y="27956"/>
                  </a:lnTo>
                  <a:lnTo>
                    <a:pt x="7806" y="28041"/>
                  </a:lnTo>
                  <a:lnTo>
                    <a:pt x="7849" y="28126"/>
                  </a:lnTo>
                  <a:lnTo>
                    <a:pt x="7934" y="28211"/>
                  </a:lnTo>
                  <a:lnTo>
                    <a:pt x="8019" y="28295"/>
                  </a:lnTo>
                  <a:lnTo>
                    <a:pt x="8146" y="28295"/>
                  </a:lnTo>
                  <a:lnTo>
                    <a:pt x="9461" y="28168"/>
                  </a:lnTo>
                  <a:lnTo>
                    <a:pt x="10691" y="28083"/>
                  </a:lnTo>
                  <a:lnTo>
                    <a:pt x="11964" y="28126"/>
                  </a:lnTo>
                  <a:lnTo>
                    <a:pt x="13236" y="28211"/>
                  </a:lnTo>
                  <a:lnTo>
                    <a:pt x="14467" y="28338"/>
                  </a:lnTo>
                  <a:lnTo>
                    <a:pt x="15697" y="28592"/>
                  </a:lnTo>
                  <a:lnTo>
                    <a:pt x="16927" y="28889"/>
                  </a:lnTo>
                  <a:lnTo>
                    <a:pt x="18157" y="29313"/>
                  </a:lnTo>
                  <a:lnTo>
                    <a:pt x="19133" y="32198"/>
                  </a:lnTo>
                  <a:lnTo>
                    <a:pt x="20109" y="35168"/>
                  </a:lnTo>
                  <a:lnTo>
                    <a:pt x="20193" y="35295"/>
                  </a:lnTo>
                  <a:lnTo>
                    <a:pt x="20278" y="35422"/>
                  </a:lnTo>
                  <a:lnTo>
                    <a:pt x="20448" y="35465"/>
                  </a:lnTo>
                  <a:lnTo>
                    <a:pt x="20575" y="35465"/>
                  </a:lnTo>
                  <a:lnTo>
                    <a:pt x="20745" y="35422"/>
                  </a:lnTo>
                  <a:lnTo>
                    <a:pt x="20830" y="35295"/>
                  </a:lnTo>
                  <a:lnTo>
                    <a:pt x="20915" y="35168"/>
                  </a:lnTo>
                  <a:lnTo>
                    <a:pt x="20872" y="34998"/>
                  </a:lnTo>
                  <a:lnTo>
                    <a:pt x="20533" y="33428"/>
                  </a:lnTo>
                  <a:lnTo>
                    <a:pt x="20109" y="31816"/>
                  </a:lnTo>
                  <a:lnTo>
                    <a:pt x="19642" y="30289"/>
                  </a:lnTo>
                  <a:lnTo>
                    <a:pt x="19133" y="28720"/>
                  </a:lnTo>
                  <a:lnTo>
                    <a:pt x="19387" y="27871"/>
                  </a:lnTo>
                  <a:lnTo>
                    <a:pt x="19684" y="27023"/>
                  </a:lnTo>
                  <a:lnTo>
                    <a:pt x="20066" y="26217"/>
                  </a:lnTo>
                  <a:lnTo>
                    <a:pt x="20448" y="25411"/>
                  </a:lnTo>
                  <a:lnTo>
                    <a:pt x="20872" y="24647"/>
                  </a:lnTo>
                  <a:lnTo>
                    <a:pt x="21339" y="23926"/>
                  </a:lnTo>
                  <a:lnTo>
                    <a:pt x="21848" y="23205"/>
                  </a:lnTo>
                  <a:lnTo>
                    <a:pt x="22399" y="22484"/>
                  </a:lnTo>
                  <a:lnTo>
                    <a:pt x="22484" y="22314"/>
                  </a:lnTo>
                  <a:lnTo>
                    <a:pt x="22484" y="22187"/>
                  </a:lnTo>
                  <a:lnTo>
                    <a:pt x="22442" y="22017"/>
                  </a:lnTo>
                  <a:lnTo>
                    <a:pt x="22315" y="21890"/>
                  </a:lnTo>
                  <a:lnTo>
                    <a:pt x="22187" y="21805"/>
                  </a:lnTo>
                  <a:lnTo>
                    <a:pt x="22060" y="21762"/>
                  </a:lnTo>
                  <a:lnTo>
                    <a:pt x="21890" y="21762"/>
                  </a:lnTo>
                  <a:lnTo>
                    <a:pt x="21763" y="21890"/>
                  </a:lnTo>
                  <a:lnTo>
                    <a:pt x="21212" y="22484"/>
                  </a:lnTo>
                  <a:lnTo>
                    <a:pt x="20703" y="23162"/>
                  </a:lnTo>
                  <a:lnTo>
                    <a:pt x="20278" y="23841"/>
                  </a:lnTo>
                  <a:lnTo>
                    <a:pt x="19854" y="24520"/>
                  </a:lnTo>
                  <a:lnTo>
                    <a:pt x="19515" y="25241"/>
                  </a:lnTo>
                  <a:lnTo>
                    <a:pt x="19218" y="26005"/>
                  </a:lnTo>
                  <a:lnTo>
                    <a:pt x="18921" y="26768"/>
                  </a:lnTo>
                  <a:lnTo>
                    <a:pt x="18709" y="27532"/>
                  </a:lnTo>
                  <a:lnTo>
                    <a:pt x="18115" y="26005"/>
                  </a:lnTo>
                  <a:lnTo>
                    <a:pt x="17479" y="24435"/>
                  </a:lnTo>
                  <a:lnTo>
                    <a:pt x="16800" y="22908"/>
                  </a:lnTo>
                  <a:lnTo>
                    <a:pt x="16079" y="21381"/>
                  </a:lnTo>
                  <a:lnTo>
                    <a:pt x="16333" y="20617"/>
                  </a:lnTo>
                  <a:lnTo>
                    <a:pt x="16545" y="19854"/>
                  </a:lnTo>
                  <a:lnTo>
                    <a:pt x="16842" y="19132"/>
                  </a:lnTo>
                  <a:lnTo>
                    <a:pt x="17139" y="18369"/>
                  </a:lnTo>
                  <a:lnTo>
                    <a:pt x="17479" y="17648"/>
                  </a:lnTo>
                  <a:lnTo>
                    <a:pt x="17860" y="16926"/>
                  </a:lnTo>
                  <a:lnTo>
                    <a:pt x="18242" y="16248"/>
                  </a:lnTo>
                  <a:lnTo>
                    <a:pt x="18709" y="15527"/>
                  </a:lnTo>
                  <a:lnTo>
                    <a:pt x="18751" y="15357"/>
                  </a:lnTo>
                  <a:lnTo>
                    <a:pt x="18751" y="15230"/>
                  </a:lnTo>
                  <a:lnTo>
                    <a:pt x="18709" y="15060"/>
                  </a:lnTo>
                  <a:lnTo>
                    <a:pt x="18581" y="14975"/>
                  </a:lnTo>
                  <a:lnTo>
                    <a:pt x="18454" y="14890"/>
                  </a:lnTo>
                  <a:lnTo>
                    <a:pt x="18285" y="14890"/>
                  </a:lnTo>
                  <a:lnTo>
                    <a:pt x="18157" y="14933"/>
                  </a:lnTo>
                  <a:lnTo>
                    <a:pt x="18030" y="15060"/>
                  </a:lnTo>
                  <a:lnTo>
                    <a:pt x="17606" y="15654"/>
                  </a:lnTo>
                  <a:lnTo>
                    <a:pt x="17182" y="16290"/>
                  </a:lnTo>
                  <a:lnTo>
                    <a:pt x="16842" y="16926"/>
                  </a:lnTo>
                  <a:lnTo>
                    <a:pt x="16503" y="17563"/>
                  </a:lnTo>
                  <a:lnTo>
                    <a:pt x="16206" y="18242"/>
                  </a:lnTo>
                  <a:lnTo>
                    <a:pt x="15951" y="18920"/>
                  </a:lnTo>
                  <a:lnTo>
                    <a:pt x="15739" y="19641"/>
                  </a:lnTo>
                  <a:lnTo>
                    <a:pt x="15570" y="20363"/>
                  </a:lnTo>
                  <a:lnTo>
                    <a:pt x="14891" y="19090"/>
                  </a:lnTo>
                  <a:lnTo>
                    <a:pt x="14212" y="17860"/>
                  </a:lnTo>
                  <a:lnTo>
                    <a:pt x="13533" y="16630"/>
                  </a:lnTo>
                  <a:lnTo>
                    <a:pt x="12770" y="15442"/>
                  </a:lnTo>
                  <a:lnTo>
                    <a:pt x="12812" y="15314"/>
                  </a:lnTo>
                  <a:lnTo>
                    <a:pt x="12812" y="15187"/>
                  </a:lnTo>
                  <a:lnTo>
                    <a:pt x="12727" y="14424"/>
                  </a:lnTo>
                  <a:lnTo>
                    <a:pt x="12685" y="13660"/>
                  </a:lnTo>
                  <a:lnTo>
                    <a:pt x="12685" y="12896"/>
                  </a:lnTo>
                  <a:lnTo>
                    <a:pt x="12727" y="12133"/>
                  </a:lnTo>
                  <a:lnTo>
                    <a:pt x="12770" y="11369"/>
                  </a:lnTo>
                  <a:lnTo>
                    <a:pt x="12897" y="10606"/>
                  </a:lnTo>
                  <a:lnTo>
                    <a:pt x="13024" y="9842"/>
                  </a:lnTo>
                  <a:lnTo>
                    <a:pt x="13194" y="9079"/>
                  </a:lnTo>
                  <a:lnTo>
                    <a:pt x="13194" y="8866"/>
                  </a:lnTo>
                  <a:lnTo>
                    <a:pt x="13109" y="8739"/>
                  </a:lnTo>
                  <a:lnTo>
                    <a:pt x="13024" y="8612"/>
                  </a:lnTo>
                  <a:lnTo>
                    <a:pt x="12855" y="8527"/>
                  </a:lnTo>
                  <a:lnTo>
                    <a:pt x="12727" y="8485"/>
                  </a:lnTo>
                  <a:lnTo>
                    <a:pt x="12558" y="8527"/>
                  </a:lnTo>
                  <a:lnTo>
                    <a:pt x="12473" y="8612"/>
                  </a:lnTo>
                  <a:lnTo>
                    <a:pt x="12388" y="8782"/>
                  </a:lnTo>
                  <a:lnTo>
                    <a:pt x="12218" y="9460"/>
                  </a:lnTo>
                  <a:lnTo>
                    <a:pt x="12091" y="10139"/>
                  </a:lnTo>
                  <a:lnTo>
                    <a:pt x="12006" y="10775"/>
                  </a:lnTo>
                  <a:lnTo>
                    <a:pt x="11964" y="11454"/>
                  </a:lnTo>
                  <a:lnTo>
                    <a:pt x="11921" y="12133"/>
                  </a:lnTo>
                  <a:lnTo>
                    <a:pt x="11921" y="12812"/>
                  </a:lnTo>
                  <a:lnTo>
                    <a:pt x="11964" y="14169"/>
                  </a:lnTo>
                  <a:lnTo>
                    <a:pt x="10776" y="12345"/>
                  </a:lnTo>
                  <a:lnTo>
                    <a:pt x="9503" y="10563"/>
                  </a:lnTo>
                  <a:lnTo>
                    <a:pt x="8231" y="8824"/>
                  </a:lnTo>
                  <a:lnTo>
                    <a:pt x="6873" y="7127"/>
                  </a:lnTo>
                  <a:lnTo>
                    <a:pt x="6831" y="6745"/>
                  </a:lnTo>
                  <a:lnTo>
                    <a:pt x="6788" y="6321"/>
                  </a:lnTo>
                  <a:lnTo>
                    <a:pt x="6788" y="5939"/>
                  </a:lnTo>
                  <a:lnTo>
                    <a:pt x="6831" y="5558"/>
                  </a:lnTo>
                  <a:lnTo>
                    <a:pt x="6958" y="4752"/>
                  </a:lnTo>
                  <a:lnTo>
                    <a:pt x="7170" y="3946"/>
                  </a:lnTo>
                  <a:lnTo>
                    <a:pt x="7170" y="3818"/>
                  </a:lnTo>
                  <a:lnTo>
                    <a:pt x="7128" y="3691"/>
                  </a:lnTo>
                  <a:lnTo>
                    <a:pt x="7043" y="3564"/>
                  </a:lnTo>
                  <a:lnTo>
                    <a:pt x="6958" y="3521"/>
                  </a:lnTo>
                  <a:lnTo>
                    <a:pt x="6831" y="3479"/>
                  </a:lnTo>
                  <a:lnTo>
                    <a:pt x="6703" y="3521"/>
                  </a:lnTo>
                  <a:lnTo>
                    <a:pt x="6576" y="3606"/>
                  </a:lnTo>
                  <a:lnTo>
                    <a:pt x="6491" y="3734"/>
                  </a:lnTo>
                  <a:lnTo>
                    <a:pt x="6279" y="4327"/>
                  </a:lnTo>
                  <a:lnTo>
                    <a:pt x="6110" y="4921"/>
                  </a:lnTo>
                  <a:lnTo>
                    <a:pt x="6067" y="5515"/>
                  </a:lnTo>
                  <a:lnTo>
                    <a:pt x="6067" y="6152"/>
                  </a:lnTo>
                  <a:lnTo>
                    <a:pt x="4667" y="4540"/>
                  </a:lnTo>
                  <a:lnTo>
                    <a:pt x="3267" y="3012"/>
                  </a:lnTo>
                  <a:lnTo>
                    <a:pt x="1825" y="1528"/>
                  </a:lnTo>
                  <a:lnTo>
                    <a:pt x="340" y="85"/>
                  </a:lnTo>
                  <a:lnTo>
                    <a:pt x="255" y="43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4D99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3686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5415C46-9730-462D-86F3-3ED6348A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054" y="314325"/>
            <a:ext cx="6578352" cy="1257300"/>
          </a:xfrm>
        </p:spPr>
        <p:txBody>
          <a:bodyPr/>
          <a:lstStyle/>
          <a:p>
            <a:r>
              <a:rPr lang="en-US" dirty="0">
                <a:latin typeface="Mark My Words" pitchFamily="50" charset="0"/>
              </a:rPr>
              <a:t>Benefit</a:t>
            </a:r>
            <a:endParaRPr lang="th-TH" dirty="0">
              <a:latin typeface="Mark My Words" pitchFamily="50" charset="0"/>
            </a:endParaRPr>
          </a:p>
        </p:txBody>
      </p:sp>
      <p:pic>
        <p:nvPicPr>
          <p:cNvPr id="219" name="รูปภาพ 218">
            <a:extLst>
              <a:ext uri="{FF2B5EF4-FFF2-40B4-BE49-F238E27FC236}">
                <a16:creationId xmlns:a16="http://schemas.microsoft.com/office/drawing/2014/main" id="{CAB27C91-9C2E-4AC3-AEF2-89E25F151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03" y="314325"/>
            <a:ext cx="4217938" cy="5743575"/>
          </a:xfrm>
          <a:prstGeom prst="rect">
            <a:avLst/>
          </a:prstGeom>
        </p:spPr>
      </p:pic>
      <p:sp>
        <p:nvSpPr>
          <p:cNvPr id="222" name="Google Shape;4510;p59">
            <a:extLst>
              <a:ext uri="{FF2B5EF4-FFF2-40B4-BE49-F238E27FC236}">
                <a16:creationId xmlns:a16="http://schemas.microsoft.com/office/drawing/2014/main" id="{B445FF0C-FACA-47EA-8A18-E6129EC8E794}"/>
              </a:ext>
            </a:extLst>
          </p:cNvPr>
          <p:cNvSpPr/>
          <p:nvPr/>
        </p:nvSpPr>
        <p:spPr>
          <a:xfrm>
            <a:off x="6617265" y="3429024"/>
            <a:ext cx="3872292" cy="2146375"/>
          </a:xfrm>
          <a:custGeom>
            <a:avLst/>
            <a:gdLst/>
            <a:ahLst/>
            <a:cxnLst/>
            <a:rect l="l" t="t" r="r" b="b"/>
            <a:pathLst>
              <a:path w="285750" h="160195" extrusionOk="0">
                <a:moveTo>
                  <a:pt x="121555" y="0"/>
                </a:moveTo>
                <a:lnTo>
                  <a:pt x="121555" y="0"/>
                </a:lnTo>
                <a:lnTo>
                  <a:pt x="117894" y="225"/>
                </a:lnTo>
                <a:lnTo>
                  <a:pt x="114120" y="507"/>
                </a:lnTo>
                <a:lnTo>
                  <a:pt x="110289" y="1014"/>
                </a:lnTo>
                <a:lnTo>
                  <a:pt x="106403" y="1577"/>
                </a:lnTo>
                <a:lnTo>
                  <a:pt x="102404" y="2309"/>
                </a:lnTo>
                <a:lnTo>
                  <a:pt x="98404" y="3154"/>
                </a:lnTo>
                <a:lnTo>
                  <a:pt x="94292" y="4112"/>
                </a:lnTo>
                <a:lnTo>
                  <a:pt x="90237" y="5182"/>
                </a:lnTo>
                <a:lnTo>
                  <a:pt x="86069" y="6365"/>
                </a:lnTo>
                <a:lnTo>
                  <a:pt x="81957" y="7661"/>
                </a:lnTo>
                <a:lnTo>
                  <a:pt x="77788" y="9125"/>
                </a:lnTo>
                <a:lnTo>
                  <a:pt x="73677" y="10646"/>
                </a:lnTo>
                <a:lnTo>
                  <a:pt x="69508" y="12279"/>
                </a:lnTo>
                <a:lnTo>
                  <a:pt x="65396" y="14026"/>
                </a:lnTo>
                <a:lnTo>
                  <a:pt x="61341" y="15828"/>
                </a:lnTo>
                <a:lnTo>
                  <a:pt x="57342" y="17799"/>
                </a:lnTo>
                <a:lnTo>
                  <a:pt x="53342" y="19827"/>
                </a:lnTo>
                <a:lnTo>
                  <a:pt x="49456" y="21968"/>
                </a:lnTo>
                <a:lnTo>
                  <a:pt x="45625" y="24164"/>
                </a:lnTo>
                <a:lnTo>
                  <a:pt x="41851" y="26530"/>
                </a:lnTo>
                <a:lnTo>
                  <a:pt x="38190" y="28896"/>
                </a:lnTo>
                <a:lnTo>
                  <a:pt x="34641" y="31374"/>
                </a:lnTo>
                <a:lnTo>
                  <a:pt x="31206" y="33965"/>
                </a:lnTo>
                <a:lnTo>
                  <a:pt x="29516" y="35261"/>
                </a:lnTo>
                <a:lnTo>
                  <a:pt x="27882" y="36613"/>
                </a:lnTo>
                <a:lnTo>
                  <a:pt x="26249" y="37965"/>
                </a:lnTo>
                <a:lnTo>
                  <a:pt x="24671" y="39316"/>
                </a:lnTo>
                <a:lnTo>
                  <a:pt x="23094" y="40725"/>
                </a:lnTo>
                <a:lnTo>
                  <a:pt x="21630" y="42133"/>
                </a:lnTo>
                <a:lnTo>
                  <a:pt x="20109" y="43597"/>
                </a:lnTo>
                <a:lnTo>
                  <a:pt x="18701" y="45006"/>
                </a:lnTo>
                <a:lnTo>
                  <a:pt x="17293" y="46470"/>
                </a:lnTo>
                <a:lnTo>
                  <a:pt x="15941" y="47991"/>
                </a:lnTo>
                <a:lnTo>
                  <a:pt x="14645" y="49455"/>
                </a:lnTo>
                <a:lnTo>
                  <a:pt x="13406" y="50976"/>
                </a:lnTo>
                <a:lnTo>
                  <a:pt x="12167" y="52497"/>
                </a:lnTo>
                <a:lnTo>
                  <a:pt x="10984" y="54074"/>
                </a:lnTo>
                <a:lnTo>
                  <a:pt x="9857" y="55595"/>
                </a:lnTo>
                <a:lnTo>
                  <a:pt x="8787" y="57172"/>
                </a:lnTo>
                <a:lnTo>
                  <a:pt x="7717" y="58806"/>
                </a:lnTo>
                <a:lnTo>
                  <a:pt x="6759" y="60383"/>
                </a:lnTo>
                <a:lnTo>
                  <a:pt x="6759" y="60383"/>
                </a:lnTo>
                <a:lnTo>
                  <a:pt x="5802" y="62129"/>
                </a:lnTo>
                <a:lnTo>
                  <a:pt x="4901" y="63819"/>
                </a:lnTo>
                <a:lnTo>
                  <a:pt x="4056" y="65509"/>
                </a:lnTo>
                <a:lnTo>
                  <a:pt x="3323" y="67199"/>
                </a:lnTo>
                <a:lnTo>
                  <a:pt x="2704" y="68888"/>
                </a:lnTo>
                <a:lnTo>
                  <a:pt x="2084" y="70578"/>
                </a:lnTo>
                <a:lnTo>
                  <a:pt x="1577" y="72268"/>
                </a:lnTo>
                <a:lnTo>
                  <a:pt x="1127" y="73901"/>
                </a:lnTo>
                <a:lnTo>
                  <a:pt x="789" y="75535"/>
                </a:lnTo>
                <a:lnTo>
                  <a:pt x="507" y="77168"/>
                </a:lnTo>
                <a:lnTo>
                  <a:pt x="282" y="78802"/>
                </a:lnTo>
                <a:lnTo>
                  <a:pt x="113" y="80379"/>
                </a:lnTo>
                <a:lnTo>
                  <a:pt x="56" y="82013"/>
                </a:lnTo>
                <a:lnTo>
                  <a:pt x="0" y="83590"/>
                </a:lnTo>
                <a:lnTo>
                  <a:pt x="56" y="85167"/>
                </a:lnTo>
                <a:lnTo>
                  <a:pt x="169" y="86688"/>
                </a:lnTo>
                <a:lnTo>
                  <a:pt x="338" y="88265"/>
                </a:lnTo>
                <a:lnTo>
                  <a:pt x="563" y="89786"/>
                </a:lnTo>
                <a:lnTo>
                  <a:pt x="845" y="91307"/>
                </a:lnTo>
                <a:lnTo>
                  <a:pt x="1183" y="92827"/>
                </a:lnTo>
                <a:lnTo>
                  <a:pt x="1577" y="94292"/>
                </a:lnTo>
                <a:lnTo>
                  <a:pt x="2028" y="95757"/>
                </a:lnTo>
                <a:lnTo>
                  <a:pt x="2535" y="97221"/>
                </a:lnTo>
                <a:lnTo>
                  <a:pt x="3098" y="98686"/>
                </a:lnTo>
                <a:lnTo>
                  <a:pt x="3718" y="100094"/>
                </a:lnTo>
                <a:lnTo>
                  <a:pt x="4394" y="101502"/>
                </a:lnTo>
                <a:lnTo>
                  <a:pt x="5069" y="102910"/>
                </a:lnTo>
                <a:lnTo>
                  <a:pt x="5858" y="104318"/>
                </a:lnTo>
                <a:lnTo>
                  <a:pt x="6647" y="105670"/>
                </a:lnTo>
                <a:lnTo>
                  <a:pt x="7492" y="107022"/>
                </a:lnTo>
                <a:lnTo>
                  <a:pt x="8393" y="108374"/>
                </a:lnTo>
                <a:lnTo>
                  <a:pt x="9294" y="109669"/>
                </a:lnTo>
                <a:lnTo>
                  <a:pt x="10252" y="110965"/>
                </a:lnTo>
                <a:lnTo>
                  <a:pt x="11266" y="112260"/>
                </a:lnTo>
                <a:lnTo>
                  <a:pt x="12279" y="113500"/>
                </a:lnTo>
                <a:lnTo>
                  <a:pt x="13350" y="114739"/>
                </a:lnTo>
                <a:lnTo>
                  <a:pt x="14476" y="115978"/>
                </a:lnTo>
                <a:lnTo>
                  <a:pt x="15603" y="117161"/>
                </a:lnTo>
                <a:lnTo>
                  <a:pt x="16786" y="118344"/>
                </a:lnTo>
                <a:lnTo>
                  <a:pt x="17969" y="119527"/>
                </a:lnTo>
                <a:lnTo>
                  <a:pt x="20447" y="121780"/>
                </a:lnTo>
                <a:lnTo>
                  <a:pt x="23038" y="123977"/>
                </a:lnTo>
                <a:lnTo>
                  <a:pt x="25742" y="126117"/>
                </a:lnTo>
                <a:lnTo>
                  <a:pt x="28502" y="128145"/>
                </a:lnTo>
                <a:lnTo>
                  <a:pt x="31318" y="130060"/>
                </a:lnTo>
                <a:lnTo>
                  <a:pt x="34247" y="131919"/>
                </a:lnTo>
                <a:lnTo>
                  <a:pt x="37176" y="133665"/>
                </a:lnTo>
                <a:lnTo>
                  <a:pt x="40162" y="135355"/>
                </a:lnTo>
                <a:lnTo>
                  <a:pt x="43147" y="136875"/>
                </a:lnTo>
                <a:lnTo>
                  <a:pt x="46132" y="138340"/>
                </a:lnTo>
                <a:lnTo>
                  <a:pt x="49174" y="139748"/>
                </a:lnTo>
                <a:lnTo>
                  <a:pt x="52216" y="140987"/>
                </a:lnTo>
                <a:lnTo>
                  <a:pt x="52216" y="140987"/>
                </a:lnTo>
                <a:lnTo>
                  <a:pt x="56666" y="142734"/>
                </a:lnTo>
                <a:lnTo>
                  <a:pt x="61284" y="144423"/>
                </a:lnTo>
                <a:lnTo>
                  <a:pt x="65903" y="146057"/>
                </a:lnTo>
                <a:lnTo>
                  <a:pt x="70635" y="147578"/>
                </a:lnTo>
                <a:lnTo>
                  <a:pt x="75366" y="149042"/>
                </a:lnTo>
                <a:lnTo>
                  <a:pt x="80211" y="150450"/>
                </a:lnTo>
                <a:lnTo>
                  <a:pt x="85111" y="151746"/>
                </a:lnTo>
                <a:lnTo>
                  <a:pt x="90068" y="152929"/>
                </a:lnTo>
                <a:lnTo>
                  <a:pt x="95025" y="154112"/>
                </a:lnTo>
                <a:lnTo>
                  <a:pt x="100038" y="155126"/>
                </a:lnTo>
                <a:lnTo>
                  <a:pt x="105107" y="156083"/>
                </a:lnTo>
                <a:lnTo>
                  <a:pt x="110177" y="156928"/>
                </a:lnTo>
                <a:lnTo>
                  <a:pt x="115246" y="157717"/>
                </a:lnTo>
                <a:lnTo>
                  <a:pt x="120372" y="158393"/>
                </a:lnTo>
                <a:lnTo>
                  <a:pt x="125498" y="158956"/>
                </a:lnTo>
                <a:lnTo>
                  <a:pt x="130680" y="159406"/>
                </a:lnTo>
                <a:lnTo>
                  <a:pt x="135806" y="159744"/>
                </a:lnTo>
                <a:lnTo>
                  <a:pt x="140932" y="160026"/>
                </a:lnTo>
                <a:lnTo>
                  <a:pt x="146114" y="160139"/>
                </a:lnTo>
                <a:lnTo>
                  <a:pt x="151240" y="160195"/>
                </a:lnTo>
                <a:lnTo>
                  <a:pt x="156365" y="160082"/>
                </a:lnTo>
                <a:lnTo>
                  <a:pt x="161435" y="159913"/>
                </a:lnTo>
                <a:lnTo>
                  <a:pt x="166504" y="159575"/>
                </a:lnTo>
                <a:lnTo>
                  <a:pt x="171574" y="159181"/>
                </a:lnTo>
                <a:lnTo>
                  <a:pt x="176587" y="158618"/>
                </a:lnTo>
                <a:lnTo>
                  <a:pt x="181544" y="157886"/>
                </a:lnTo>
                <a:lnTo>
                  <a:pt x="184022" y="157491"/>
                </a:lnTo>
                <a:lnTo>
                  <a:pt x="186501" y="157097"/>
                </a:lnTo>
                <a:lnTo>
                  <a:pt x="188923" y="156646"/>
                </a:lnTo>
                <a:lnTo>
                  <a:pt x="191345" y="156139"/>
                </a:lnTo>
                <a:lnTo>
                  <a:pt x="193767" y="155632"/>
                </a:lnTo>
                <a:lnTo>
                  <a:pt x="196189" y="155069"/>
                </a:lnTo>
                <a:lnTo>
                  <a:pt x="198555" y="154506"/>
                </a:lnTo>
                <a:lnTo>
                  <a:pt x="200977" y="153830"/>
                </a:lnTo>
                <a:lnTo>
                  <a:pt x="203343" y="153210"/>
                </a:lnTo>
                <a:lnTo>
                  <a:pt x="205652" y="152478"/>
                </a:lnTo>
                <a:lnTo>
                  <a:pt x="208018" y="151802"/>
                </a:lnTo>
                <a:lnTo>
                  <a:pt x="210327" y="151014"/>
                </a:lnTo>
                <a:lnTo>
                  <a:pt x="210327" y="151014"/>
                </a:lnTo>
                <a:lnTo>
                  <a:pt x="213651" y="149831"/>
                </a:lnTo>
                <a:lnTo>
                  <a:pt x="217143" y="148592"/>
                </a:lnTo>
                <a:lnTo>
                  <a:pt x="220748" y="147296"/>
                </a:lnTo>
                <a:lnTo>
                  <a:pt x="224409" y="145888"/>
                </a:lnTo>
                <a:lnTo>
                  <a:pt x="228127" y="144423"/>
                </a:lnTo>
                <a:lnTo>
                  <a:pt x="231844" y="142903"/>
                </a:lnTo>
                <a:lnTo>
                  <a:pt x="235618" y="141269"/>
                </a:lnTo>
                <a:lnTo>
                  <a:pt x="239392" y="139523"/>
                </a:lnTo>
                <a:lnTo>
                  <a:pt x="243110" y="137720"/>
                </a:lnTo>
                <a:lnTo>
                  <a:pt x="246828" y="135862"/>
                </a:lnTo>
                <a:lnTo>
                  <a:pt x="250489" y="133890"/>
                </a:lnTo>
                <a:lnTo>
                  <a:pt x="254038" y="131806"/>
                </a:lnTo>
                <a:lnTo>
                  <a:pt x="257530" y="129666"/>
                </a:lnTo>
                <a:lnTo>
                  <a:pt x="259220" y="128539"/>
                </a:lnTo>
                <a:lnTo>
                  <a:pt x="260853" y="127412"/>
                </a:lnTo>
                <a:lnTo>
                  <a:pt x="262487" y="126230"/>
                </a:lnTo>
                <a:lnTo>
                  <a:pt x="264120" y="125047"/>
                </a:lnTo>
                <a:lnTo>
                  <a:pt x="265641" y="123864"/>
                </a:lnTo>
                <a:lnTo>
                  <a:pt x="267162" y="122625"/>
                </a:lnTo>
                <a:lnTo>
                  <a:pt x="268683" y="121385"/>
                </a:lnTo>
                <a:lnTo>
                  <a:pt x="270091" y="120090"/>
                </a:lnTo>
                <a:lnTo>
                  <a:pt x="271499" y="118794"/>
                </a:lnTo>
                <a:lnTo>
                  <a:pt x="272795" y="117443"/>
                </a:lnTo>
                <a:lnTo>
                  <a:pt x="274090" y="116091"/>
                </a:lnTo>
                <a:lnTo>
                  <a:pt x="275329" y="114739"/>
                </a:lnTo>
                <a:lnTo>
                  <a:pt x="276512" y="113331"/>
                </a:lnTo>
                <a:lnTo>
                  <a:pt x="277639" y="111866"/>
                </a:lnTo>
                <a:lnTo>
                  <a:pt x="278653" y="110402"/>
                </a:lnTo>
                <a:lnTo>
                  <a:pt x="279667" y="108937"/>
                </a:lnTo>
                <a:lnTo>
                  <a:pt x="280624" y="107416"/>
                </a:lnTo>
                <a:lnTo>
                  <a:pt x="281469" y="105895"/>
                </a:lnTo>
                <a:lnTo>
                  <a:pt x="282258" y="104318"/>
                </a:lnTo>
                <a:lnTo>
                  <a:pt x="282934" y="102741"/>
                </a:lnTo>
                <a:lnTo>
                  <a:pt x="283610" y="101164"/>
                </a:lnTo>
                <a:lnTo>
                  <a:pt x="284173" y="99474"/>
                </a:lnTo>
                <a:lnTo>
                  <a:pt x="284623" y="97841"/>
                </a:lnTo>
                <a:lnTo>
                  <a:pt x="285018" y="96151"/>
                </a:lnTo>
                <a:lnTo>
                  <a:pt x="285356" y="94405"/>
                </a:lnTo>
                <a:lnTo>
                  <a:pt x="285581" y="92659"/>
                </a:lnTo>
                <a:lnTo>
                  <a:pt x="285750" y="90856"/>
                </a:lnTo>
                <a:lnTo>
                  <a:pt x="285750" y="89054"/>
                </a:lnTo>
                <a:lnTo>
                  <a:pt x="285750" y="87251"/>
                </a:lnTo>
                <a:lnTo>
                  <a:pt x="285581" y="85392"/>
                </a:lnTo>
                <a:lnTo>
                  <a:pt x="285356" y="83477"/>
                </a:lnTo>
                <a:lnTo>
                  <a:pt x="285018" y="81562"/>
                </a:lnTo>
                <a:lnTo>
                  <a:pt x="284567" y="79591"/>
                </a:lnTo>
                <a:lnTo>
                  <a:pt x="284004" y="77619"/>
                </a:lnTo>
                <a:lnTo>
                  <a:pt x="283384" y="75648"/>
                </a:lnTo>
                <a:lnTo>
                  <a:pt x="282596" y="73620"/>
                </a:lnTo>
                <a:lnTo>
                  <a:pt x="281751" y="71536"/>
                </a:lnTo>
                <a:lnTo>
                  <a:pt x="280737" y="69452"/>
                </a:lnTo>
                <a:lnTo>
                  <a:pt x="280737" y="69452"/>
                </a:lnTo>
                <a:lnTo>
                  <a:pt x="279554" y="67142"/>
                </a:lnTo>
                <a:lnTo>
                  <a:pt x="278258" y="64889"/>
                </a:lnTo>
                <a:lnTo>
                  <a:pt x="276907" y="62692"/>
                </a:lnTo>
                <a:lnTo>
                  <a:pt x="275442" y="60496"/>
                </a:lnTo>
                <a:lnTo>
                  <a:pt x="273921" y="58355"/>
                </a:lnTo>
                <a:lnTo>
                  <a:pt x="272288" y="56271"/>
                </a:lnTo>
                <a:lnTo>
                  <a:pt x="270654" y="54243"/>
                </a:lnTo>
                <a:lnTo>
                  <a:pt x="268908" y="52215"/>
                </a:lnTo>
                <a:lnTo>
                  <a:pt x="267049" y="50244"/>
                </a:lnTo>
                <a:lnTo>
                  <a:pt x="265190" y="48329"/>
                </a:lnTo>
                <a:lnTo>
                  <a:pt x="263219" y="46470"/>
                </a:lnTo>
                <a:lnTo>
                  <a:pt x="261191" y="44611"/>
                </a:lnTo>
                <a:lnTo>
                  <a:pt x="259107" y="42809"/>
                </a:lnTo>
                <a:lnTo>
                  <a:pt x="256967" y="41063"/>
                </a:lnTo>
                <a:lnTo>
                  <a:pt x="254770" y="39316"/>
                </a:lnTo>
                <a:lnTo>
                  <a:pt x="252517" y="37627"/>
                </a:lnTo>
                <a:lnTo>
                  <a:pt x="250207" y="35993"/>
                </a:lnTo>
                <a:lnTo>
                  <a:pt x="247842" y="34416"/>
                </a:lnTo>
                <a:lnTo>
                  <a:pt x="245476" y="32839"/>
                </a:lnTo>
                <a:lnTo>
                  <a:pt x="242997" y="31318"/>
                </a:lnTo>
                <a:lnTo>
                  <a:pt x="240519" y="29797"/>
                </a:lnTo>
                <a:lnTo>
                  <a:pt x="237984" y="28389"/>
                </a:lnTo>
                <a:lnTo>
                  <a:pt x="235393" y="26981"/>
                </a:lnTo>
                <a:lnTo>
                  <a:pt x="232746" y="25573"/>
                </a:lnTo>
                <a:lnTo>
                  <a:pt x="230098" y="24221"/>
                </a:lnTo>
                <a:lnTo>
                  <a:pt x="227395" y="22925"/>
                </a:lnTo>
                <a:lnTo>
                  <a:pt x="224691" y="21686"/>
                </a:lnTo>
                <a:lnTo>
                  <a:pt x="221931" y="20447"/>
                </a:lnTo>
                <a:lnTo>
                  <a:pt x="219171" y="19264"/>
                </a:lnTo>
                <a:lnTo>
                  <a:pt x="216354" y="18137"/>
                </a:lnTo>
                <a:lnTo>
                  <a:pt x="213538" y="17011"/>
                </a:lnTo>
                <a:lnTo>
                  <a:pt x="210722" y="15941"/>
                </a:lnTo>
                <a:lnTo>
                  <a:pt x="207849" y="14927"/>
                </a:lnTo>
                <a:lnTo>
                  <a:pt x="204920" y="13913"/>
                </a:lnTo>
                <a:lnTo>
                  <a:pt x="202047" y="12955"/>
                </a:lnTo>
                <a:lnTo>
                  <a:pt x="199118" y="11998"/>
                </a:lnTo>
                <a:lnTo>
                  <a:pt x="196245" y="11096"/>
                </a:lnTo>
                <a:lnTo>
                  <a:pt x="193316" y="10252"/>
                </a:lnTo>
                <a:lnTo>
                  <a:pt x="190387" y="9463"/>
                </a:lnTo>
                <a:lnTo>
                  <a:pt x="187458" y="8674"/>
                </a:lnTo>
                <a:lnTo>
                  <a:pt x="184473" y="7886"/>
                </a:lnTo>
                <a:lnTo>
                  <a:pt x="181544" y="7210"/>
                </a:lnTo>
                <a:lnTo>
                  <a:pt x="175686" y="5858"/>
                </a:lnTo>
                <a:lnTo>
                  <a:pt x="169884" y="4675"/>
                </a:lnTo>
                <a:lnTo>
                  <a:pt x="164082" y="3605"/>
                </a:lnTo>
                <a:lnTo>
                  <a:pt x="158393" y="2704"/>
                </a:lnTo>
                <a:lnTo>
                  <a:pt x="152704" y="1915"/>
                </a:lnTo>
                <a:lnTo>
                  <a:pt x="147184" y="1296"/>
                </a:lnTo>
                <a:lnTo>
                  <a:pt x="141777" y="789"/>
                </a:lnTo>
                <a:lnTo>
                  <a:pt x="136482" y="394"/>
                </a:lnTo>
                <a:lnTo>
                  <a:pt x="131300" y="113"/>
                </a:lnTo>
                <a:lnTo>
                  <a:pt x="126343" y="0"/>
                </a:lnTo>
                <a:lnTo>
                  <a:pt x="121555" y="0"/>
                </a:lnTo>
                <a:lnTo>
                  <a:pt x="1215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" name="Google Shape;4514;p59">
            <a:extLst>
              <a:ext uri="{FF2B5EF4-FFF2-40B4-BE49-F238E27FC236}">
                <a16:creationId xmlns:a16="http://schemas.microsoft.com/office/drawing/2014/main" id="{11B88D84-A3B9-4178-A7FF-6ACCB40F01D8}"/>
              </a:ext>
            </a:extLst>
          </p:cNvPr>
          <p:cNvGrpSpPr/>
          <p:nvPr/>
        </p:nvGrpSpPr>
        <p:grpSpPr>
          <a:xfrm>
            <a:off x="7063029" y="2905125"/>
            <a:ext cx="2912415" cy="3274106"/>
            <a:chOff x="5157450" y="1736850"/>
            <a:chExt cx="2224425" cy="2500675"/>
          </a:xfrm>
        </p:grpSpPr>
        <p:sp>
          <p:nvSpPr>
            <p:cNvPr id="224" name="Google Shape;4515;p59">
              <a:extLst>
                <a:ext uri="{FF2B5EF4-FFF2-40B4-BE49-F238E27FC236}">
                  <a16:creationId xmlns:a16="http://schemas.microsoft.com/office/drawing/2014/main" id="{026334BC-4A3C-4666-813C-9D465748747F}"/>
                </a:ext>
              </a:extLst>
            </p:cNvPr>
            <p:cNvSpPr/>
            <p:nvPr/>
          </p:nvSpPr>
          <p:spPr>
            <a:xfrm>
              <a:off x="5157450" y="3893900"/>
              <a:ext cx="2172775" cy="343625"/>
            </a:xfrm>
            <a:custGeom>
              <a:avLst/>
              <a:gdLst/>
              <a:ahLst/>
              <a:cxnLst/>
              <a:rect l="l" t="t" r="r" b="b"/>
              <a:pathLst>
                <a:path w="86911" h="13745" extrusionOk="0">
                  <a:moveTo>
                    <a:pt x="57042" y="4223"/>
                  </a:moveTo>
                  <a:lnTo>
                    <a:pt x="57042" y="5750"/>
                  </a:lnTo>
                  <a:lnTo>
                    <a:pt x="56953" y="5795"/>
                  </a:lnTo>
                  <a:lnTo>
                    <a:pt x="56503" y="6064"/>
                  </a:lnTo>
                  <a:lnTo>
                    <a:pt x="55830" y="6379"/>
                  </a:lnTo>
                  <a:lnTo>
                    <a:pt x="54931" y="6738"/>
                  </a:lnTo>
                  <a:lnTo>
                    <a:pt x="53764" y="7097"/>
                  </a:lnTo>
                  <a:lnTo>
                    <a:pt x="52326" y="7501"/>
                  </a:lnTo>
                  <a:lnTo>
                    <a:pt x="50664" y="7816"/>
                  </a:lnTo>
                  <a:lnTo>
                    <a:pt x="49721" y="7996"/>
                  </a:lnTo>
                  <a:lnTo>
                    <a:pt x="48733" y="8130"/>
                  </a:lnTo>
                  <a:lnTo>
                    <a:pt x="47610" y="8220"/>
                  </a:lnTo>
                  <a:lnTo>
                    <a:pt x="46487" y="8310"/>
                  </a:lnTo>
                  <a:lnTo>
                    <a:pt x="45005" y="8400"/>
                  </a:lnTo>
                  <a:lnTo>
                    <a:pt x="41726" y="8400"/>
                  </a:lnTo>
                  <a:lnTo>
                    <a:pt x="40109" y="8310"/>
                  </a:lnTo>
                  <a:lnTo>
                    <a:pt x="39031" y="8220"/>
                  </a:lnTo>
                  <a:lnTo>
                    <a:pt x="37953" y="8085"/>
                  </a:lnTo>
                  <a:lnTo>
                    <a:pt x="36965" y="7951"/>
                  </a:lnTo>
                  <a:lnTo>
                    <a:pt x="36067" y="7816"/>
                  </a:lnTo>
                  <a:lnTo>
                    <a:pt x="34450" y="7457"/>
                  </a:lnTo>
                  <a:lnTo>
                    <a:pt x="33103" y="7097"/>
                  </a:lnTo>
                  <a:lnTo>
                    <a:pt x="31935" y="6693"/>
                  </a:lnTo>
                  <a:lnTo>
                    <a:pt x="31081" y="6334"/>
                  </a:lnTo>
                  <a:lnTo>
                    <a:pt x="30408" y="6064"/>
                  </a:lnTo>
                  <a:lnTo>
                    <a:pt x="29959" y="5795"/>
                  </a:lnTo>
                  <a:lnTo>
                    <a:pt x="29869" y="5750"/>
                  </a:lnTo>
                  <a:lnTo>
                    <a:pt x="29869" y="4223"/>
                  </a:lnTo>
                  <a:lnTo>
                    <a:pt x="30138" y="4312"/>
                  </a:lnTo>
                  <a:lnTo>
                    <a:pt x="31351" y="4672"/>
                  </a:lnTo>
                  <a:lnTo>
                    <a:pt x="32564" y="4986"/>
                  </a:lnTo>
                  <a:lnTo>
                    <a:pt x="33821" y="5256"/>
                  </a:lnTo>
                  <a:lnTo>
                    <a:pt x="35124" y="5525"/>
                  </a:lnTo>
                  <a:lnTo>
                    <a:pt x="36426" y="5705"/>
                  </a:lnTo>
                  <a:lnTo>
                    <a:pt x="37774" y="5885"/>
                  </a:lnTo>
                  <a:lnTo>
                    <a:pt x="39166" y="6019"/>
                  </a:lnTo>
                  <a:lnTo>
                    <a:pt x="40559" y="6109"/>
                  </a:lnTo>
                  <a:lnTo>
                    <a:pt x="41996" y="6199"/>
                  </a:lnTo>
                  <a:lnTo>
                    <a:pt x="44736" y="6199"/>
                  </a:lnTo>
                  <a:lnTo>
                    <a:pt x="46038" y="6154"/>
                  </a:lnTo>
                  <a:lnTo>
                    <a:pt x="47475" y="6064"/>
                  </a:lnTo>
                  <a:lnTo>
                    <a:pt x="48913" y="5929"/>
                  </a:lnTo>
                  <a:lnTo>
                    <a:pt x="50305" y="5750"/>
                  </a:lnTo>
                  <a:lnTo>
                    <a:pt x="51653" y="5525"/>
                  </a:lnTo>
                  <a:lnTo>
                    <a:pt x="53000" y="5301"/>
                  </a:lnTo>
                  <a:lnTo>
                    <a:pt x="54303" y="4986"/>
                  </a:lnTo>
                  <a:lnTo>
                    <a:pt x="55560" y="4672"/>
                  </a:lnTo>
                  <a:lnTo>
                    <a:pt x="56773" y="4312"/>
                  </a:lnTo>
                  <a:lnTo>
                    <a:pt x="57042" y="4223"/>
                  </a:lnTo>
                  <a:close/>
                  <a:moveTo>
                    <a:pt x="22637" y="1"/>
                  </a:moveTo>
                  <a:lnTo>
                    <a:pt x="20167" y="270"/>
                  </a:lnTo>
                  <a:lnTo>
                    <a:pt x="17787" y="540"/>
                  </a:lnTo>
                  <a:lnTo>
                    <a:pt x="15541" y="809"/>
                  </a:lnTo>
                  <a:lnTo>
                    <a:pt x="13430" y="1124"/>
                  </a:lnTo>
                  <a:lnTo>
                    <a:pt x="11409" y="1483"/>
                  </a:lnTo>
                  <a:lnTo>
                    <a:pt x="9567" y="1842"/>
                  </a:lnTo>
                  <a:lnTo>
                    <a:pt x="7860" y="2246"/>
                  </a:lnTo>
                  <a:lnTo>
                    <a:pt x="6288" y="2651"/>
                  </a:lnTo>
                  <a:lnTo>
                    <a:pt x="4851" y="3055"/>
                  </a:lnTo>
                  <a:lnTo>
                    <a:pt x="3638" y="3504"/>
                  </a:lnTo>
                  <a:lnTo>
                    <a:pt x="2560" y="3953"/>
                  </a:lnTo>
                  <a:lnTo>
                    <a:pt x="1662" y="4447"/>
                  </a:lnTo>
                  <a:lnTo>
                    <a:pt x="1303" y="4672"/>
                  </a:lnTo>
                  <a:lnTo>
                    <a:pt x="943" y="4896"/>
                  </a:lnTo>
                  <a:lnTo>
                    <a:pt x="674" y="5166"/>
                  </a:lnTo>
                  <a:lnTo>
                    <a:pt x="449" y="5390"/>
                  </a:lnTo>
                  <a:lnTo>
                    <a:pt x="270" y="5660"/>
                  </a:lnTo>
                  <a:lnTo>
                    <a:pt x="135" y="5929"/>
                  </a:lnTo>
                  <a:lnTo>
                    <a:pt x="45" y="6154"/>
                  </a:lnTo>
                  <a:lnTo>
                    <a:pt x="0" y="6423"/>
                  </a:lnTo>
                  <a:lnTo>
                    <a:pt x="45" y="6603"/>
                  </a:lnTo>
                  <a:lnTo>
                    <a:pt x="90" y="6828"/>
                  </a:lnTo>
                  <a:lnTo>
                    <a:pt x="225" y="7187"/>
                  </a:lnTo>
                  <a:lnTo>
                    <a:pt x="539" y="7546"/>
                  </a:lnTo>
                  <a:lnTo>
                    <a:pt x="898" y="7906"/>
                  </a:lnTo>
                  <a:lnTo>
                    <a:pt x="1393" y="8265"/>
                  </a:lnTo>
                  <a:lnTo>
                    <a:pt x="1976" y="8624"/>
                  </a:lnTo>
                  <a:lnTo>
                    <a:pt x="2650" y="8939"/>
                  </a:lnTo>
                  <a:lnTo>
                    <a:pt x="3459" y="9298"/>
                  </a:lnTo>
                  <a:lnTo>
                    <a:pt x="4312" y="9612"/>
                  </a:lnTo>
                  <a:lnTo>
                    <a:pt x="5255" y="9927"/>
                  </a:lnTo>
                  <a:lnTo>
                    <a:pt x="6333" y="10241"/>
                  </a:lnTo>
                  <a:lnTo>
                    <a:pt x="7456" y="10511"/>
                  </a:lnTo>
                  <a:lnTo>
                    <a:pt x="8669" y="10825"/>
                  </a:lnTo>
                  <a:lnTo>
                    <a:pt x="9926" y="11095"/>
                  </a:lnTo>
                  <a:lnTo>
                    <a:pt x="12756" y="11589"/>
                  </a:lnTo>
                  <a:lnTo>
                    <a:pt x="15810" y="12083"/>
                  </a:lnTo>
                  <a:lnTo>
                    <a:pt x="19179" y="12487"/>
                  </a:lnTo>
                  <a:lnTo>
                    <a:pt x="22772" y="12846"/>
                  </a:lnTo>
                  <a:lnTo>
                    <a:pt x="26545" y="13161"/>
                  </a:lnTo>
                  <a:lnTo>
                    <a:pt x="30542" y="13430"/>
                  </a:lnTo>
                  <a:lnTo>
                    <a:pt x="34720" y="13610"/>
                  </a:lnTo>
                  <a:lnTo>
                    <a:pt x="39031" y="13700"/>
                  </a:lnTo>
                  <a:lnTo>
                    <a:pt x="43478" y="13745"/>
                  </a:lnTo>
                  <a:lnTo>
                    <a:pt x="47925" y="13700"/>
                  </a:lnTo>
                  <a:lnTo>
                    <a:pt x="52236" y="13610"/>
                  </a:lnTo>
                  <a:lnTo>
                    <a:pt x="56369" y="13430"/>
                  </a:lnTo>
                  <a:lnTo>
                    <a:pt x="60366" y="13161"/>
                  </a:lnTo>
                  <a:lnTo>
                    <a:pt x="64184" y="12846"/>
                  </a:lnTo>
                  <a:lnTo>
                    <a:pt x="67777" y="12487"/>
                  </a:lnTo>
                  <a:lnTo>
                    <a:pt x="71101" y="12083"/>
                  </a:lnTo>
                  <a:lnTo>
                    <a:pt x="74200" y="11589"/>
                  </a:lnTo>
                  <a:lnTo>
                    <a:pt x="76985" y="11095"/>
                  </a:lnTo>
                  <a:lnTo>
                    <a:pt x="78287" y="10825"/>
                  </a:lnTo>
                  <a:lnTo>
                    <a:pt x="79500" y="10511"/>
                  </a:lnTo>
                  <a:lnTo>
                    <a:pt x="80623" y="10241"/>
                  </a:lnTo>
                  <a:lnTo>
                    <a:pt x="81656" y="9927"/>
                  </a:lnTo>
                  <a:lnTo>
                    <a:pt x="82644" y="9612"/>
                  </a:lnTo>
                  <a:lnTo>
                    <a:pt x="83497" y="9298"/>
                  </a:lnTo>
                  <a:lnTo>
                    <a:pt x="84261" y="8939"/>
                  </a:lnTo>
                  <a:lnTo>
                    <a:pt x="84935" y="8624"/>
                  </a:lnTo>
                  <a:lnTo>
                    <a:pt x="85563" y="8265"/>
                  </a:lnTo>
                  <a:lnTo>
                    <a:pt x="86013" y="7906"/>
                  </a:lnTo>
                  <a:lnTo>
                    <a:pt x="86417" y="7546"/>
                  </a:lnTo>
                  <a:lnTo>
                    <a:pt x="86686" y="7187"/>
                  </a:lnTo>
                  <a:lnTo>
                    <a:pt x="86866" y="6828"/>
                  </a:lnTo>
                  <a:lnTo>
                    <a:pt x="86911" y="6603"/>
                  </a:lnTo>
                  <a:lnTo>
                    <a:pt x="86911" y="6423"/>
                  </a:lnTo>
                  <a:lnTo>
                    <a:pt x="86866" y="6154"/>
                  </a:lnTo>
                  <a:lnTo>
                    <a:pt x="86821" y="5929"/>
                  </a:lnTo>
                  <a:lnTo>
                    <a:pt x="86686" y="5660"/>
                  </a:lnTo>
                  <a:lnTo>
                    <a:pt x="86507" y="5390"/>
                  </a:lnTo>
                  <a:lnTo>
                    <a:pt x="86237" y="5166"/>
                  </a:lnTo>
                  <a:lnTo>
                    <a:pt x="85968" y="4896"/>
                  </a:lnTo>
                  <a:lnTo>
                    <a:pt x="85653" y="4672"/>
                  </a:lnTo>
                  <a:lnTo>
                    <a:pt x="85249" y="4447"/>
                  </a:lnTo>
                  <a:lnTo>
                    <a:pt x="84396" y="3953"/>
                  </a:lnTo>
                  <a:lnTo>
                    <a:pt x="83318" y="3504"/>
                  </a:lnTo>
                  <a:lnTo>
                    <a:pt x="82060" y="3055"/>
                  </a:lnTo>
                  <a:lnTo>
                    <a:pt x="80668" y="2651"/>
                  </a:lnTo>
                  <a:lnTo>
                    <a:pt x="79096" y="2246"/>
                  </a:lnTo>
                  <a:lnTo>
                    <a:pt x="77389" y="1842"/>
                  </a:lnTo>
                  <a:lnTo>
                    <a:pt x="75502" y="1483"/>
                  </a:lnTo>
                  <a:lnTo>
                    <a:pt x="73526" y="1124"/>
                  </a:lnTo>
                  <a:lnTo>
                    <a:pt x="71370" y="809"/>
                  </a:lnTo>
                  <a:lnTo>
                    <a:pt x="69125" y="540"/>
                  </a:lnTo>
                  <a:lnTo>
                    <a:pt x="66789" y="270"/>
                  </a:lnTo>
                  <a:lnTo>
                    <a:pt x="64319" y="1"/>
                  </a:lnTo>
                  <a:lnTo>
                    <a:pt x="63420" y="585"/>
                  </a:lnTo>
                  <a:lnTo>
                    <a:pt x="62477" y="1124"/>
                  </a:lnTo>
                  <a:lnTo>
                    <a:pt x="61534" y="1662"/>
                  </a:lnTo>
                  <a:lnTo>
                    <a:pt x="60591" y="2157"/>
                  </a:lnTo>
                  <a:lnTo>
                    <a:pt x="59558" y="2606"/>
                  </a:lnTo>
                  <a:lnTo>
                    <a:pt x="58569" y="3055"/>
                  </a:lnTo>
                  <a:lnTo>
                    <a:pt x="57492" y="3414"/>
                  </a:lnTo>
                  <a:lnTo>
                    <a:pt x="56414" y="3774"/>
                  </a:lnTo>
                  <a:lnTo>
                    <a:pt x="55336" y="4133"/>
                  </a:lnTo>
                  <a:lnTo>
                    <a:pt x="54168" y="4402"/>
                  </a:lnTo>
                  <a:lnTo>
                    <a:pt x="53045" y="4672"/>
                  </a:lnTo>
                  <a:lnTo>
                    <a:pt x="51832" y="4896"/>
                  </a:lnTo>
                  <a:lnTo>
                    <a:pt x="50664" y="5076"/>
                  </a:lnTo>
                  <a:lnTo>
                    <a:pt x="49407" y="5256"/>
                  </a:lnTo>
                  <a:lnTo>
                    <a:pt x="48149" y="5390"/>
                  </a:lnTo>
                  <a:lnTo>
                    <a:pt x="46847" y="5480"/>
                  </a:lnTo>
                  <a:lnTo>
                    <a:pt x="45185" y="5570"/>
                  </a:lnTo>
                  <a:lnTo>
                    <a:pt x="43478" y="5615"/>
                  </a:lnTo>
                  <a:lnTo>
                    <a:pt x="41547" y="5570"/>
                  </a:lnTo>
                  <a:lnTo>
                    <a:pt x="39660" y="5480"/>
                  </a:lnTo>
                  <a:lnTo>
                    <a:pt x="38403" y="5346"/>
                  </a:lnTo>
                  <a:lnTo>
                    <a:pt x="37190" y="5211"/>
                  </a:lnTo>
                  <a:lnTo>
                    <a:pt x="35977" y="5031"/>
                  </a:lnTo>
                  <a:lnTo>
                    <a:pt x="34809" y="4851"/>
                  </a:lnTo>
                  <a:lnTo>
                    <a:pt x="33642" y="4627"/>
                  </a:lnTo>
                  <a:lnTo>
                    <a:pt x="32519" y="4357"/>
                  </a:lnTo>
                  <a:lnTo>
                    <a:pt x="31441" y="4043"/>
                  </a:lnTo>
                  <a:lnTo>
                    <a:pt x="30363" y="3729"/>
                  </a:lnTo>
                  <a:lnTo>
                    <a:pt x="29285" y="3369"/>
                  </a:lnTo>
                  <a:lnTo>
                    <a:pt x="28252" y="2965"/>
                  </a:lnTo>
                  <a:lnTo>
                    <a:pt x="27264" y="2561"/>
                  </a:lnTo>
                  <a:lnTo>
                    <a:pt x="26275" y="2112"/>
                  </a:lnTo>
                  <a:lnTo>
                    <a:pt x="25332" y="1618"/>
                  </a:lnTo>
                  <a:lnTo>
                    <a:pt x="24389" y="1124"/>
                  </a:lnTo>
                  <a:lnTo>
                    <a:pt x="23491" y="585"/>
                  </a:lnTo>
                  <a:lnTo>
                    <a:pt x="22637" y="1"/>
                  </a:lnTo>
                  <a:close/>
                </a:path>
              </a:pathLst>
            </a:custGeom>
            <a:solidFill>
              <a:srgbClr val="E9E7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516;p59">
              <a:extLst>
                <a:ext uri="{FF2B5EF4-FFF2-40B4-BE49-F238E27FC236}">
                  <a16:creationId xmlns:a16="http://schemas.microsoft.com/office/drawing/2014/main" id="{782BE81B-521B-4F0F-824C-556FE76CFE72}"/>
                </a:ext>
              </a:extLst>
            </p:cNvPr>
            <p:cNvSpPr/>
            <p:nvPr/>
          </p:nvSpPr>
          <p:spPr>
            <a:xfrm>
              <a:off x="5904150" y="3999450"/>
              <a:ext cx="679375" cy="104450"/>
            </a:xfrm>
            <a:custGeom>
              <a:avLst/>
              <a:gdLst/>
              <a:ahLst/>
              <a:cxnLst/>
              <a:rect l="l" t="t" r="r" b="b"/>
              <a:pathLst>
                <a:path w="27175" h="4178" fill="none" extrusionOk="0">
                  <a:moveTo>
                    <a:pt x="16170" y="1932"/>
                  </a:moveTo>
                  <a:lnTo>
                    <a:pt x="16170" y="1932"/>
                  </a:lnTo>
                  <a:lnTo>
                    <a:pt x="16170" y="1932"/>
                  </a:lnTo>
                  <a:lnTo>
                    <a:pt x="17607" y="1842"/>
                  </a:lnTo>
                  <a:lnTo>
                    <a:pt x="19045" y="1707"/>
                  </a:lnTo>
                  <a:lnTo>
                    <a:pt x="20437" y="1528"/>
                  </a:lnTo>
                  <a:lnTo>
                    <a:pt x="21785" y="1303"/>
                  </a:lnTo>
                  <a:lnTo>
                    <a:pt x="23132" y="1079"/>
                  </a:lnTo>
                  <a:lnTo>
                    <a:pt x="24435" y="764"/>
                  </a:lnTo>
                  <a:lnTo>
                    <a:pt x="25692" y="450"/>
                  </a:lnTo>
                  <a:lnTo>
                    <a:pt x="26905" y="90"/>
                  </a:lnTo>
                  <a:lnTo>
                    <a:pt x="27174" y="1"/>
                  </a:lnTo>
                  <a:lnTo>
                    <a:pt x="27174" y="1528"/>
                  </a:lnTo>
                  <a:lnTo>
                    <a:pt x="27085" y="1573"/>
                  </a:lnTo>
                  <a:lnTo>
                    <a:pt x="27085" y="1573"/>
                  </a:lnTo>
                  <a:lnTo>
                    <a:pt x="26635" y="1842"/>
                  </a:lnTo>
                  <a:lnTo>
                    <a:pt x="25962" y="2157"/>
                  </a:lnTo>
                  <a:lnTo>
                    <a:pt x="25063" y="2516"/>
                  </a:lnTo>
                  <a:lnTo>
                    <a:pt x="23896" y="2875"/>
                  </a:lnTo>
                  <a:lnTo>
                    <a:pt x="22458" y="3279"/>
                  </a:lnTo>
                  <a:lnTo>
                    <a:pt x="20796" y="3594"/>
                  </a:lnTo>
                  <a:lnTo>
                    <a:pt x="19853" y="3774"/>
                  </a:lnTo>
                  <a:lnTo>
                    <a:pt x="18865" y="3908"/>
                  </a:lnTo>
                  <a:lnTo>
                    <a:pt x="17742" y="3998"/>
                  </a:lnTo>
                  <a:lnTo>
                    <a:pt x="16619" y="4088"/>
                  </a:lnTo>
                  <a:lnTo>
                    <a:pt x="16619" y="4088"/>
                  </a:lnTo>
                  <a:lnTo>
                    <a:pt x="16619" y="4088"/>
                  </a:lnTo>
                  <a:lnTo>
                    <a:pt x="15137" y="4178"/>
                  </a:lnTo>
                  <a:lnTo>
                    <a:pt x="13610" y="4178"/>
                  </a:lnTo>
                  <a:lnTo>
                    <a:pt x="13610" y="4178"/>
                  </a:lnTo>
                  <a:lnTo>
                    <a:pt x="11858" y="4178"/>
                  </a:lnTo>
                  <a:lnTo>
                    <a:pt x="10241" y="4088"/>
                  </a:lnTo>
                  <a:lnTo>
                    <a:pt x="10241" y="4088"/>
                  </a:lnTo>
                  <a:lnTo>
                    <a:pt x="9163" y="3998"/>
                  </a:lnTo>
                  <a:lnTo>
                    <a:pt x="8085" y="3863"/>
                  </a:lnTo>
                  <a:lnTo>
                    <a:pt x="7097" y="3729"/>
                  </a:lnTo>
                  <a:lnTo>
                    <a:pt x="6199" y="3594"/>
                  </a:lnTo>
                  <a:lnTo>
                    <a:pt x="4582" y="3235"/>
                  </a:lnTo>
                  <a:lnTo>
                    <a:pt x="3235" y="2875"/>
                  </a:lnTo>
                  <a:lnTo>
                    <a:pt x="2067" y="2471"/>
                  </a:lnTo>
                  <a:lnTo>
                    <a:pt x="1213" y="2112"/>
                  </a:lnTo>
                  <a:lnTo>
                    <a:pt x="540" y="1842"/>
                  </a:lnTo>
                  <a:lnTo>
                    <a:pt x="91" y="1573"/>
                  </a:lnTo>
                  <a:lnTo>
                    <a:pt x="1" y="1528"/>
                  </a:lnTo>
                  <a:lnTo>
                    <a:pt x="1" y="1"/>
                  </a:lnTo>
                  <a:lnTo>
                    <a:pt x="270" y="90"/>
                  </a:lnTo>
                  <a:lnTo>
                    <a:pt x="270" y="90"/>
                  </a:lnTo>
                  <a:lnTo>
                    <a:pt x="1483" y="450"/>
                  </a:lnTo>
                  <a:lnTo>
                    <a:pt x="2696" y="764"/>
                  </a:lnTo>
                  <a:lnTo>
                    <a:pt x="3953" y="1034"/>
                  </a:lnTo>
                  <a:lnTo>
                    <a:pt x="5256" y="1303"/>
                  </a:lnTo>
                  <a:lnTo>
                    <a:pt x="6558" y="1483"/>
                  </a:lnTo>
                  <a:lnTo>
                    <a:pt x="7906" y="1663"/>
                  </a:lnTo>
                  <a:lnTo>
                    <a:pt x="9298" y="1797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12128" y="1977"/>
                  </a:lnTo>
                  <a:lnTo>
                    <a:pt x="13610" y="1977"/>
                  </a:lnTo>
                  <a:lnTo>
                    <a:pt x="13610" y="1977"/>
                  </a:lnTo>
                  <a:lnTo>
                    <a:pt x="14868" y="1977"/>
                  </a:lnTo>
                  <a:lnTo>
                    <a:pt x="16170" y="1932"/>
                  </a:lnTo>
                  <a:lnTo>
                    <a:pt x="16170" y="19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517;p59">
              <a:extLst>
                <a:ext uri="{FF2B5EF4-FFF2-40B4-BE49-F238E27FC236}">
                  <a16:creationId xmlns:a16="http://schemas.microsoft.com/office/drawing/2014/main" id="{98B77A8D-4C2F-46C2-AA03-96E288424CE1}"/>
                </a:ext>
              </a:extLst>
            </p:cNvPr>
            <p:cNvSpPr/>
            <p:nvPr/>
          </p:nvSpPr>
          <p:spPr>
            <a:xfrm>
              <a:off x="5157450" y="3893900"/>
              <a:ext cx="2172775" cy="343625"/>
            </a:xfrm>
            <a:custGeom>
              <a:avLst/>
              <a:gdLst/>
              <a:ahLst/>
              <a:cxnLst/>
              <a:rect l="l" t="t" r="r" b="b"/>
              <a:pathLst>
                <a:path w="86911" h="13745" fill="none" extrusionOk="0">
                  <a:moveTo>
                    <a:pt x="64319" y="1"/>
                  </a:moveTo>
                  <a:lnTo>
                    <a:pt x="64319" y="1"/>
                  </a:lnTo>
                  <a:lnTo>
                    <a:pt x="63420" y="585"/>
                  </a:lnTo>
                  <a:lnTo>
                    <a:pt x="62477" y="1124"/>
                  </a:lnTo>
                  <a:lnTo>
                    <a:pt x="61534" y="1662"/>
                  </a:lnTo>
                  <a:lnTo>
                    <a:pt x="60591" y="2157"/>
                  </a:lnTo>
                  <a:lnTo>
                    <a:pt x="59558" y="2606"/>
                  </a:lnTo>
                  <a:lnTo>
                    <a:pt x="58569" y="3055"/>
                  </a:lnTo>
                  <a:lnTo>
                    <a:pt x="57492" y="3414"/>
                  </a:lnTo>
                  <a:lnTo>
                    <a:pt x="56414" y="3774"/>
                  </a:lnTo>
                  <a:lnTo>
                    <a:pt x="55336" y="4133"/>
                  </a:lnTo>
                  <a:lnTo>
                    <a:pt x="54168" y="4402"/>
                  </a:lnTo>
                  <a:lnTo>
                    <a:pt x="53045" y="4672"/>
                  </a:lnTo>
                  <a:lnTo>
                    <a:pt x="51832" y="4896"/>
                  </a:lnTo>
                  <a:lnTo>
                    <a:pt x="50664" y="5076"/>
                  </a:lnTo>
                  <a:lnTo>
                    <a:pt x="49407" y="5256"/>
                  </a:lnTo>
                  <a:lnTo>
                    <a:pt x="48149" y="5390"/>
                  </a:lnTo>
                  <a:lnTo>
                    <a:pt x="46847" y="5480"/>
                  </a:lnTo>
                  <a:lnTo>
                    <a:pt x="46847" y="5480"/>
                  </a:lnTo>
                  <a:lnTo>
                    <a:pt x="46847" y="5480"/>
                  </a:lnTo>
                  <a:lnTo>
                    <a:pt x="45185" y="5570"/>
                  </a:lnTo>
                  <a:lnTo>
                    <a:pt x="43478" y="5615"/>
                  </a:lnTo>
                  <a:lnTo>
                    <a:pt x="43478" y="5615"/>
                  </a:lnTo>
                  <a:lnTo>
                    <a:pt x="41547" y="5570"/>
                  </a:lnTo>
                  <a:lnTo>
                    <a:pt x="39660" y="5480"/>
                  </a:lnTo>
                  <a:lnTo>
                    <a:pt x="39660" y="5480"/>
                  </a:lnTo>
                  <a:lnTo>
                    <a:pt x="38403" y="5346"/>
                  </a:lnTo>
                  <a:lnTo>
                    <a:pt x="37190" y="5211"/>
                  </a:lnTo>
                  <a:lnTo>
                    <a:pt x="35977" y="5031"/>
                  </a:lnTo>
                  <a:lnTo>
                    <a:pt x="34809" y="4851"/>
                  </a:lnTo>
                  <a:lnTo>
                    <a:pt x="33642" y="4627"/>
                  </a:lnTo>
                  <a:lnTo>
                    <a:pt x="32519" y="4357"/>
                  </a:lnTo>
                  <a:lnTo>
                    <a:pt x="31441" y="4043"/>
                  </a:lnTo>
                  <a:lnTo>
                    <a:pt x="30363" y="3729"/>
                  </a:lnTo>
                  <a:lnTo>
                    <a:pt x="29285" y="3369"/>
                  </a:lnTo>
                  <a:lnTo>
                    <a:pt x="28252" y="2965"/>
                  </a:lnTo>
                  <a:lnTo>
                    <a:pt x="27264" y="2561"/>
                  </a:lnTo>
                  <a:lnTo>
                    <a:pt x="26275" y="2112"/>
                  </a:lnTo>
                  <a:lnTo>
                    <a:pt x="25332" y="1618"/>
                  </a:lnTo>
                  <a:lnTo>
                    <a:pt x="24389" y="1124"/>
                  </a:lnTo>
                  <a:lnTo>
                    <a:pt x="23491" y="585"/>
                  </a:lnTo>
                  <a:lnTo>
                    <a:pt x="22637" y="1"/>
                  </a:lnTo>
                  <a:lnTo>
                    <a:pt x="22637" y="1"/>
                  </a:lnTo>
                  <a:lnTo>
                    <a:pt x="20167" y="270"/>
                  </a:lnTo>
                  <a:lnTo>
                    <a:pt x="17787" y="540"/>
                  </a:lnTo>
                  <a:lnTo>
                    <a:pt x="15541" y="809"/>
                  </a:lnTo>
                  <a:lnTo>
                    <a:pt x="13430" y="1124"/>
                  </a:lnTo>
                  <a:lnTo>
                    <a:pt x="11409" y="1483"/>
                  </a:lnTo>
                  <a:lnTo>
                    <a:pt x="9567" y="1842"/>
                  </a:lnTo>
                  <a:lnTo>
                    <a:pt x="7860" y="2246"/>
                  </a:lnTo>
                  <a:lnTo>
                    <a:pt x="6288" y="2651"/>
                  </a:lnTo>
                  <a:lnTo>
                    <a:pt x="4851" y="3055"/>
                  </a:lnTo>
                  <a:lnTo>
                    <a:pt x="3638" y="3504"/>
                  </a:lnTo>
                  <a:lnTo>
                    <a:pt x="2560" y="3953"/>
                  </a:lnTo>
                  <a:lnTo>
                    <a:pt x="1662" y="4447"/>
                  </a:lnTo>
                  <a:lnTo>
                    <a:pt x="1303" y="4672"/>
                  </a:lnTo>
                  <a:lnTo>
                    <a:pt x="943" y="4896"/>
                  </a:lnTo>
                  <a:lnTo>
                    <a:pt x="674" y="5166"/>
                  </a:lnTo>
                  <a:lnTo>
                    <a:pt x="449" y="5390"/>
                  </a:lnTo>
                  <a:lnTo>
                    <a:pt x="270" y="5660"/>
                  </a:lnTo>
                  <a:lnTo>
                    <a:pt x="135" y="5929"/>
                  </a:lnTo>
                  <a:lnTo>
                    <a:pt x="45" y="6154"/>
                  </a:lnTo>
                  <a:lnTo>
                    <a:pt x="0" y="6423"/>
                  </a:lnTo>
                  <a:lnTo>
                    <a:pt x="0" y="6423"/>
                  </a:lnTo>
                  <a:lnTo>
                    <a:pt x="45" y="6603"/>
                  </a:lnTo>
                  <a:lnTo>
                    <a:pt x="90" y="6828"/>
                  </a:lnTo>
                  <a:lnTo>
                    <a:pt x="225" y="7187"/>
                  </a:lnTo>
                  <a:lnTo>
                    <a:pt x="539" y="7546"/>
                  </a:lnTo>
                  <a:lnTo>
                    <a:pt x="898" y="7906"/>
                  </a:lnTo>
                  <a:lnTo>
                    <a:pt x="1393" y="8265"/>
                  </a:lnTo>
                  <a:lnTo>
                    <a:pt x="1976" y="8624"/>
                  </a:lnTo>
                  <a:lnTo>
                    <a:pt x="2650" y="8939"/>
                  </a:lnTo>
                  <a:lnTo>
                    <a:pt x="3459" y="9298"/>
                  </a:lnTo>
                  <a:lnTo>
                    <a:pt x="4312" y="9612"/>
                  </a:lnTo>
                  <a:lnTo>
                    <a:pt x="5255" y="9927"/>
                  </a:lnTo>
                  <a:lnTo>
                    <a:pt x="6333" y="10241"/>
                  </a:lnTo>
                  <a:lnTo>
                    <a:pt x="7456" y="10511"/>
                  </a:lnTo>
                  <a:lnTo>
                    <a:pt x="8669" y="10825"/>
                  </a:lnTo>
                  <a:lnTo>
                    <a:pt x="9926" y="11095"/>
                  </a:lnTo>
                  <a:lnTo>
                    <a:pt x="12756" y="11589"/>
                  </a:lnTo>
                  <a:lnTo>
                    <a:pt x="15810" y="12083"/>
                  </a:lnTo>
                  <a:lnTo>
                    <a:pt x="19179" y="12487"/>
                  </a:lnTo>
                  <a:lnTo>
                    <a:pt x="22772" y="12846"/>
                  </a:lnTo>
                  <a:lnTo>
                    <a:pt x="26545" y="13161"/>
                  </a:lnTo>
                  <a:lnTo>
                    <a:pt x="30542" y="13430"/>
                  </a:lnTo>
                  <a:lnTo>
                    <a:pt x="34720" y="13610"/>
                  </a:lnTo>
                  <a:lnTo>
                    <a:pt x="39031" y="13700"/>
                  </a:lnTo>
                  <a:lnTo>
                    <a:pt x="43478" y="13745"/>
                  </a:lnTo>
                  <a:lnTo>
                    <a:pt x="43478" y="13745"/>
                  </a:lnTo>
                  <a:lnTo>
                    <a:pt x="47925" y="13700"/>
                  </a:lnTo>
                  <a:lnTo>
                    <a:pt x="52236" y="13610"/>
                  </a:lnTo>
                  <a:lnTo>
                    <a:pt x="56369" y="13430"/>
                  </a:lnTo>
                  <a:lnTo>
                    <a:pt x="60366" y="13161"/>
                  </a:lnTo>
                  <a:lnTo>
                    <a:pt x="64184" y="12846"/>
                  </a:lnTo>
                  <a:lnTo>
                    <a:pt x="67777" y="12487"/>
                  </a:lnTo>
                  <a:lnTo>
                    <a:pt x="71101" y="12083"/>
                  </a:lnTo>
                  <a:lnTo>
                    <a:pt x="74200" y="11589"/>
                  </a:lnTo>
                  <a:lnTo>
                    <a:pt x="76985" y="11095"/>
                  </a:lnTo>
                  <a:lnTo>
                    <a:pt x="78287" y="10825"/>
                  </a:lnTo>
                  <a:lnTo>
                    <a:pt x="79500" y="10511"/>
                  </a:lnTo>
                  <a:lnTo>
                    <a:pt x="80623" y="10241"/>
                  </a:lnTo>
                  <a:lnTo>
                    <a:pt x="81656" y="9927"/>
                  </a:lnTo>
                  <a:lnTo>
                    <a:pt x="82644" y="9612"/>
                  </a:lnTo>
                  <a:lnTo>
                    <a:pt x="83497" y="9298"/>
                  </a:lnTo>
                  <a:lnTo>
                    <a:pt x="84261" y="8939"/>
                  </a:lnTo>
                  <a:lnTo>
                    <a:pt x="84935" y="8624"/>
                  </a:lnTo>
                  <a:lnTo>
                    <a:pt x="85563" y="8265"/>
                  </a:lnTo>
                  <a:lnTo>
                    <a:pt x="86013" y="7906"/>
                  </a:lnTo>
                  <a:lnTo>
                    <a:pt x="86417" y="7546"/>
                  </a:lnTo>
                  <a:lnTo>
                    <a:pt x="86686" y="7187"/>
                  </a:lnTo>
                  <a:lnTo>
                    <a:pt x="86866" y="6828"/>
                  </a:lnTo>
                  <a:lnTo>
                    <a:pt x="86911" y="6603"/>
                  </a:lnTo>
                  <a:lnTo>
                    <a:pt x="86911" y="6423"/>
                  </a:lnTo>
                  <a:lnTo>
                    <a:pt x="86911" y="6423"/>
                  </a:lnTo>
                  <a:lnTo>
                    <a:pt x="86866" y="6154"/>
                  </a:lnTo>
                  <a:lnTo>
                    <a:pt x="86821" y="5929"/>
                  </a:lnTo>
                  <a:lnTo>
                    <a:pt x="86686" y="5660"/>
                  </a:lnTo>
                  <a:lnTo>
                    <a:pt x="86507" y="5390"/>
                  </a:lnTo>
                  <a:lnTo>
                    <a:pt x="86237" y="5166"/>
                  </a:lnTo>
                  <a:lnTo>
                    <a:pt x="85968" y="4896"/>
                  </a:lnTo>
                  <a:lnTo>
                    <a:pt x="85653" y="4672"/>
                  </a:lnTo>
                  <a:lnTo>
                    <a:pt x="85249" y="4447"/>
                  </a:lnTo>
                  <a:lnTo>
                    <a:pt x="84396" y="3953"/>
                  </a:lnTo>
                  <a:lnTo>
                    <a:pt x="83318" y="3504"/>
                  </a:lnTo>
                  <a:lnTo>
                    <a:pt x="82060" y="3055"/>
                  </a:lnTo>
                  <a:lnTo>
                    <a:pt x="80668" y="2651"/>
                  </a:lnTo>
                  <a:lnTo>
                    <a:pt x="79096" y="2246"/>
                  </a:lnTo>
                  <a:lnTo>
                    <a:pt x="77389" y="1842"/>
                  </a:lnTo>
                  <a:lnTo>
                    <a:pt x="75502" y="1483"/>
                  </a:lnTo>
                  <a:lnTo>
                    <a:pt x="73526" y="1124"/>
                  </a:lnTo>
                  <a:lnTo>
                    <a:pt x="71370" y="809"/>
                  </a:lnTo>
                  <a:lnTo>
                    <a:pt x="69125" y="540"/>
                  </a:lnTo>
                  <a:lnTo>
                    <a:pt x="66789" y="270"/>
                  </a:lnTo>
                  <a:lnTo>
                    <a:pt x="643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518;p59">
              <a:extLst>
                <a:ext uri="{FF2B5EF4-FFF2-40B4-BE49-F238E27FC236}">
                  <a16:creationId xmlns:a16="http://schemas.microsoft.com/office/drawing/2014/main" id="{F3BF87CD-8036-4E47-B9AC-C000ACFFFDF1}"/>
                </a:ext>
              </a:extLst>
            </p:cNvPr>
            <p:cNvSpPr/>
            <p:nvPr/>
          </p:nvSpPr>
          <p:spPr>
            <a:xfrm>
              <a:off x="5547075" y="1761550"/>
              <a:ext cx="1393525" cy="344750"/>
            </a:xfrm>
            <a:custGeom>
              <a:avLst/>
              <a:gdLst/>
              <a:ahLst/>
              <a:cxnLst/>
              <a:rect l="l" t="t" r="r" b="b"/>
              <a:pathLst>
                <a:path w="55741" h="13790" extrusionOk="0">
                  <a:moveTo>
                    <a:pt x="29914" y="1348"/>
                  </a:moveTo>
                  <a:lnTo>
                    <a:pt x="31935" y="1438"/>
                  </a:lnTo>
                  <a:lnTo>
                    <a:pt x="33957" y="1528"/>
                  </a:lnTo>
                  <a:lnTo>
                    <a:pt x="35933" y="1663"/>
                  </a:lnTo>
                  <a:lnTo>
                    <a:pt x="37864" y="1842"/>
                  </a:lnTo>
                  <a:lnTo>
                    <a:pt x="39751" y="2067"/>
                  </a:lnTo>
                  <a:lnTo>
                    <a:pt x="41502" y="2292"/>
                  </a:lnTo>
                  <a:lnTo>
                    <a:pt x="43209" y="2561"/>
                  </a:lnTo>
                  <a:lnTo>
                    <a:pt x="44781" y="2875"/>
                  </a:lnTo>
                  <a:lnTo>
                    <a:pt x="46263" y="3235"/>
                  </a:lnTo>
                  <a:lnTo>
                    <a:pt x="47566" y="3639"/>
                  </a:lnTo>
                  <a:lnTo>
                    <a:pt x="48734" y="4043"/>
                  </a:lnTo>
                  <a:lnTo>
                    <a:pt x="49722" y="4492"/>
                  </a:lnTo>
                  <a:lnTo>
                    <a:pt x="50171" y="4717"/>
                  </a:lnTo>
                  <a:lnTo>
                    <a:pt x="50530" y="4942"/>
                  </a:lnTo>
                  <a:lnTo>
                    <a:pt x="50890" y="5211"/>
                  </a:lnTo>
                  <a:lnTo>
                    <a:pt x="51159" y="5481"/>
                  </a:lnTo>
                  <a:lnTo>
                    <a:pt x="51384" y="5750"/>
                  </a:lnTo>
                  <a:lnTo>
                    <a:pt x="51563" y="6019"/>
                  </a:lnTo>
                  <a:lnTo>
                    <a:pt x="51698" y="6379"/>
                  </a:lnTo>
                  <a:lnTo>
                    <a:pt x="51788" y="6738"/>
                  </a:lnTo>
                  <a:lnTo>
                    <a:pt x="51743" y="7097"/>
                  </a:lnTo>
                  <a:lnTo>
                    <a:pt x="51608" y="7412"/>
                  </a:lnTo>
                  <a:lnTo>
                    <a:pt x="51384" y="7771"/>
                  </a:lnTo>
                  <a:lnTo>
                    <a:pt x="51069" y="8086"/>
                  </a:lnTo>
                  <a:lnTo>
                    <a:pt x="50710" y="8400"/>
                  </a:lnTo>
                  <a:lnTo>
                    <a:pt x="50216" y="8669"/>
                  </a:lnTo>
                  <a:lnTo>
                    <a:pt x="49722" y="8984"/>
                  </a:lnTo>
                  <a:lnTo>
                    <a:pt x="49093" y="9253"/>
                  </a:lnTo>
                  <a:lnTo>
                    <a:pt x="48464" y="9523"/>
                  </a:lnTo>
                  <a:lnTo>
                    <a:pt x="47745" y="9792"/>
                  </a:lnTo>
                  <a:lnTo>
                    <a:pt x="46937" y="10017"/>
                  </a:lnTo>
                  <a:lnTo>
                    <a:pt x="46129" y="10242"/>
                  </a:lnTo>
                  <a:lnTo>
                    <a:pt x="44287" y="10646"/>
                  </a:lnTo>
                  <a:lnTo>
                    <a:pt x="42311" y="11050"/>
                  </a:lnTo>
                  <a:lnTo>
                    <a:pt x="40694" y="11275"/>
                  </a:lnTo>
                  <a:lnTo>
                    <a:pt x="38987" y="11499"/>
                  </a:lnTo>
                  <a:lnTo>
                    <a:pt x="37235" y="11679"/>
                  </a:lnTo>
                  <a:lnTo>
                    <a:pt x="35394" y="11814"/>
                  </a:lnTo>
                  <a:lnTo>
                    <a:pt x="33552" y="11948"/>
                  </a:lnTo>
                  <a:lnTo>
                    <a:pt x="31666" y="12038"/>
                  </a:lnTo>
                  <a:lnTo>
                    <a:pt x="29779" y="12083"/>
                  </a:lnTo>
                  <a:lnTo>
                    <a:pt x="25917" y="12083"/>
                  </a:lnTo>
                  <a:lnTo>
                    <a:pt x="23985" y="12038"/>
                  </a:lnTo>
                  <a:lnTo>
                    <a:pt x="22099" y="11948"/>
                  </a:lnTo>
                  <a:lnTo>
                    <a:pt x="20213" y="11814"/>
                  </a:lnTo>
                  <a:lnTo>
                    <a:pt x="18371" y="11679"/>
                  </a:lnTo>
                  <a:lnTo>
                    <a:pt x="16574" y="11454"/>
                  </a:lnTo>
                  <a:lnTo>
                    <a:pt x="14868" y="11230"/>
                  </a:lnTo>
                  <a:lnTo>
                    <a:pt x="13206" y="11005"/>
                  </a:lnTo>
                  <a:lnTo>
                    <a:pt x="13161" y="10960"/>
                  </a:lnTo>
                  <a:lnTo>
                    <a:pt x="11903" y="10736"/>
                  </a:lnTo>
                  <a:lnTo>
                    <a:pt x="10690" y="10511"/>
                  </a:lnTo>
                  <a:lnTo>
                    <a:pt x="9568" y="10242"/>
                  </a:lnTo>
                  <a:lnTo>
                    <a:pt x="8535" y="9927"/>
                  </a:lnTo>
                  <a:lnTo>
                    <a:pt x="8535" y="9927"/>
                  </a:lnTo>
                  <a:lnTo>
                    <a:pt x="8535" y="9927"/>
                  </a:lnTo>
                  <a:lnTo>
                    <a:pt x="7546" y="9613"/>
                  </a:lnTo>
                  <a:lnTo>
                    <a:pt x="6648" y="9253"/>
                  </a:lnTo>
                  <a:lnTo>
                    <a:pt x="5840" y="8894"/>
                  </a:lnTo>
                  <a:lnTo>
                    <a:pt x="5211" y="8490"/>
                  </a:lnTo>
                  <a:lnTo>
                    <a:pt x="4672" y="8086"/>
                  </a:lnTo>
                  <a:lnTo>
                    <a:pt x="4447" y="7861"/>
                  </a:lnTo>
                  <a:lnTo>
                    <a:pt x="4313" y="7636"/>
                  </a:lnTo>
                  <a:lnTo>
                    <a:pt x="4178" y="7412"/>
                  </a:lnTo>
                  <a:lnTo>
                    <a:pt x="4043" y="7187"/>
                  </a:lnTo>
                  <a:lnTo>
                    <a:pt x="3998" y="6963"/>
                  </a:lnTo>
                  <a:lnTo>
                    <a:pt x="3998" y="6738"/>
                  </a:lnTo>
                  <a:lnTo>
                    <a:pt x="3998" y="6424"/>
                  </a:lnTo>
                  <a:lnTo>
                    <a:pt x="4133" y="6109"/>
                  </a:lnTo>
                  <a:lnTo>
                    <a:pt x="4268" y="5840"/>
                  </a:lnTo>
                  <a:lnTo>
                    <a:pt x="4492" y="5525"/>
                  </a:lnTo>
                  <a:lnTo>
                    <a:pt x="4807" y="5256"/>
                  </a:lnTo>
                  <a:lnTo>
                    <a:pt x="5121" y="5031"/>
                  </a:lnTo>
                  <a:lnTo>
                    <a:pt x="5525" y="4762"/>
                  </a:lnTo>
                  <a:lnTo>
                    <a:pt x="5974" y="4492"/>
                  </a:lnTo>
                  <a:lnTo>
                    <a:pt x="6468" y="4268"/>
                  </a:lnTo>
                  <a:lnTo>
                    <a:pt x="7591" y="3819"/>
                  </a:lnTo>
                  <a:lnTo>
                    <a:pt x="8894" y="3414"/>
                  </a:lnTo>
                  <a:lnTo>
                    <a:pt x="10376" y="3010"/>
                  </a:lnTo>
                  <a:lnTo>
                    <a:pt x="11948" y="2696"/>
                  </a:lnTo>
                  <a:lnTo>
                    <a:pt x="13700" y="2381"/>
                  </a:lnTo>
                  <a:lnTo>
                    <a:pt x="15541" y="2112"/>
                  </a:lnTo>
                  <a:lnTo>
                    <a:pt x="17473" y="1887"/>
                  </a:lnTo>
                  <a:lnTo>
                    <a:pt x="19449" y="1708"/>
                  </a:lnTo>
                  <a:lnTo>
                    <a:pt x="21515" y="1528"/>
                  </a:lnTo>
                  <a:lnTo>
                    <a:pt x="23626" y="1438"/>
                  </a:lnTo>
                  <a:lnTo>
                    <a:pt x="25737" y="1348"/>
                  </a:lnTo>
                  <a:close/>
                  <a:moveTo>
                    <a:pt x="25782" y="1"/>
                  </a:moveTo>
                  <a:lnTo>
                    <a:pt x="23806" y="46"/>
                  </a:lnTo>
                  <a:lnTo>
                    <a:pt x="21874" y="136"/>
                  </a:lnTo>
                  <a:lnTo>
                    <a:pt x="19988" y="270"/>
                  </a:lnTo>
                  <a:lnTo>
                    <a:pt x="18191" y="405"/>
                  </a:lnTo>
                  <a:lnTo>
                    <a:pt x="16485" y="585"/>
                  </a:lnTo>
                  <a:lnTo>
                    <a:pt x="14823" y="764"/>
                  </a:lnTo>
                  <a:lnTo>
                    <a:pt x="13251" y="989"/>
                  </a:lnTo>
                  <a:lnTo>
                    <a:pt x="11768" y="1258"/>
                  </a:lnTo>
                  <a:lnTo>
                    <a:pt x="10376" y="1528"/>
                  </a:lnTo>
                  <a:lnTo>
                    <a:pt x="9029" y="1797"/>
                  </a:lnTo>
                  <a:lnTo>
                    <a:pt x="7771" y="2112"/>
                  </a:lnTo>
                  <a:lnTo>
                    <a:pt x="6648" y="2426"/>
                  </a:lnTo>
                  <a:lnTo>
                    <a:pt x="5570" y="2786"/>
                  </a:lnTo>
                  <a:lnTo>
                    <a:pt x="4582" y="3145"/>
                  </a:lnTo>
                  <a:lnTo>
                    <a:pt x="3684" y="3504"/>
                  </a:lnTo>
                  <a:lnTo>
                    <a:pt x="2830" y="3908"/>
                  </a:lnTo>
                  <a:lnTo>
                    <a:pt x="2112" y="4313"/>
                  </a:lnTo>
                  <a:lnTo>
                    <a:pt x="1483" y="4717"/>
                  </a:lnTo>
                  <a:lnTo>
                    <a:pt x="944" y="5166"/>
                  </a:lnTo>
                  <a:lnTo>
                    <a:pt x="540" y="5570"/>
                  </a:lnTo>
                  <a:lnTo>
                    <a:pt x="225" y="6019"/>
                  </a:lnTo>
                  <a:lnTo>
                    <a:pt x="135" y="6244"/>
                  </a:lnTo>
                  <a:lnTo>
                    <a:pt x="46" y="6469"/>
                  </a:lnTo>
                  <a:lnTo>
                    <a:pt x="1" y="6693"/>
                  </a:lnTo>
                  <a:lnTo>
                    <a:pt x="1" y="6873"/>
                  </a:lnTo>
                  <a:lnTo>
                    <a:pt x="46" y="7277"/>
                  </a:lnTo>
                  <a:lnTo>
                    <a:pt x="180" y="7636"/>
                  </a:lnTo>
                  <a:lnTo>
                    <a:pt x="405" y="7996"/>
                  </a:lnTo>
                  <a:lnTo>
                    <a:pt x="719" y="8400"/>
                  </a:lnTo>
                  <a:lnTo>
                    <a:pt x="1079" y="8759"/>
                  </a:lnTo>
                  <a:lnTo>
                    <a:pt x="1573" y="9119"/>
                  </a:lnTo>
                  <a:lnTo>
                    <a:pt x="2112" y="9478"/>
                  </a:lnTo>
                  <a:lnTo>
                    <a:pt x="2741" y="9837"/>
                  </a:lnTo>
                  <a:lnTo>
                    <a:pt x="3459" y="10197"/>
                  </a:lnTo>
                  <a:lnTo>
                    <a:pt x="4268" y="10511"/>
                  </a:lnTo>
                  <a:lnTo>
                    <a:pt x="5121" y="10825"/>
                  </a:lnTo>
                  <a:lnTo>
                    <a:pt x="6064" y="11185"/>
                  </a:lnTo>
                  <a:lnTo>
                    <a:pt x="7052" y="11454"/>
                  </a:lnTo>
                  <a:lnTo>
                    <a:pt x="8175" y="11769"/>
                  </a:lnTo>
                  <a:lnTo>
                    <a:pt x="9298" y="12038"/>
                  </a:lnTo>
                  <a:lnTo>
                    <a:pt x="10556" y="12308"/>
                  </a:lnTo>
                  <a:lnTo>
                    <a:pt x="12307" y="12622"/>
                  </a:lnTo>
                  <a:lnTo>
                    <a:pt x="14194" y="12936"/>
                  </a:lnTo>
                  <a:lnTo>
                    <a:pt x="16215" y="13161"/>
                  </a:lnTo>
                  <a:lnTo>
                    <a:pt x="18326" y="13386"/>
                  </a:lnTo>
                  <a:lnTo>
                    <a:pt x="20527" y="13565"/>
                  </a:lnTo>
                  <a:lnTo>
                    <a:pt x="22862" y="13700"/>
                  </a:lnTo>
                  <a:lnTo>
                    <a:pt x="25333" y="13745"/>
                  </a:lnTo>
                  <a:lnTo>
                    <a:pt x="27893" y="13790"/>
                  </a:lnTo>
                  <a:lnTo>
                    <a:pt x="30363" y="13745"/>
                  </a:lnTo>
                  <a:lnTo>
                    <a:pt x="32789" y="13700"/>
                  </a:lnTo>
                  <a:lnTo>
                    <a:pt x="35079" y="13565"/>
                  </a:lnTo>
                  <a:lnTo>
                    <a:pt x="37280" y="13386"/>
                  </a:lnTo>
                  <a:lnTo>
                    <a:pt x="39391" y="13206"/>
                  </a:lnTo>
                  <a:lnTo>
                    <a:pt x="41368" y="12936"/>
                  </a:lnTo>
                  <a:lnTo>
                    <a:pt x="43209" y="12667"/>
                  </a:lnTo>
                  <a:lnTo>
                    <a:pt x="44961" y="12353"/>
                  </a:lnTo>
                  <a:lnTo>
                    <a:pt x="46218" y="12083"/>
                  </a:lnTo>
                  <a:lnTo>
                    <a:pt x="47386" y="11814"/>
                  </a:lnTo>
                  <a:lnTo>
                    <a:pt x="48509" y="11499"/>
                  </a:lnTo>
                  <a:lnTo>
                    <a:pt x="49542" y="11230"/>
                  </a:lnTo>
                  <a:lnTo>
                    <a:pt x="50530" y="10870"/>
                  </a:lnTo>
                  <a:lnTo>
                    <a:pt x="51384" y="10556"/>
                  </a:lnTo>
                  <a:lnTo>
                    <a:pt x="52192" y="10197"/>
                  </a:lnTo>
                  <a:lnTo>
                    <a:pt x="52956" y="9882"/>
                  </a:lnTo>
                  <a:lnTo>
                    <a:pt x="53584" y="9523"/>
                  </a:lnTo>
                  <a:lnTo>
                    <a:pt x="54123" y="9164"/>
                  </a:lnTo>
                  <a:lnTo>
                    <a:pt x="54617" y="8759"/>
                  </a:lnTo>
                  <a:lnTo>
                    <a:pt x="55022" y="8400"/>
                  </a:lnTo>
                  <a:lnTo>
                    <a:pt x="55336" y="8041"/>
                  </a:lnTo>
                  <a:lnTo>
                    <a:pt x="55561" y="7636"/>
                  </a:lnTo>
                  <a:lnTo>
                    <a:pt x="55695" y="7277"/>
                  </a:lnTo>
                  <a:lnTo>
                    <a:pt x="55740" y="6873"/>
                  </a:lnTo>
                  <a:lnTo>
                    <a:pt x="55740" y="6648"/>
                  </a:lnTo>
                  <a:lnTo>
                    <a:pt x="55695" y="6424"/>
                  </a:lnTo>
                  <a:lnTo>
                    <a:pt x="55606" y="6199"/>
                  </a:lnTo>
                  <a:lnTo>
                    <a:pt x="55471" y="5975"/>
                  </a:lnTo>
                  <a:lnTo>
                    <a:pt x="55156" y="5525"/>
                  </a:lnTo>
                  <a:lnTo>
                    <a:pt x="54707" y="5076"/>
                  </a:lnTo>
                  <a:lnTo>
                    <a:pt x="54123" y="4627"/>
                  </a:lnTo>
                  <a:lnTo>
                    <a:pt x="53450" y="4178"/>
                  </a:lnTo>
                  <a:lnTo>
                    <a:pt x="52641" y="3774"/>
                  </a:lnTo>
                  <a:lnTo>
                    <a:pt x="51698" y="3325"/>
                  </a:lnTo>
                  <a:lnTo>
                    <a:pt x="50800" y="3010"/>
                  </a:lnTo>
                  <a:lnTo>
                    <a:pt x="49812" y="2651"/>
                  </a:lnTo>
                  <a:lnTo>
                    <a:pt x="48734" y="2336"/>
                  </a:lnTo>
                  <a:lnTo>
                    <a:pt x="47566" y="2022"/>
                  </a:lnTo>
                  <a:lnTo>
                    <a:pt x="46353" y="1708"/>
                  </a:lnTo>
                  <a:lnTo>
                    <a:pt x="45051" y="1438"/>
                  </a:lnTo>
                  <a:lnTo>
                    <a:pt x="43658" y="1169"/>
                  </a:lnTo>
                  <a:lnTo>
                    <a:pt x="42176" y="944"/>
                  </a:lnTo>
                  <a:lnTo>
                    <a:pt x="40649" y="720"/>
                  </a:lnTo>
                  <a:lnTo>
                    <a:pt x="39032" y="540"/>
                  </a:lnTo>
                  <a:lnTo>
                    <a:pt x="37325" y="360"/>
                  </a:lnTo>
                  <a:lnTo>
                    <a:pt x="35573" y="225"/>
                  </a:lnTo>
                  <a:lnTo>
                    <a:pt x="33732" y="136"/>
                  </a:lnTo>
                  <a:lnTo>
                    <a:pt x="31846" y="46"/>
                  </a:lnTo>
                  <a:lnTo>
                    <a:pt x="29914" y="1"/>
                  </a:lnTo>
                  <a:close/>
                </a:path>
              </a:pathLst>
            </a:custGeom>
            <a:solidFill>
              <a:srgbClr val="BB4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519;p59">
              <a:extLst>
                <a:ext uri="{FF2B5EF4-FFF2-40B4-BE49-F238E27FC236}">
                  <a16:creationId xmlns:a16="http://schemas.microsoft.com/office/drawing/2014/main" id="{5763506B-22AD-448E-9CAD-5A58AF0AD72D}"/>
                </a:ext>
              </a:extLst>
            </p:cNvPr>
            <p:cNvSpPr/>
            <p:nvPr/>
          </p:nvSpPr>
          <p:spPr>
            <a:xfrm>
              <a:off x="5760425" y="2009725"/>
              <a:ext cx="115675" cy="25850"/>
            </a:xfrm>
            <a:custGeom>
              <a:avLst/>
              <a:gdLst/>
              <a:ahLst/>
              <a:cxnLst/>
              <a:rect l="l" t="t" r="r" b="b"/>
              <a:pathLst>
                <a:path w="4627" h="103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989" y="315"/>
                  </a:lnTo>
                  <a:lnTo>
                    <a:pt x="2067" y="584"/>
                  </a:lnTo>
                  <a:lnTo>
                    <a:pt x="3279" y="853"/>
                  </a:lnTo>
                  <a:lnTo>
                    <a:pt x="4627" y="1033"/>
                  </a:lnTo>
                  <a:lnTo>
                    <a:pt x="4627" y="1033"/>
                  </a:lnTo>
                  <a:lnTo>
                    <a:pt x="3369" y="809"/>
                  </a:lnTo>
                  <a:lnTo>
                    <a:pt x="2156" y="584"/>
                  </a:lnTo>
                  <a:lnTo>
                    <a:pt x="1034" y="3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520;p59">
              <a:extLst>
                <a:ext uri="{FF2B5EF4-FFF2-40B4-BE49-F238E27FC236}">
                  <a16:creationId xmlns:a16="http://schemas.microsoft.com/office/drawing/2014/main" id="{43C954EF-C912-4FB2-BDCB-38CE73DEC65D}"/>
                </a:ext>
              </a:extLst>
            </p:cNvPr>
            <p:cNvSpPr/>
            <p:nvPr/>
          </p:nvSpPr>
          <p:spPr>
            <a:xfrm>
              <a:off x="5760425" y="2009725"/>
              <a:ext cx="115675" cy="25850"/>
            </a:xfrm>
            <a:custGeom>
              <a:avLst/>
              <a:gdLst/>
              <a:ahLst/>
              <a:cxnLst/>
              <a:rect l="l" t="t" r="r" b="b"/>
              <a:pathLst>
                <a:path w="4627" h="103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989" y="315"/>
                  </a:lnTo>
                  <a:lnTo>
                    <a:pt x="2067" y="584"/>
                  </a:lnTo>
                  <a:lnTo>
                    <a:pt x="3279" y="853"/>
                  </a:lnTo>
                  <a:lnTo>
                    <a:pt x="4627" y="1033"/>
                  </a:lnTo>
                  <a:lnTo>
                    <a:pt x="4627" y="1033"/>
                  </a:lnTo>
                  <a:lnTo>
                    <a:pt x="3369" y="809"/>
                  </a:lnTo>
                  <a:lnTo>
                    <a:pt x="2156" y="584"/>
                  </a:lnTo>
                  <a:lnTo>
                    <a:pt x="1034" y="3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521;p59">
              <a:extLst>
                <a:ext uri="{FF2B5EF4-FFF2-40B4-BE49-F238E27FC236}">
                  <a16:creationId xmlns:a16="http://schemas.microsoft.com/office/drawing/2014/main" id="{70302D19-A40E-405D-8649-AC7F6A42B094}"/>
                </a:ext>
              </a:extLst>
            </p:cNvPr>
            <p:cNvSpPr/>
            <p:nvPr/>
          </p:nvSpPr>
          <p:spPr>
            <a:xfrm>
              <a:off x="5547075" y="1761550"/>
              <a:ext cx="1393525" cy="344750"/>
            </a:xfrm>
            <a:custGeom>
              <a:avLst/>
              <a:gdLst/>
              <a:ahLst/>
              <a:cxnLst/>
              <a:rect l="l" t="t" r="r" b="b"/>
              <a:pathLst>
                <a:path w="55741" h="13790" fill="none" extrusionOk="0">
                  <a:moveTo>
                    <a:pt x="51698" y="3325"/>
                  </a:moveTo>
                  <a:lnTo>
                    <a:pt x="51698" y="3325"/>
                  </a:lnTo>
                  <a:lnTo>
                    <a:pt x="50800" y="3010"/>
                  </a:lnTo>
                  <a:lnTo>
                    <a:pt x="49812" y="2651"/>
                  </a:lnTo>
                  <a:lnTo>
                    <a:pt x="48734" y="2336"/>
                  </a:lnTo>
                  <a:lnTo>
                    <a:pt x="47566" y="2022"/>
                  </a:lnTo>
                  <a:lnTo>
                    <a:pt x="46353" y="1708"/>
                  </a:lnTo>
                  <a:lnTo>
                    <a:pt x="45051" y="1438"/>
                  </a:lnTo>
                  <a:lnTo>
                    <a:pt x="43658" y="1169"/>
                  </a:lnTo>
                  <a:lnTo>
                    <a:pt x="42176" y="944"/>
                  </a:lnTo>
                  <a:lnTo>
                    <a:pt x="40649" y="720"/>
                  </a:lnTo>
                  <a:lnTo>
                    <a:pt x="39032" y="540"/>
                  </a:lnTo>
                  <a:lnTo>
                    <a:pt x="37325" y="360"/>
                  </a:lnTo>
                  <a:lnTo>
                    <a:pt x="35573" y="225"/>
                  </a:lnTo>
                  <a:lnTo>
                    <a:pt x="33732" y="136"/>
                  </a:lnTo>
                  <a:lnTo>
                    <a:pt x="31846" y="46"/>
                  </a:lnTo>
                  <a:lnTo>
                    <a:pt x="29914" y="1"/>
                  </a:lnTo>
                  <a:lnTo>
                    <a:pt x="27893" y="1"/>
                  </a:lnTo>
                  <a:lnTo>
                    <a:pt x="27893" y="1"/>
                  </a:lnTo>
                  <a:lnTo>
                    <a:pt x="25782" y="1"/>
                  </a:lnTo>
                  <a:lnTo>
                    <a:pt x="23806" y="46"/>
                  </a:lnTo>
                  <a:lnTo>
                    <a:pt x="21874" y="136"/>
                  </a:lnTo>
                  <a:lnTo>
                    <a:pt x="19988" y="270"/>
                  </a:lnTo>
                  <a:lnTo>
                    <a:pt x="18191" y="405"/>
                  </a:lnTo>
                  <a:lnTo>
                    <a:pt x="16485" y="585"/>
                  </a:lnTo>
                  <a:lnTo>
                    <a:pt x="14823" y="764"/>
                  </a:lnTo>
                  <a:lnTo>
                    <a:pt x="13251" y="989"/>
                  </a:lnTo>
                  <a:lnTo>
                    <a:pt x="11768" y="1258"/>
                  </a:lnTo>
                  <a:lnTo>
                    <a:pt x="10376" y="1528"/>
                  </a:lnTo>
                  <a:lnTo>
                    <a:pt x="9029" y="1797"/>
                  </a:lnTo>
                  <a:lnTo>
                    <a:pt x="7771" y="2112"/>
                  </a:lnTo>
                  <a:lnTo>
                    <a:pt x="6648" y="2426"/>
                  </a:lnTo>
                  <a:lnTo>
                    <a:pt x="5570" y="2786"/>
                  </a:lnTo>
                  <a:lnTo>
                    <a:pt x="4582" y="3145"/>
                  </a:lnTo>
                  <a:lnTo>
                    <a:pt x="3684" y="3504"/>
                  </a:lnTo>
                  <a:lnTo>
                    <a:pt x="3684" y="3504"/>
                  </a:lnTo>
                  <a:lnTo>
                    <a:pt x="2830" y="3908"/>
                  </a:lnTo>
                  <a:lnTo>
                    <a:pt x="2112" y="4313"/>
                  </a:lnTo>
                  <a:lnTo>
                    <a:pt x="1483" y="4717"/>
                  </a:lnTo>
                  <a:lnTo>
                    <a:pt x="944" y="5166"/>
                  </a:lnTo>
                  <a:lnTo>
                    <a:pt x="540" y="5570"/>
                  </a:lnTo>
                  <a:lnTo>
                    <a:pt x="225" y="6019"/>
                  </a:lnTo>
                  <a:lnTo>
                    <a:pt x="135" y="6244"/>
                  </a:lnTo>
                  <a:lnTo>
                    <a:pt x="46" y="6469"/>
                  </a:lnTo>
                  <a:lnTo>
                    <a:pt x="1" y="6693"/>
                  </a:lnTo>
                  <a:lnTo>
                    <a:pt x="1" y="6873"/>
                  </a:lnTo>
                  <a:lnTo>
                    <a:pt x="1" y="6873"/>
                  </a:lnTo>
                  <a:lnTo>
                    <a:pt x="46" y="7277"/>
                  </a:lnTo>
                  <a:lnTo>
                    <a:pt x="180" y="7636"/>
                  </a:lnTo>
                  <a:lnTo>
                    <a:pt x="405" y="7996"/>
                  </a:lnTo>
                  <a:lnTo>
                    <a:pt x="719" y="8400"/>
                  </a:lnTo>
                  <a:lnTo>
                    <a:pt x="1079" y="8759"/>
                  </a:lnTo>
                  <a:lnTo>
                    <a:pt x="1573" y="9119"/>
                  </a:lnTo>
                  <a:lnTo>
                    <a:pt x="2112" y="9478"/>
                  </a:lnTo>
                  <a:lnTo>
                    <a:pt x="2741" y="9837"/>
                  </a:lnTo>
                  <a:lnTo>
                    <a:pt x="3459" y="10197"/>
                  </a:lnTo>
                  <a:lnTo>
                    <a:pt x="4268" y="10511"/>
                  </a:lnTo>
                  <a:lnTo>
                    <a:pt x="5121" y="10825"/>
                  </a:lnTo>
                  <a:lnTo>
                    <a:pt x="6064" y="11185"/>
                  </a:lnTo>
                  <a:lnTo>
                    <a:pt x="7052" y="11454"/>
                  </a:lnTo>
                  <a:lnTo>
                    <a:pt x="8175" y="11769"/>
                  </a:lnTo>
                  <a:lnTo>
                    <a:pt x="9298" y="12038"/>
                  </a:lnTo>
                  <a:lnTo>
                    <a:pt x="10556" y="12308"/>
                  </a:lnTo>
                  <a:lnTo>
                    <a:pt x="10556" y="12308"/>
                  </a:lnTo>
                  <a:lnTo>
                    <a:pt x="12307" y="12622"/>
                  </a:lnTo>
                  <a:lnTo>
                    <a:pt x="14194" y="12936"/>
                  </a:lnTo>
                  <a:lnTo>
                    <a:pt x="16215" y="13161"/>
                  </a:lnTo>
                  <a:lnTo>
                    <a:pt x="18326" y="13386"/>
                  </a:lnTo>
                  <a:lnTo>
                    <a:pt x="20527" y="13565"/>
                  </a:lnTo>
                  <a:lnTo>
                    <a:pt x="22862" y="13700"/>
                  </a:lnTo>
                  <a:lnTo>
                    <a:pt x="25333" y="13745"/>
                  </a:lnTo>
                  <a:lnTo>
                    <a:pt x="27893" y="13790"/>
                  </a:lnTo>
                  <a:lnTo>
                    <a:pt x="27893" y="13790"/>
                  </a:lnTo>
                  <a:lnTo>
                    <a:pt x="30363" y="13745"/>
                  </a:lnTo>
                  <a:lnTo>
                    <a:pt x="32789" y="13700"/>
                  </a:lnTo>
                  <a:lnTo>
                    <a:pt x="35079" y="13565"/>
                  </a:lnTo>
                  <a:lnTo>
                    <a:pt x="37280" y="13386"/>
                  </a:lnTo>
                  <a:lnTo>
                    <a:pt x="39391" y="13206"/>
                  </a:lnTo>
                  <a:lnTo>
                    <a:pt x="41368" y="12936"/>
                  </a:lnTo>
                  <a:lnTo>
                    <a:pt x="43209" y="12667"/>
                  </a:lnTo>
                  <a:lnTo>
                    <a:pt x="44961" y="12353"/>
                  </a:lnTo>
                  <a:lnTo>
                    <a:pt x="44961" y="12353"/>
                  </a:lnTo>
                  <a:lnTo>
                    <a:pt x="46218" y="12083"/>
                  </a:lnTo>
                  <a:lnTo>
                    <a:pt x="47386" y="11814"/>
                  </a:lnTo>
                  <a:lnTo>
                    <a:pt x="48509" y="11499"/>
                  </a:lnTo>
                  <a:lnTo>
                    <a:pt x="49542" y="11230"/>
                  </a:lnTo>
                  <a:lnTo>
                    <a:pt x="50530" y="10870"/>
                  </a:lnTo>
                  <a:lnTo>
                    <a:pt x="51384" y="10556"/>
                  </a:lnTo>
                  <a:lnTo>
                    <a:pt x="52192" y="10197"/>
                  </a:lnTo>
                  <a:lnTo>
                    <a:pt x="52956" y="9882"/>
                  </a:lnTo>
                  <a:lnTo>
                    <a:pt x="53584" y="9523"/>
                  </a:lnTo>
                  <a:lnTo>
                    <a:pt x="54123" y="9164"/>
                  </a:lnTo>
                  <a:lnTo>
                    <a:pt x="54617" y="8759"/>
                  </a:lnTo>
                  <a:lnTo>
                    <a:pt x="55022" y="8400"/>
                  </a:lnTo>
                  <a:lnTo>
                    <a:pt x="55336" y="8041"/>
                  </a:lnTo>
                  <a:lnTo>
                    <a:pt x="55561" y="7636"/>
                  </a:lnTo>
                  <a:lnTo>
                    <a:pt x="55695" y="7277"/>
                  </a:lnTo>
                  <a:lnTo>
                    <a:pt x="55740" y="6873"/>
                  </a:lnTo>
                  <a:lnTo>
                    <a:pt x="55740" y="6873"/>
                  </a:lnTo>
                  <a:lnTo>
                    <a:pt x="55740" y="6648"/>
                  </a:lnTo>
                  <a:lnTo>
                    <a:pt x="55695" y="6424"/>
                  </a:lnTo>
                  <a:lnTo>
                    <a:pt x="55606" y="6199"/>
                  </a:lnTo>
                  <a:lnTo>
                    <a:pt x="55471" y="5975"/>
                  </a:lnTo>
                  <a:lnTo>
                    <a:pt x="55156" y="5525"/>
                  </a:lnTo>
                  <a:lnTo>
                    <a:pt x="54707" y="5076"/>
                  </a:lnTo>
                  <a:lnTo>
                    <a:pt x="54123" y="4627"/>
                  </a:lnTo>
                  <a:lnTo>
                    <a:pt x="53450" y="4178"/>
                  </a:lnTo>
                  <a:lnTo>
                    <a:pt x="52641" y="3774"/>
                  </a:lnTo>
                  <a:lnTo>
                    <a:pt x="51698" y="3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522;p59">
              <a:extLst>
                <a:ext uri="{FF2B5EF4-FFF2-40B4-BE49-F238E27FC236}">
                  <a16:creationId xmlns:a16="http://schemas.microsoft.com/office/drawing/2014/main" id="{FB000BF9-F113-4363-AE21-B6F4673D2800}"/>
                </a:ext>
              </a:extLst>
            </p:cNvPr>
            <p:cNvSpPr/>
            <p:nvPr/>
          </p:nvSpPr>
          <p:spPr>
            <a:xfrm>
              <a:off x="5647025" y="1795250"/>
              <a:ext cx="1194750" cy="268400"/>
            </a:xfrm>
            <a:custGeom>
              <a:avLst/>
              <a:gdLst/>
              <a:ahLst/>
              <a:cxnLst/>
              <a:rect l="l" t="t" r="r" b="b"/>
              <a:pathLst>
                <a:path w="47790" h="10736" fill="none" extrusionOk="0">
                  <a:moveTo>
                    <a:pt x="38313" y="9702"/>
                  </a:moveTo>
                  <a:lnTo>
                    <a:pt x="38313" y="9702"/>
                  </a:lnTo>
                  <a:lnTo>
                    <a:pt x="36696" y="9927"/>
                  </a:lnTo>
                  <a:lnTo>
                    <a:pt x="34989" y="10151"/>
                  </a:lnTo>
                  <a:lnTo>
                    <a:pt x="33237" y="10331"/>
                  </a:lnTo>
                  <a:lnTo>
                    <a:pt x="31396" y="10466"/>
                  </a:lnTo>
                  <a:lnTo>
                    <a:pt x="29554" y="10600"/>
                  </a:lnTo>
                  <a:lnTo>
                    <a:pt x="27668" y="10690"/>
                  </a:lnTo>
                  <a:lnTo>
                    <a:pt x="25781" y="10735"/>
                  </a:lnTo>
                  <a:lnTo>
                    <a:pt x="23895" y="10735"/>
                  </a:lnTo>
                  <a:lnTo>
                    <a:pt x="23895" y="10735"/>
                  </a:lnTo>
                  <a:lnTo>
                    <a:pt x="21919" y="10735"/>
                  </a:lnTo>
                  <a:lnTo>
                    <a:pt x="19987" y="10690"/>
                  </a:lnTo>
                  <a:lnTo>
                    <a:pt x="18101" y="10600"/>
                  </a:lnTo>
                  <a:lnTo>
                    <a:pt x="16215" y="10466"/>
                  </a:lnTo>
                  <a:lnTo>
                    <a:pt x="14373" y="10331"/>
                  </a:lnTo>
                  <a:lnTo>
                    <a:pt x="12576" y="10106"/>
                  </a:lnTo>
                  <a:lnTo>
                    <a:pt x="10870" y="9882"/>
                  </a:lnTo>
                  <a:lnTo>
                    <a:pt x="9208" y="9657"/>
                  </a:lnTo>
                  <a:lnTo>
                    <a:pt x="9208" y="9657"/>
                  </a:lnTo>
                  <a:lnTo>
                    <a:pt x="9163" y="9612"/>
                  </a:lnTo>
                  <a:lnTo>
                    <a:pt x="9163" y="9612"/>
                  </a:lnTo>
                  <a:lnTo>
                    <a:pt x="7905" y="9388"/>
                  </a:lnTo>
                  <a:lnTo>
                    <a:pt x="6692" y="9163"/>
                  </a:lnTo>
                  <a:lnTo>
                    <a:pt x="5570" y="8894"/>
                  </a:lnTo>
                  <a:lnTo>
                    <a:pt x="4537" y="8579"/>
                  </a:lnTo>
                  <a:lnTo>
                    <a:pt x="4537" y="8579"/>
                  </a:lnTo>
                  <a:lnTo>
                    <a:pt x="3548" y="8265"/>
                  </a:lnTo>
                  <a:lnTo>
                    <a:pt x="2650" y="7905"/>
                  </a:lnTo>
                  <a:lnTo>
                    <a:pt x="1842" y="7546"/>
                  </a:lnTo>
                  <a:lnTo>
                    <a:pt x="1213" y="7142"/>
                  </a:lnTo>
                  <a:lnTo>
                    <a:pt x="674" y="6738"/>
                  </a:lnTo>
                  <a:lnTo>
                    <a:pt x="449" y="6513"/>
                  </a:lnTo>
                  <a:lnTo>
                    <a:pt x="315" y="6288"/>
                  </a:lnTo>
                  <a:lnTo>
                    <a:pt x="180" y="6064"/>
                  </a:lnTo>
                  <a:lnTo>
                    <a:pt x="45" y="5839"/>
                  </a:lnTo>
                  <a:lnTo>
                    <a:pt x="0" y="5615"/>
                  </a:lnTo>
                  <a:lnTo>
                    <a:pt x="0" y="5390"/>
                  </a:lnTo>
                  <a:lnTo>
                    <a:pt x="0" y="5390"/>
                  </a:lnTo>
                  <a:lnTo>
                    <a:pt x="0" y="5076"/>
                  </a:lnTo>
                  <a:lnTo>
                    <a:pt x="0" y="5076"/>
                  </a:lnTo>
                  <a:lnTo>
                    <a:pt x="135" y="4761"/>
                  </a:lnTo>
                  <a:lnTo>
                    <a:pt x="270" y="4492"/>
                  </a:lnTo>
                  <a:lnTo>
                    <a:pt x="494" y="4177"/>
                  </a:lnTo>
                  <a:lnTo>
                    <a:pt x="809" y="3908"/>
                  </a:lnTo>
                  <a:lnTo>
                    <a:pt x="1123" y="3683"/>
                  </a:lnTo>
                  <a:lnTo>
                    <a:pt x="1527" y="3414"/>
                  </a:lnTo>
                  <a:lnTo>
                    <a:pt x="1976" y="3144"/>
                  </a:lnTo>
                  <a:lnTo>
                    <a:pt x="2470" y="2920"/>
                  </a:lnTo>
                  <a:lnTo>
                    <a:pt x="3593" y="2471"/>
                  </a:lnTo>
                  <a:lnTo>
                    <a:pt x="4896" y="2066"/>
                  </a:lnTo>
                  <a:lnTo>
                    <a:pt x="6378" y="1662"/>
                  </a:lnTo>
                  <a:lnTo>
                    <a:pt x="7950" y="1348"/>
                  </a:lnTo>
                  <a:lnTo>
                    <a:pt x="9702" y="1033"/>
                  </a:lnTo>
                  <a:lnTo>
                    <a:pt x="11543" y="764"/>
                  </a:lnTo>
                  <a:lnTo>
                    <a:pt x="13475" y="539"/>
                  </a:lnTo>
                  <a:lnTo>
                    <a:pt x="15451" y="360"/>
                  </a:lnTo>
                  <a:lnTo>
                    <a:pt x="17517" y="180"/>
                  </a:lnTo>
                  <a:lnTo>
                    <a:pt x="19628" y="90"/>
                  </a:lnTo>
                  <a:lnTo>
                    <a:pt x="21739" y="0"/>
                  </a:lnTo>
                  <a:lnTo>
                    <a:pt x="23895" y="0"/>
                  </a:lnTo>
                  <a:lnTo>
                    <a:pt x="23895" y="0"/>
                  </a:lnTo>
                  <a:lnTo>
                    <a:pt x="25916" y="0"/>
                  </a:lnTo>
                  <a:lnTo>
                    <a:pt x="27937" y="90"/>
                  </a:lnTo>
                  <a:lnTo>
                    <a:pt x="29959" y="180"/>
                  </a:lnTo>
                  <a:lnTo>
                    <a:pt x="31935" y="315"/>
                  </a:lnTo>
                  <a:lnTo>
                    <a:pt x="33866" y="494"/>
                  </a:lnTo>
                  <a:lnTo>
                    <a:pt x="35753" y="719"/>
                  </a:lnTo>
                  <a:lnTo>
                    <a:pt x="37504" y="944"/>
                  </a:lnTo>
                  <a:lnTo>
                    <a:pt x="39211" y="1213"/>
                  </a:lnTo>
                  <a:lnTo>
                    <a:pt x="40783" y="1527"/>
                  </a:lnTo>
                  <a:lnTo>
                    <a:pt x="42265" y="1887"/>
                  </a:lnTo>
                  <a:lnTo>
                    <a:pt x="43568" y="2291"/>
                  </a:lnTo>
                  <a:lnTo>
                    <a:pt x="44736" y="2695"/>
                  </a:lnTo>
                  <a:lnTo>
                    <a:pt x="45724" y="3144"/>
                  </a:lnTo>
                  <a:lnTo>
                    <a:pt x="46173" y="3369"/>
                  </a:lnTo>
                  <a:lnTo>
                    <a:pt x="46532" y="3594"/>
                  </a:lnTo>
                  <a:lnTo>
                    <a:pt x="46892" y="3863"/>
                  </a:lnTo>
                  <a:lnTo>
                    <a:pt x="47161" y="4133"/>
                  </a:lnTo>
                  <a:lnTo>
                    <a:pt x="47386" y="4402"/>
                  </a:lnTo>
                  <a:lnTo>
                    <a:pt x="47565" y="4671"/>
                  </a:lnTo>
                  <a:lnTo>
                    <a:pt x="47565" y="4671"/>
                  </a:lnTo>
                  <a:lnTo>
                    <a:pt x="47700" y="5031"/>
                  </a:lnTo>
                  <a:lnTo>
                    <a:pt x="47790" y="5390"/>
                  </a:lnTo>
                  <a:lnTo>
                    <a:pt x="47790" y="5390"/>
                  </a:lnTo>
                  <a:lnTo>
                    <a:pt x="47745" y="5749"/>
                  </a:lnTo>
                  <a:lnTo>
                    <a:pt x="47610" y="6064"/>
                  </a:lnTo>
                  <a:lnTo>
                    <a:pt x="47386" y="6423"/>
                  </a:lnTo>
                  <a:lnTo>
                    <a:pt x="47071" y="6738"/>
                  </a:lnTo>
                  <a:lnTo>
                    <a:pt x="46712" y="7052"/>
                  </a:lnTo>
                  <a:lnTo>
                    <a:pt x="46218" y="7321"/>
                  </a:lnTo>
                  <a:lnTo>
                    <a:pt x="45724" y="7636"/>
                  </a:lnTo>
                  <a:lnTo>
                    <a:pt x="45095" y="7905"/>
                  </a:lnTo>
                  <a:lnTo>
                    <a:pt x="44466" y="8175"/>
                  </a:lnTo>
                  <a:lnTo>
                    <a:pt x="43747" y="8444"/>
                  </a:lnTo>
                  <a:lnTo>
                    <a:pt x="42939" y="8669"/>
                  </a:lnTo>
                  <a:lnTo>
                    <a:pt x="42131" y="8894"/>
                  </a:lnTo>
                  <a:lnTo>
                    <a:pt x="40289" y="9298"/>
                  </a:lnTo>
                  <a:lnTo>
                    <a:pt x="38313" y="97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523;p59">
              <a:extLst>
                <a:ext uri="{FF2B5EF4-FFF2-40B4-BE49-F238E27FC236}">
                  <a16:creationId xmlns:a16="http://schemas.microsoft.com/office/drawing/2014/main" id="{72D64DD7-3C1D-4D41-B04E-7D8030BDFC34}"/>
                </a:ext>
              </a:extLst>
            </p:cNvPr>
            <p:cNvSpPr/>
            <p:nvPr/>
          </p:nvSpPr>
          <p:spPr>
            <a:xfrm>
              <a:off x="5760425" y="2009725"/>
              <a:ext cx="115675" cy="25850"/>
            </a:xfrm>
            <a:custGeom>
              <a:avLst/>
              <a:gdLst/>
              <a:ahLst/>
              <a:cxnLst/>
              <a:rect l="l" t="t" r="r" b="b"/>
              <a:pathLst>
                <a:path w="4627" h="103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989" y="315"/>
                  </a:lnTo>
                  <a:lnTo>
                    <a:pt x="2067" y="584"/>
                  </a:lnTo>
                  <a:lnTo>
                    <a:pt x="3279" y="853"/>
                  </a:lnTo>
                  <a:lnTo>
                    <a:pt x="4627" y="1033"/>
                  </a:lnTo>
                  <a:lnTo>
                    <a:pt x="4627" y="1033"/>
                  </a:lnTo>
                  <a:lnTo>
                    <a:pt x="3369" y="809"/>
                  </a:lnTo>
                  <a:lnTo>
                    <a:pt x="2156" y="584"/>
                  </a:lnTo>
                  <a:lnTo>
                    <a:pt x="1034" y="31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524;p59">
              <a:extLst>
                <a:ext uri="{FF2B5EF4-FFF2-40B4-BE49-F238E27FC236}">
                  <a16:creationId xmlns:a16="http://schemas.microsoft.com/office/drawing/2014/main" id="{E3EE476A-402B-4C06-9CC5-B35C254FE8AD}"/>
                </a:ext>
              </a:extLst>
            </p:cNvPr>
            <p:cNvSpPr/>
            <p:nvPr/>
          </p:nvSpPr>
          <p:spPr>
            <a:xfrm>
              <a:off x="5904150" y="3999450"/>
              <a:ext cx="679375" cy="104450"/>
            </a:xfrm>
            <a:custGeom>
              <a:avLst/>
              <a:gdLst/>
              <a:ahLst/>
              <a:cxnLst/>
              <a:rect l="l" t="t" r="r" b="b"/>
              <a:pathLst>
                <a:path w="27175" h="4178" extrusionOk="0">
                  <a:moveTo>
                    <a:pt x="1" y="1"/>
                  </a:moveTo>
                  <a:lnTo>
                    <a:pt x="1" y="1528"/>
                  </a:lnTo>
                  <a:lnTo>
                    <a:pt x="91" y="1573"/>
                  </a:lnTo>
                  <a:lnTo>
                    <a:pt x="540" y="1842"/>
                  </a:lnTo>
                  <a:lnTo>
                    <a:pt x="1213" y="2112"/>
                  </a:lnTo>
                  <a:lnTo>
                    <a:pt x="2067" y="2471"/>
                  </a:lnTo>
                  <a:lnTo>
                    <a:pt x="3235" y="2875"/>
                  </a:lnTo>
                  <a:lnTo>
                    <a:pt x="4582" y="3235"/>
                  </a:lnTo>
                  <a:lnTo>
                    <a:pt x="6199" y="3594"/>
                  </a:lnTo>
                  <a:lnTo>
                    <a:pt x="7097" y="3729"/>
                  </a:lnTo>
                  <a:lnTo>
                    <a:pt x="8085" y="3863"/>
                  </a:lnTo>
                  <a:lnTo>
                    <a:pt x="9163" y="3998"/>
                  </a:lnTo>
                  <a:lnTo>
                    <a:pt x="10241" y="4088"/>
                  </a:lnTo>
                  <a:lnTo>
                    <a:pt x="11858" y="4178"/>
                  </a:lnTo>
                  <a:lnTo>
                    <a:pt x="15137" y="4178"/>
                  </a:lnTo>
                  <a:lnTo>
                    <a:pt x="16619" y="4088"/>
                  </a:lnTo>
                  <a:lnTo>
                    <a:pt x="17742" y="3998"/>
                  </a:lnTo>
                  <a:lnTo>
                    <a:pt x="18865" y="3908"/>
                  </a:lnTo>
                  <a:lnTo>
                    <a:pt x="19853" y="3774"/>
                  </a:lnTo>
                  <a:lnTo>
                    <a:pt x="20796" y="3594"/>
                  </a:lnTo>
                  <a:lnTo>
                    <a:pt x="22458" y="3279"/>
                  </a:lnTo>
                  <a:lnTo>
                    <a:pt x="23896" y="2875"/>
                  </a:lnTo>
                  <a:lnTo>
                    <a:pt x="25063" y="2516"/>
                  </a:lnTo>
                  <a:lnTo>
                    <a:pt x="25962" y="2157"/>
                  </a:lnTo>
                  <a:lnTo>
                    <a:pt x="26635" y="1842"/>
                  </a:lnTo>
                  <a:lnTo>
                    <a:pt x="27085" y="1573"/>
                  </a:lnTo>
                  <a:lnTo>
                    <a:pt x="27174" y="1528"/>
                  </a:lnTo>
                  <a:lnTo>
                    <a:pt x="27174" y="1"/>
                  </a:lnTo>
                  <a:lnTo>
                    <a:pt x="26905" y="90"/>
                  </a:lnTo>
                  <a:lnTo>
                    <a:pt x="25692" y="450"/>
                  </a:lnTo>
                  <a:lnTo>
                    <a:pt x="24435" y="764"/>
                  </a:lnTo>
                  <a:lnTo>
                    <a:pt x="23132" y="1079"/>
                  </a:lnTo>
                  <a:lnTo>
                    <a:pt x="21785" y="1303"/>
                  </a:lnTo>
                  <a:lnTo>
                    <a:pt x="20437" y="1528"/>
                  </a:lnTo>
                  <a:lnTo>
                    <a:pt x="19045" y="1707"/>
                  </a:lnTo>
                  <a:lnTo>
                    <a:pt x="17607" y="1842"/>
                  </a:lnTo>
                  <a:lnTo>
                    <a:pt x="16170" y="1932"/>
                  </a:lnTo>
                  <a:lnTo>
                    <a:pt x="14868" y="1977"/>
                  </a:lnTo>
                  <a:lnTo>
                    <a:pt x="12128" y="1977"/>
                  </a:lnTo>
                  <a:lnTo>
                    <a:pt x="10691" y="1887"/>
                  </a:lnTo>
                  <a:lnTo>
                    <a:pt x="9298" y="1797"/>
                  </a:lnTo>
                  <a:lnTo>
                    <a:pt x="7906" y="1663"/>
                  </a:lnTo>
                  <a:lnTo>
                    <a:pt x="6558" y="1483"/>
                  </a:lnTo>
                  <a:lnTo>
                    <a:pt x="5256" y="1303"/>
                  </a:lnTo>
                  <a:lnTo>
                    <a:pt x="3953" y="1034"/>
                  </a:lnTo>
                  <a:lnTo>
                    <a:pt x="2696" y="764"/>
                  </a:lnTo>
                  <a:lnTo>
                    <a:pt x="1483" y="450"/>
                  </a:lnTo>
                  <a:lnTo>
                    <a:pt x="270" y="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B4A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525;p59">
              <a:extLst>
                <a:ext uri="{FF2B5EF4-FFF2-40B4-BE49-F238E27FC236}">
                  <a16:creationId xmlns:a16="http://schemas.microsoft.com/office/drawing/2014/main" id="{2D38A481-3E5D-47D0-8414-34823E062A5D}"/>
                </a:ext>
              </a:extLst>
            </p:cNvPr>
            <p:cNvSpPr/>
            <p:nvPr/>
          </p:nvSpPr>
          <p:spPr>
            <a:xfrm>
              <a:off x="5904150" y="3999450"/>
              <a:ext cx="679375" cy="104450"/>
            </a:xfrm>
            <a:custGeom>
              <a:avLst/>
              <a:gdLst/>
              <a:ahLst/>
              <a:cxnLst/>
              <a:rect l="l" t="t" r="r" b="b"/>
              <a:pathLst>
                <a:path w="27175" h="4178" fill="none" extrusionOk="0">
                  <a:moveTo>
                    <a:pt x="27174" y="1"/>
                  </a:moveTo>
                  <a:lnTo>
                    <a:pt x="27174" y="1528"/>
                  </a:lnTo>
                  <a:lnTo>
                    <a:pt x="27085" y="1573"/>
                  </a:lnTo>
                  <a:lnTo>
                    <a:pt x="27085" y="1573"/>
                  </a:lnTo>
                  <a:lnTo>
                    <a:pt x="26635" y="1842"/>
                  </a:lnTo>
                  <a:lnTo>
                    <a:pt x="25962" y="2157"/>
                  </a:lnTo>
                  <a:lnTo>
                    <a:pt x="25063" y="2516"/>
                  </a:lnTo>
                  <a:lnTo>
                    <a:pt x="23896" y="2875"/>
                  </a:lnTo>
                  <a:lnTo>
                    <a:pt x="22458" y="3279"/>
                  </a:lnTo>
                  <a:lnTo>
                    <a:pt x="20796" y="3594"/>
                  </a:lnTo>
                  <a:lnTo>
                    <a:pt x="19853" y="3774"/>
                  </a:lnTo>
                  <a:lnTo>
                    <a:pt x="18865" y="3908"/>
                  </a:lnTo>
                  <a:lnTo>
                    <a:pt x="17742" y="3998"/>
                  </a:lnTo>
                  <a:lnTo>
                    <a:pt x="16619" y="4088"/>
                  </a:lnTo>
                  <a:lnTo>
                    <a:pt x="16619" y="4088"/>
                  </a:lnTo>
                  <a:lnTo>
                    <a:pt x="16619" y="4088"/>
                  </a:lnTo>
                  <a:lnTo>
                    <a:pt x="15137" y="4178"/>
                  </a:lnTo>
                  <a:lnTo>
                    <a:pt x="13610" y="4178"/>
                  </a:lnTo>
                  <a:lnTo>
                    <a:pt x="13610" y="4178"/>
                  </a:lnTo>
                  <a:lnTo>
                    <a:pt x="11858" y="4178"/>
                  </a:lnTo>
                  <a:lnTo>
                    <a:pt x="10241" y="4088"/>
                  </a:lnTo>
                  <a:lnTo>
                    <a:pt x="10241" y="4088"/>
                  </a:lnTo>
                  <a:lnTo>
                    <a:pt x="9163" y="3998"/>
                  </a:lnTo>
                  <a:lnTo>
                    <a:pt x="8085" y="3863"/>
                  </a:lnTo>
                  <a:lnTo>
                    <a:pt x="7097" y="3729"/>
                  </a:lnTo>
                  <a:lnTo>
                    <a:pt x="6199" y="3594"/>
                  </a:lnTo>
                  <a:lnTo>
                    <a:pt x="4582" y="3235"/>
                  </a:lnTo>
                  <a:lnTo>
                    <a:pt x="3235" y="2875"/>
                  </a:lnTo>
                  <a:lnTo>
                    <a:pt x="2067" y="2471"/>
                  </a:lnTo>
                  <a:lnTo>
                    <a:pt x="1213" y="2112"/>
                  </a:lnTo>
                  <a:lnTo>
                    <a:pt x="540" y="1842"/>
                  </a:lnTo>
                  <a:lnTo>
                    <a:pt x="91" y="1573"/>
                  </a:lnTo>
                  <a:lnTo>
                    <a:pt x="1" y="1528"/>
                  </a:lnTo>
                  <a:lnTo>
                    <a:pt x="1" y="1"/>
                  </a:lnTo>
                  <a:lnTo>
                    <a:pt x="270" y="90"/>
                  </a:lnTo>
                  <a:lnTo>
                    <a:pt x="270" y="90"/>
                  </a:lnTo>
                  <a:lnTo>
                    <a:pt x="1483" y="450"/>
                  </a:lnTo>
                  <a:lnTo>
                    <a:pt x="2696" y="764"/>
                  </a:lnTo>
                  <a:lnTo>
                    <a:pt x="3953" y="1034"/>
                  </a:lnTo>
                  <a:lnTo>
                    <a:pt x="5256" y="1303"/>
                  </a:lnTo>
                  <a:lnTo>
                    <a:pt x="6558" y="1483"/>
                  </a:lnTo>
                  <a:lnTo>
                    <a:pt x="7906" y="1663"/>
                  </a:lnTo>
                  <a:lnTo>
                    <a:pt x="9298" y="1797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12128" y="1977"/>
                  </a:lnTo>
                  <a:lnTo>
                    <a:pt x="13610" y="1977"/>
                  </a:lnTo>
                  <a:lnTo>
                    <a:pt x="13610" y="1977"/>
                  </a:lnTo>
                  <a:lnTo>
                    <a:pt x="14868" y="1977"/>
                  </a:lnTo>
                  <a:lnTo>
                    <a:pt x="16170" y="1932"/>
                  </a:lnTo>
                  <a:lnTo>
                    <a:pt x="16170" y="1932"/>
                  </a:lnTo>
                  <a:lnTo>
                    <a:pt x="17607" y="1842"/>
                  </a:lnTo>
                  <a:lnTo>
                    <a:pt x="19045" y="1707"/>
                  </a:lnTo>
                  <a:lnTo>
                    <a:pt x="20437" y="1528"/>
                  </a:lnTo>
                  <a:lnTo>
                    <a:pt x="21785" y="1303"/>
                  </a:lnTo>
                  <a:lnTo>
                    <a:pt x="23132" y="1079"/>
                  </a:lnTo>
                  <a:lnTo>
                    <a:pt x="24435" y="764"/>
                  </a:lnTo>
                  <a:lnTo>
                    <a:pt x="25692" y="450"/>
                  </a:lnTo>
                  <a:lnTo>
                    <a:pt x="26905" y="90"/>
                  </a:lnTo>
                  <a:lnTo>
                    <a:pt x="271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526;p59">
              <a:extLst>
                <a:ext uri="{FF2B5EF4-FFF2-40B4-BE49-F238E27FC236}">
                  <a16:creationId xmlns:a16="http://schemas.microsoft.com/office/drawing/2014/main" id="{95D1112E-D2E2-4B34-A00C-1DBF26462540}"/>
                </a:ext>
              </a:extLst>
            </p:cNvPr>
            <p:cNvSpPr/>
            <p:nvPr/>
          </p:nvSpPr>
          <p:spPr>
            <a:xfrm>
              <a:off x="5661625" y="1809850"/>
              <a:ext cx="1164425" cy="134775"/>
            </a:xfrm>
            <a:custGeom>
              <a:avLst/>
              <a:gdLst/>
              <a:ahLst/>
              <a:cxnLst/>
              <a:rect l="l" t="t" r="r" b="b"/>
              <a:pathLst>
                <a:path w="46577" h="5391" extrusionOk="0">
                  <a:moveTo>
                    <a:pt x="23311" y="0"/>
                  </a:moveTo>
                  <a:lnTo>
                    <a:pt x="20930" y="45"/>
                  </a:lnTo>
                  <a:lnTo>
                    <a:pt x="18685" y="135"/>
                  </a:lnTo>
                  <a:lnTo>
                    <a:pt x="16439" y="225"/>
                  </a:lnTo>
                  <a:lnTo>
                    <a:pt x="14328" y="404"/>
                  </a:lnTo>
                  <a:lnTo>
                    <a:pt x="12307" y="629"/>
                  </a:lnTo>
                  <a:lnTo>
                    <a:pt x="10375" y="854"/>
                  </a:lnTo>
                  <a:lnTo>
                    <a:pt x="8579" y="1123"/>
                  </a:lnTo>
                  <a:lnTo>
                    <a:pt x="6917" y="1438"/>
                  </a:lnTo>
                  <a:lnTo>
                    <a:pt x="5390" y="1797"/>
                  </a:lnTo>
                  <a:lnTo>
                    <a:pt x="4042" y="2156"/>
                  </a:lnTo>
                  <a:lnTo>
                    <a:pt x="2875" y="2560"/>
                  </a:lnTo>
                  <a:lnTo>
                    <a:pt x="1886" y="2965"/>
                  </a:lnTo>
                  <a:lnTo>
                    <a:pt x="1437" y="3189"/>
                  </a:lnTo>
                  <a:lnTo>
                    <a:pt x="1078" y="3414"/>
                  </a:lnTo>
                  <a:lnTo>
                    <a:pt x="764" y="3638"/>
                  </a:lnTo>
                  <a:lnTo>
                    <a:pt x="494" y="3863"/>
                  </a:lnTo>
                  <a:lnTo>
                    <a:pt x="270" y="4087"/>
                  </a:lnTo>
                  <a:lnTo>
                    <a:pt x="135" y="4312"/>
                  </a:lnTo>
                  <a:lnTo>
                    <a:pt x="45" y="4537"/>
                  </a:lnTo>
                  <a:lnTo>
                    <a:pt x="0" y="4806"/>
                  </a:lnTo>
                  <a:lnTo>
                    <a:pt x="45" y="5031"/>
                  </a:lnTo>
                  <a:lnTo>
                    <a:pt x="135" y="5390"/>
                  </a:lnTo>
                  <a:lnTo>
                    <a:pt x="359" y="5121"/>
                  </a:lnTo>
                  <a:lnTo>
                    <a:pt x="674" y="4896"/>
                  </a:lnTo>
                  <a:lnTo>
                    <a:pt x="988" y="4626"/>
                  </a:lnTo>
                  <a:lnTo>
                    <a:pt x="1347" y="4402"/>
                  </a:lnTo>
                  <a:lnTo>
                    <a:pt x="1752" y="4132"/>
                  </a:lnTo>
                  <a:lnTo>
                    <a:pt x="2695" y="3728"/>
                  </a:lnTo>
                  <a:lnTo>
                    <a:pt x="3773" y="3324"/>
                  </a:lnTo>
                  <a:lnTo>
                    <a:pt x="5031" y="2920"/>
                  </a:lnTo>
                  <a:lnTo>
                    <a:pt x="6378" y="2605"/>
                  </a:lnTo>
                  <a:lnTo>
                    <a:pt x="7860" y="2291"/>
                  </a:lnTo>
                  <a:lnTo>
                    <a:pt x="9387" y="2021"/>
                  </a:lnTo>
                  <a:lnTo>
                    <a:pt x="11004" y="1797"/>
                  </a:lnTo>
                  <a:lnTo>
                    <a:pt x="12711" y="1617"/>
                  </a:lnTo>
                  <a:lnTo>
                    <a:pt x="14463" y="1438"/>
                  </a:lnTo>
                  <a:lnTo>
                    <a:pt x="16214" y="1303"/>
                  </a:lnTo>
                  <a:lnTo>
                    <a:pt x="18011" y="1168"/>
                  </a:lnTo>
                  <a:lnTo>
                    <a:pt x="19763" y="1123"/>
                  </a:lnTo>
                  <a:lnTo>
                    <a:pt x="21559" y="1078"/>
                  </a:lnTo>
                  <a:lnTo>
                    <a:pt x="23311" y="1033"/>
                  </a:lnTo>
                  <a:lnTo>
                    <a:pt x="25018" y="1078"/>
                  </a:lnTo>
                  <a:lnTo>
                    <a:pt x="26814" y="1123"/>
                  </a:lnTo>
                  <a:lnTo>
                    <a:pt x="28566" y="1168"/>
                  </a:lnTo>
                  <a:lnTo>
                    <a:pt x="30363" y="1303"/>
                  </a:lnTo>
                  <a:lnTo>
                    <a:pt x="32114" y="1438"/>
                  </a:lnTo>
                  <a:lnTo>
                    <a:pt x="33866" y="1617"/>
                  </a:lnTo>
                  <a:lnTo>
                    <a:pt x="35573" y="1797"/>
                  </a:lnTo>
                  <a:lnTo>
                    <a:pt x="37190" y="2021"/>
                  </a:lnTo>
                  <a:lnTo>
                    <a:pt x="38762" y="2291"/>
                  </a:lnTo>
                  <a:lnTo>
                    <a:pt x="40199" y="2605"/>
                  </a:lnTo>
                  <a:lnTo>
                    <a:pt x="41547" y="2920"/>
                  </a:lnTo>
                  <a:lnTo>
                    <a:pt x="42804" y="3324"/>
                  </a:lnTo>
                  <a:lnTo>
                    <a:pt x="43882" y="3728"/>
                  </a:lnTo>
                  <a:lnTo>
                    <a:pt x="44825" y="4132"/>
                  </a:lnTo>
                  <a:lnTo>
                    <a:pt x="45230" y="4402"/>
                  </a:lnTo>
                  <a:lnTo>
                    <a:pt x="45634" y="4626"/>
                  </a:lnTo>
                  <a:lnTo>
                    <a:pt x="45948" y="4896"/>
                  </a:lnTo>
                  <a:lnTo>
                    <a:pt x="46218" y="5121"/>
                  </a:lnTo>
                  <a:lnTo>
                    <a:pt x="46352" y="5300"/>
                  </a:lnTo>
                  <a:lnTo>
                    <a:pt x="46442" y="5390"/>
                  </a:lnTo>
                  <a:lnTo>
                    <a:pt x="46532" y="5031"/>
                  </a:lnTo>
                  <a:lnTo>
                    <a:pt x="46577" y="4986"/>
                  </a:lnTo>
                  <a:lnTo>
                    <a:pt x="46577" y="4806"/>
                  </a:lnTo>
                  <a:lnTo>
                    <a:pt x="46532" y="4537"/>
                  </a:lnTo>
                  <a:lnTo>
                    <a:pt x="46442" y="4312"/>
                  </a:lnTo>
                  <a:lnTo>
                    <a:pt x="46308" y="4087"/>
                  </a:lnTo>
                  <a:lnTo>
                    <a:pt x="46083" y="3863"/>
                  </a:lnTo>
                  <a:lnTo>
                    <a:pt x="45813" y="3638"/>
                  </a:lnTo>
                  <a:lnTo>
                    <a:pt x="45499" y="3414"/>
                  </a:lnTo>
                  <a:lnTo>
                    <a:pt x="45140" y="3189"/>
                  </a:lnTo>
                  <a:lnTo>
                    <a:pt x="44736" y="2965"/>
                  </a:lnTo>
                  <a:lnTo>
                    <a:pt x="43702" y="2560"/>
                  </a:lnTo>
                  <a:lnTo>
                    <a:pt x="42535" y="2156"/>
                  </a:lnTo>
                  <a:lnTo>
                    <a:pt x="41187" y="1797"/>
                  </a:lnTo>
                  <a:lnTo>
                    <a:pt x="39660" y="1438"/>
                  </a:lnTo>
                  <a:lnTo>
                    <a:pt x="37998" y="1123"/>
                  </a:lnTo>
                  <a:lnTo>
                    <a:pt x="36202" y="854"/>
                  </a:lnTo>
                  <a:lnTo>
                    <a:pt x="34270" y="629"/>
                  </a:lnTo>
                  <a:lnTo>
                    <a:pt x="32249" y="404"/>
                  </a:lnTo>
                  <a:lnTo>
                    <a:pt x="30138" y="225"/>
                  </a:lnTo>
                  <a:lnTo>
                    <a:pt x="27937" y="135"/>
                  </a:lnTo>
                  <a:lnTo>
                    <a:pt x="25647" y="45"/>
                  </a:lnTo>
                  <a:lnTo>
                    <a:pt x="23311" y="0"/>
                  </a:lnTo>
                  <a:close/>
                </a:path>
              </a:pathLst>
            </a:custGeom>
            <a:solidFill>
              <a:srgbClr val="6228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527;p59">
              <a:extLst>
                <a:ext uri="{FF2B5EF4-FFF2-40B4-BE49-F238E27FC236}">
                  <a16:creationId xmlns:a16="http://schemas.microsoft.com/office/drawing/2014/main" id="{491D6B1C-A2CA-4227-8584-9244AF9A7F8C}"/>
                </a:ext>
              </a:extLst>
            </p:cNvPr>
            <p:cNvSpPr/>
            <p:nvPr/>
          </p:nvSpPr>
          <p:spPr>
            <a:xfrm>
              <a:off x="5661625" y="1809850"/>
              <a:ext cx="1164425" cy="134775"/>
            </a:xfrm>
            <a:custGeom>
              <a:avLst/>
              <a:gdLst/>
              <a:ahLst/>
              <a:cxnLst/>
              <a:rect l="l" t="t" r="r" b="b"/>
              <a:pathLst>
                <a:path w="46577" h="5391" fill="none" extrusionOk="0">
                  <a:moveTo>
                    <a:pt x="46577" y="4806"/>
                  </a:moveTo>
                  <a:lnTo>
                    <a:pt x="46577" y="4806"/>
                  </a:lnTo>
                  <a:lnTo>
                    <a:pt x="46577" y="4986"/>
                  </a:lnTo>
                  <a:lnTo>
                    <a:pt x="46577" y="4986"/>
                  </a:lnTo>
                  <a:lnTo>
                    <a:pt x="46532" y="5031"/>
                  </a:lnTo>
                  <a:lnTo>
                    <a:pt x="46442" y="5390"/>
                  </a:lnTo>
                  <a:lnTo>
                    <a:pt x="46352" y="5300"/>
                  </a:lnTo>
                  <a:lnTo>
                    <a:pt x="46218" y="5121"/>
                  </a:lnTo>
                  <a:lnTo>
                    <a:pt x="46218" y="5121"/>
                  </a:lnTo>
                  <a:lnTo>
                    <a:pt x="45948" y="4896"/>
                  </a:lnTo>
                  <a:lnTo>
                    <a:pt x="45634" y="4626"/>
                  </a:lnTo>
                  <a:lnTo>
                    <a:pt x="45230" y="4402"/>
                  </a:lnTo>
                  <a:lnTo>
                    <a:pt x="44825" y="4132"/>
                  </a:lnTo>
                  <a:lnTo>
                    <a:pt x="43882" y="3728"/>
                  </a:lnTo>
                  <a:lnTo>
                    <a:pt x="42804" y="3324"/>
                  </a:lnTo>
                  <a:lnTo>
                    <a:pt x="41547" y="2920"/>
                  </a:lnTo>
                  <a:lnTo>
                    <a:pt x="40199" y="2605"/>
                  </a:lnTo>
                  <a:lnTo>
                    <a:pt x="38762" y="2291"/>
                  </a:lnTo>
                  <a:lnTo>
                    <a:pt x="37190" y="2021"/>
                  </a:lnTo>
                  <a:lnTo>
                    <a:pt x="35573" y="1797"/>
                  </a:lnTo>
                  <a:lnTo>
                    <a:pt x="33866" y="1617"/>
                  </a:lnTo>
                  <a:lnTo>
                    <a:pt x="32114" y="1438"/>
                  </a:lnTo>
                  <a:lnTo>
                    <a:pt x="30363" y="1303"/>
                  </a:lnTo>
                  <a:lnTo>
                    <a:pt x="28566" y="1168"/>
                  </a:lnTo>
                  <a:lnTo>
                    <a:pt x="26814" y="1123"/>
                  </a:lnTo>
                  <a:lnTo>
                    <a:pt x="25018" y="1078"/>
                  </a:lnTo>
                  <a:lnTo>
                    <a:pt x="23311" y="1033"/>
                  </a:lnTo>
                  <a:lnTo>
                    <a:pt x="23311" y="1033"/>
                  </a:lnTo>
                  <a:lnTo>
                    <a:pt x="21559" y="1078"/>
                  </a:lnTo>
                  <a:lnTo>
                    <a:pt x="19763" y="1123"/>
                  </a:lnTo>
                  <a:lnTo>
                    <a:pt x="18011" y="1168"/>
                  </a:lnTo>
                  <a:lnTo>
                    <a:pt x="16214" y="1303"/>
                  </a:lnTo>
                  <a:lnTo>
                    <a:pt x="14463" y="1438"/>
                  </a:lnTo>
                  <a:lnTo>
                    <a:pt x="12711" y="1617"/>
                  </a:lnTo>
                  <a:lnTo>
                    <a:pt x="11004" y="1797"/>
                  </a:lnTo>
                  <a:lnTo>
                    <a:pt x="9387" y="2021"/>
                  </a:lnTo>
                  <a:lnTo>
                    <a:pt x="7860" y="2291"/>
                  </a:lnTo>
                  <a:lnTo>
                    <a:pt x="6378" y="2605"/>
                  </a:lnTo>
                  <a:lnTo>
                    <a:pt x="5031" y="2920"/>
                  </a:lnTo>
                  <a:lnTo>
                    <a:pt x="3773" y="3324"/>
                  </a:lnTo>
                  <a:lnTo>
                    <a:pt x="2695" y="3728"/>
                  </a:lnTo>
                  <a:lnTo>
                    <a:pt x="1752" y="4132"/>
                  </a:lnTo>
                  <a:lnTo>
                    <a:pt x="1347" y="4402"/>
                  </a:lnTo>
                  <a:lnTo>
                    <a:pt x="988" y="4626"/>
                  </a:lnTo>
                  <a:lnTo>
                    <a:pt x="674" y="4896"/>
                  </a:lnTo>
                  <a:lnTo>
                    <a:pt x="359" y="5121"/>
                  </a:lnTo>
                  <a:lnTo>
                    <a:pt x="135" y="5390"/>
                  </a:lnTo>
                  <a:lnTo>
                    <a:pt x="45" y="5031"/>
                  </a:lnTo>
                  <a:lnTo>
                    <a:pt x="45" y="5031"/>
                  </a:lnTo>
                  <a:lnTo>
                    <a:pt x="0" y="4806"/>
                  </a:lnTo>
                  <a:lnTo>
                    <a:pt x="0" y="4806"/>
                  </a:lnTo>
                  <a:lnTo>
                    <a:pt x="45" y="4537"/>
                  </a:lnTo>
                  <a:lnTo>
                    <a:pt x="135" y="4312"/>
                  </a:lnTo>
                  <a:lnTo>
                    <a:pt x="270" y="4087"/>
                  </a:lnTo>
                  <a:lnTo>
                    <a:pt x="494" y="3863"/>
                  </a:lnTo>
                  <a:lnTo>
                    <a:pt x="764" y="3638"/>
                  </a:lnTo>
                  <a:lnTo>
                    <a:pt x="1078" y="3414"/>
                  </a:lnTo>
                  <a:lnTo>
                    <a:pt x="1437" y="3189"/>
                  </a:lnTo>
                  <a:lnTo>
                    <a:pt x="1886" y="2965"/>
                  </a:lnTo>
                  <a:lnTo>
                    <a:pt x="2875" y="2560"/>
                  </a:lnTo>
                  <a:lnTo>
                    <a:pt x="4042" y="2156"/>
                  </a:lnTo>
                  <a:lnTo>
                    <a:pt x="5390" y="1797"/>
                  </a:lnTo>
                  <a:lnTo>
                    <a:pt x="6917" y="1438"/>
                  </a:lnTo>
                  <a:lnTo>
                    <a:pt x="8579" y="1123"/>
                  </a:lnTo>
                  <a:lnTo>
                    <a:pt x="10375" y="854"/>
                  </a:lnTo>
                  <a:lnTo>
                    <a:pt x="12307" y="629"/>
                  </a:lnTo>
                  <a:lnTo>
                    <a:pt x="14328" y="404"/>
                  </a:lnTo>
                  <a:lnTo>
                    <a:pt x="16439" y="225"/>
                  </a:lnTo>
                  <a:lnTo>
                    <a:pt x="18685" y="135"/>
                  </a:lnTo>
                  <a:lnTo>
                    <a:pt x="20930" y="45"/>
                  </a:lnTo>
                  <a:lnTo>
                    <a:pt x="23311" y="0"/>
                  </a:lnTo>
                  <a:lnTo>
                    <a:pt x="23311" y="0"/>
                  </a:lnTo>
                  <a:lnTo>
                    <a:pt x="25647" y="45"/>
                  </a:lnTo>
                  <a:lnTo>
                    <a:pt x="27937" y="135"/>
                  </a:lnTo>
                  <a:lnTo>
                    <a:pt x="30138" y="225"/>
                  </a:lnTo>
                  <a:lnTo>
                    <a:pt x="32249" y="404"/>
                  </a:lnTo>
                  <a:lnTo>
                    <a:pt x="34270" y="629"/>
                  </a:lnTo>
                  <a:lnTo>
                    <a:pt x="36202" y="854"/>
                  </a:lnTo>
                  <a:lnTo>
                    <a:pt x="37998" y="1123"/>
                  </a:lnTo>
                  <a:lnTo>
                    <a:pt x="39660" y="1438"/>
                  </a:lnTo>
                  <a:lnTo>
                    <a:pt x="41187" y="1797"/>
                  </a:lnTo>
                  <a:lnTo>
                    <a:pt x="42535" y="2156"/>
                  </a:lnTo>
                  <a:lnTo>
                    <a:pt x="43702" y="2560"/>
                  </a:lnTo>
                  <a:lnTo>
                    <a:pt x="44736" y="2965"/>
                  </a:lnTo>
                  <a:lnTo>
                    <a:pt x="45140" y="3189"/>
                  </a:lnTo>
                  <a:lnTo>
                    <a:pt x="45499" y="3414"/>
                  </a:lnTo>
                  <a:lnTo>
                    <a:pt x="45813" y="3638"/>
                  </a:lnTo>
                  <a:lnTo>
                    <a:pt x="46083" y="3863"/>
                  </a:lnTo>
                  <a:lnTo>
                    <a:pt x="46308" y="4087"/>
                  </a:lnTo>
                  <a:lnTo>
                    <a:pt x="46442" y="4312"/>
                  </a:lnTo>
                  <a:lnTo>
                    <a:pt x="46532" y="4537"/>
                  </a:lnTo>
                  <a:lnTo>
                    <a:pt x="46577" y="48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528;p59">
              <a:extLst>
                <a:ext uri="{FF2B5EF4-FFF2-40B4-BE49-F238E27FC236}">
                  <a16:creationId xmlns:a16="http://schemas.microsoft.com/office/drawing/2014/main" id="{3588BEE1-A392-416F-98AA-CEDDC6FB7E29}"/>
                </a:ext>
              </a:extLst>
            </p:cNvPr>
            <p:cNvSpPr/>
            <p:nvPr/>
          </p:nvSpPr>
          <p:spPr>
            <a:xfrm>
              <a:off x="5676200" y="1851400"/>
              <a:ext cx="1135275" cy="197650"/>
            </a:xfrm>
            <a:custGeom>
              <a:avLst/>
              <a:gdLst/>
              <a:ahLst/>
              <a:cxnLst/>
              <a:rect l="l" t="t" r="r" b="b"/>
              <a:pathLst>
                <a:path w="45411" h="7906" extrusionOk="0">
                  <a:moveTo>
                    <a:pt x="20392" y="0"/>
                  </a:moveTo>
                  <a:lnTo>
                    <a:pt x="18147" y="90"/>
                  </a:lnTo>
                  <a:lnTo>
                    <a:pt x="16036" y="180"/>
                  </a:lnTo>
                  <a:lnTo>
                    <a:pt x="14059" y="359"/>
                  </a:lnTo>
                  <a:lnTo>
                    <a:pt x="12173" y="539"/>
                  </a:lnTo>
                  <a:lnTo>
                    <a:pt x="10421" y="764"/>
                  </a:lnTo>
                  <a:lnTo>
                    <a:pt x="8759" y="988"/>
                  </a:lnTo>
                  <a:lnTo>
                    <a:pt x="7232" y="1258"/>
                  </a:lnTo>
                  <a:lnTo>
                    <a:pt x="5840" y="1572"/>
                  </a:lnTo>
                  <a:lnTo>
                    <a:pt x="4582" y="1887"/>
                  </a:lnTo>
                  <a:lnTo>
                    <a:pt x="3504" y="2201"/>
                  </a:lnTo>
                  <a:lnTo>
                    <a:pt x="2516" y="2560"/>
                  </a:lnTo>
                  <a:lnTo>
                    <a:pt x="1663" y="2920"/>
                  </a:lnTo>
                  <a:lnTo>
                    <a:pt x="989" y="3279"/>
                  </a:lnTo>
                  <a:lnTo>
                    <a:pt x="495" y="3638"/>
                  </a:lnTo>
                  <a:lnTo>
                    <a:pt x="270" y="3818"/>
                  </a:lnTo>
                  <a:lnTo>
                    <a:pt x="136" y="3998"/>
                  </a:lnTo>
                  <a:lnTo>
                    <a:pt x="1" y="4177"/>
                  </a:lnTo>
                  <a:lnTo>
                    <a:pt x="136" y="4312"/>
                  </a:lnTo>
                  <a:lnTo>
                    <a:pt x="630" y="4626"/>
                  </a:lnTo>
                  <a:lnTo>
                    <a:pt x="1259" y="4941"/>
                  </a:lnTo>
                  <a:lnTo>
                    <a:pt x="2022" y="5255"/>
                  </a:lnTo>
                  <a:lnTo>
                    <a:pt x="2876" y="5614"/>
                  </a:lnTo>
                  <a:lnTo>
                    <a:pt x="3909" y="5884"/>
                  </a:lnTo>
                  <a:lnTo>
                    <a:pt x="5031" y="6198"/>
                  </a:lnTo>
                  <a:lnTo>
                    <a:pt x="6289" y="6468"/>
                  </a:lnTo>
                  <a:lnTo>
                    <a:pt x="7637" y="6737"/>
                  </a:lnTo>
                  <a:lnTo>
                    <a:pt x="9164" y="7007"/>
                  </a:lnTo>
                  <a:lnTo>
                    <a:pt x="10736" y="7231"/>
                  </a:lnTo>
                  <a:lnTo>
                    <a:pt x="12487" y="7411"/>
                  </a:lnTo>
                  <a:lnTo>
                    <a:pt x="14284" y="7591"/>
                  </a:lnTo>
                  <a:lnTo>
                    <a:pt x="16260" y="7725"/>
                  </a:lnTo>
                  <a:lnTo>
                    <a:pt x="18281" y="7815"/>
                  </a:lnTo>
                  <a:lnTo>
                    <a:pt x="20437" y="7860"/>
                  </a:lnTo>
                  <a:lnTo>
                    <a:pt x="22728" y="7905"/>
                  </a:lnTo>
                  <a:lnTo>
                    <a:pt x="24884" y="7860"/>
                  </a:lnTo>
                  <a:lnTo>
                    <a:pt x="26950" y="7815"/>
                  </a:lnTo>
                  <a:lnTo>
                    <a:pt x="28926" y="7725"/>
                  </a:lnTo>
                  <a:lnTo>
                    <a:pt x="30813" y="7591"/>
                  </a:lnTo>
                  <a:lnTo>
                    <a:pt x="32609" y="7456"/>
                  </a:lnTo>
                  <a:lnTo>
                    <a:pt x="34271" y="7276"/>
                  </a:lnTo>
                  <a:lnTo>
                    <a:pt x="35843" y="7052"/>
                  </a:lnTo>
                  <a:lnTo>
                    <a:pt x="37325" y="6827"/>
                  </a:lnTo>
                  <a:lnTo>
                    <a:pt x="38673" y="6558"/>
                  </a:lnTo>
                  <a:lnTo>
                    <a:pt x="39930" y="6288"/>
                  </a:lnTo>
                  <a:lnTo>
                    <a:pt x="41053" y="6019"/>
                  </a:lnTo>
                  <a:lnTo>
                    <a:pt x="42086" y="5749"/>
                  </a:lnTo>
                  <a:lnTo>
                    <a:pt x="42985" y="5435"/>
                  </a:lnTo>
                  <a:lnTo>
                    <a:pt x="43793" y="5120"/>
                  </a:lnTo>
                  <a:lnTo>
                    <a:pt x="44422" y="4806"/>
                  </a:lnTo>
                  <a:lnTo>
                    <a:pt x="44961" y="4492"/>
                  </a:lnTo>
                  <a:lnTo>
                    <a:pt x="45006" y="4492"/>
                  </a:lnTo>
                  <a:lnTo>
                    <a:pt x="45275" y="4312"/>
                  </a:lnTo>
                  <a:lnTo>
                    <a:pt x="45410" y="4177"/>
                  </a:lnTo>
                  <a:lnTo>
                    <a:pt x="45365" y="4132"/>
                  </a:lnTo>
                  <a:lnTo>
                    <a:pt x="45320" y="3998"/>
                  </a:lnTo>
                  <a:lnTo>
                    <a:pt x="45141" y="3818"/>
                  </a:lnTo>
                  <a:lnTo>
                    <a:pt x="44916" y="3638"/>
                  </a:lnTo>
                  <a:lnTo>
                    <a:pt x="44422" y="3279"/>
                  </a:lnTo>
                  <a:lnTo>
                    <a:pt x="43748" y="2920"/>
                  </a:lnTo>
                  <a:lnTo>
                    <a:pt x="42895" y="2560"/>
                  </a:lnTo>
                  <a:lnTo>
                    <a:pt x="41952" y="2201"/>
                  </a:lnTo>
                  <a:lnTo>
                    <a:pt x="40829" y="1887"/>
                  </a:lnTo>
                  <a:lnTo>
                    <a:pt x="39571" y="1572"/>
                  </a:lnTo>
                  <a:lnTo>
                    <a:pt x="38179" y="1258"/>
                  </a:lnTo>
                  <a:lnTo>
                    <a:pt x="36652" y="988"/>
                  </a:lnTo>
                  <a:lnTo>
                    <a:pt x="35035" y="764"/>
                  </a:lnTo>
                  <a:lnTo>
                    <a:pt x="33238" y="539"/>
                  </a:lnTo>
                  <a:lnTo>
                    <a:pt x="31352" y="359"/>
                  </a:lnTo>
                  <a:lnTo>
                    <a:pt x="29375" y="180"/>
                  </a:lnTo>
                  <a:lnTo>
                    <a:pt x="27264" y="90"/>
                  </a:lnTo>
                  <a:lnTo>
                    <a:pt x="25019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529;p59">
              <a:extLst>
                <a:ext uri="{FF2B5EF4-FFF2-40B4-BE49-F238E27FC236}">
                  <a16:creationId xmlns:a16="http://schemas.microsoft.com/office/drawing/2014/main" id="{81B95536-94C8-42E8-B15E-76C9D59AA019}"/>
                </a:ext>
              </a:extLst>
            </p:cNvPr>
            <p:cNvSpPr/>
            <p:nvPr/>
          </p:nvSpPr>
          <p:spPr>
            <a:xfrm>
              <a:off x="5676200" y="1851400"/>
              <a:ext cx="1135275" cy="197650"/>
            </a:xfrm>
            <a:custGeom>
              <a:avLst/>
              <a:gdLst/>
              <a:ahLst/>
              <a:cxnLst/>
              <a:rect l="l" t="t" r="r" b="b"/>
              <a:pathLst>
                <a:path w="45411" h="7906" fill="none" extrusionOk="0">
                  <a:moveTo>
                    <a:pt x="45410" y="4177"/>
                  </a:moveTo>
                  <a:lnTo>
                    <a:pt x="45275" y="4312"/>
                  </a:lnTo>
                  <a:lnTo>
                    <a:pt x="45275" y="4312"/>
                  </a:lnTo>
                  <a:lnTo>
                    <a:pt x="45006" y="4492"/>
                  </a:lnTo>
                  <a:lnTo>
                    <a:pt x="44961" y="4492"/>
                  </a:lnTo>
                  <a:lnTo>
                    <a:pt x="44961" y="4492"/>
                  </a:lnTo>
                  <a:lnTo>
                    <a:pt x="44422" y="4806"/>
                  </a:lnTo>
                  <a:lnTo>
                    <a:pt x="43793" y="5120"/>
                  </a:lnTo>
                  <a:lnTo>
                    <a:pt x="42985" y="5435"/>
                  </a:lnTo>
                  <a:lnTo>
                    <a:pt x="42086" y="5749"/>
                  </a:lnTo>
                  <a:lnTo>
                    <a:pt x="41053" y="6019"/>
                  </a:lnTo>
                  <a:lnTo>
                    <a:pt x="39930" y="6288"/>
                  </a:lnTo>
                  <a:lnTo>
                    <a:pt x="38673" y="6558"/>
                  </a:lnTo>
                  <a:lnTo>
                    <a:pt x="37325" y="6827"/>
                  </a:lnTo>
                  <a:lnTo>
                    <a:pt x="35843" y="7052"/>
                  </a:lnTo>
                  <a:lnTo>
                    <a:pt x="34271" y="7276"/>
                  </a:lnTo>
                  <a:lnTo>
                    <a:pt x="32609" y="7456"/>
                  </a:lnTo>
                  <a:lnTo>
                    <a:pt x="30813" y="7591"/>
                  </a:lnTo>
                  <a:lnTo>
                    <a:pt x="28926" y="7725"/>
                  </a:lnTo>
                  <a:lnTo>
                    <a:pt x="26950" y="7815"/>
                  </a:lnTo>
                  <a:lnTo>
                    <a:pt x="24884" y="7860"/>
                  </a:lnTo>
                  <a:lnTo>
                    <a:pt x="22728" y="7905"/>
                  </a:lnTo>
                  <a:lnTo>
                    <a:pt x="22728" y="7905"/>
                  </a:lnTo>
                  <a:lnTo>
                    <a:pt x="20437" y="7860"/>
                  </a:lnTo>
                  <a:lnTo>
                    <a:pt x="18281" y="7815"/>
                  </a:lnTo>
                  <a:lnTo>
                    <a:pt x="16260" y="7725"/>
                  </a:lnTo>
                  <a:lnTo>
                    <a:pt x="14284" y="7591"/>
                  </a:lnTo>
                  <a:lnTo>
                    <a:pt x="12487" y="7411"/>
                  </a:lnTo>
                  <a:lnTo>
                    <a:pt x="10736" y="7231"/>
                  </a:lnTo>
                  <a:lnTo>
                    <a:pt x="9164" y="7007"/>
                  </a:lnTo>
                  <a:lnTo>
                    <a:pt x="7637" y="6737"/>
                  </a:lnTo>
                  <a:lnTo>
                    <a:pt x="6289" y="6468"/>
                  </a:lnTo>
                  <a:lnTo>
                    <a:pt x="5031" y="6198"/>
                  </a:lnTo>
                  <a:lnTo>
                    <a:pt x="3909" y="5884"/>
                  </a:lnTo>
                  <a:lnTo>
                    <a:pt x="2876" y="5614"/>
                  </a:lnTo>
                  <a:lnTo>
                    <a:pt x="2022" y="5255"/>
                  </a:lnTo>
                  <a:lnTo>
                    <a:pt x="1259" y="4941"/>
                  </a:lnTo>
                  <a:lnTo>
                    <a:pt x="630" y="4626"/>
                  </a:lnTo>
                  <a:lnTo>
                    <a:pt x="136" y="4312"/>
                  </a:lnTo>
                  <a:lnTo>
                    <a:pt x="1" y="4177"/>
                  </a:lnTo>
                  <a:lnTo>
                    <a:pt x="136" y="3998"/>
                  </a:lnTo>
                  <a:lnTo>
                    <a:pt x="136" y="3998"/>
                  </a:lnTo>
                  <a:lnTo>
                    <a:pt x="270" y="3818"/>
                  </a:lnTo>
                  <a:lnTo>
                    <a:pt x="495" y="3638"/>
                  </a:lnTo>
                  <a:lnTo>
                    <a:pt x="989" y="3279"/>
                  </a:lnTo>
                  <a:lnTo>
                    <a:pt x="1663" y="2920"/>
                  </a:lnTo>
                  <a:lnTo>
                    <a:pt x="2516" y="2560"/>
                  </a:lnTo>
                  <a:lnTo>
                    <a:pt x="3504" y="2201"/>
                  </a:lnTo>
                  <a:lnTo>
                    <a:pt x="4582" y="1887"/>
                  </a:lnTo>
                  <a:lnTo>
                    <a:pt x="5840" y="1572"/>
                  </a:lnTo>
                  <a:lnTo>
                    <a:pt x="7232" y="1258"/>
                  </a:lnTo>
                  <a:lnTo>
                    <a:pt x="8759" y="988"/>
                  </a:lnTo>
                  <a:lnTo>
                    <a:pt x="10421" y="764"/>
                  </a:lnTo>
                  <a:lnTo>
                    <a:pt x="12173" y="539"/>
                  </a:lnTo>
                  <a:lnTo>
                    <a:pt x="14059" y="359"/>
                  </a:lnTo>
                  <a:lnTo>
                    <a:pt x="16036" y="180"/>
                  </a:lnTo>
                  <a:lnTo>
                    <a:pt x="18147" y="90"/>
                  </a:lnTo>
                  <a:lnTo>
                    <a:pt x="20392" y="0"/>
                  </a:lnTo>
                  <a:lnTo>
                    <a:pt x="22728" y="0"/>
                  </a:lnTo>
                  <a:lnTo>
                    <a:pt x="22728" y="0"/>
                  </a:lnTo>
                  <a:lnTo>
                    <a:pt x="25019" y="0"/>
                  </a:lnTo>
                  <a:lnTo>
                    <a:pt x="27264" y="90"/>
                  </a:lnTo>
                  <a:lnTo>
                    <a:pt x="29375" y="180"/>
                  </a:lnTo>
                  <a:lnTo>
                    <a:pt x="31352" y="359"/>
                  </a:lnTo>
                  <a:lnTo>
                    <a:pt x="33238" y="539"/>
                  </a:lnTo>
                  <a:lnTo>
                    <a:pt x="35035" y="764"/>
                  </a:lnTo>
                  <a:lnTo>
                    <a:pt x="36652" y="988"/>
                  </a:lnTo>
                  <a:lnTo>
                    <a:pt x="38179" y="1258"/>
                  </a:lnTo>
                  <a:lnTo>
                    <a:pt x="39571" y="1572"/>
                  </a:lnTo>
                  <a:lnTo>
                    <a:pt x="40829" y="1887"/>
                  </a:lnTo>
                  <a:lnTo>
                    <a:pt x="41952" y="2201"/>
                  </a:lnTo>
                  <a:lnTo>
                    <a:pt x="42895" y="2560"/>
                  </a:lnTo>
                  <a:lnTo>
                    <a:pt x="43748" y="2920"/>
                  </a:lnTo>
                  <a:lnTo>
                    <a:pt x="44422" y="3279"/>
                  </a:lnTo>
                  <a:lnTo>
                    <a:pt x="44916" y="3638"/>
                  </a:lnTo>
                  <a:lnTo>
                    <a:pt x="45141" y="3818"/>
                  </a:lnTo>
                  <a:lnTo>
                    <a:pt x="45320" y="3998"/>
                  </a:lnTo>
                  <a:lnTo>
                    <a:pt x="45365" y="4132"/>
                  </a:lnTo>
                  <a:lnTo>
                    <a:pt x="45410" y="41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530;p59">
              <a:extLst>
                <a:ext uri="{FF2B5EF4-FFF2-40B4-BE49-F238E27FC236}">
                  <a16:creationId xmlns:a16="http://schemas.microsoft.com/office/drawing/2014/main" id="{0DFDA74C-A9C0-4D19-9E0B-6AFC2D43DBF2}"/>
                </a:ext>
              </a:extLst>
            </p:cNvPr>
            <p:cNvSpPr/>
            <p:nvPr/>
          </p:nvSpPr>
          <p:spPr>
            <a:xfrm>
              <a:off x="5366300" y="1961425"/>
              <a:ext cx="1755075" cy="2072875"/>
            </a:xfrm>
            <a:custGeom>
              <a:avLst/>
              <a:gdLst/>
              <a:ahLst/>
              <a:cxnLst/>
              <a:rect l="l" t="t" r="r" b="b"/>
              <a:pathLst>
                <a:path w="70203" h="82915" extrusionOk="0">
                  <a:moveTo>
                    <a:pt x="11858" y="7367"/>
                  </a:moveTo>
                  <a:lnTo>
                    <a:pt x="11903" y="7457"/>
                  </a:lnTo>
                  <a:lnTo>
                    <a:pt x="11409" y="10825"/>
                  </a:lnTo>
                  <a:lnTo>
                    <a:pt x="11364" y="10870"/>
                  </a:lnTo>
                  <a:lnTo>
                    <a:pt x="11319" y="10825"/>
                  </a:lnTo>
                  <a:lnTo>
                    <a:pt x="11813" y="7412"/>
                  </a:lnTo>
                  <a:lnTo>
                    <a:pt x="11858" y="7367"/>
                  </a:lnTo>
                  <a:close/>
                  <a:moveTo>
                    <a:pt x="56414" y="8535"/>
                  </a:moveTo>
                  <a:lnTo>
                    <a:pt x="56459" y="8580"/>
                  </a:lnTo>
                  <a:lnTo>
                    <a:pt x="57132" y="11948"/>
                  </a:lnTo>
                  <a:lnTo>
                    <a:pt x="57087" y="12038"/>
                  </a:lnTo>
                  <a:lnTo>
                    <a:pt x="57043" y="12218"/>
                  </a:lnTo>
                  <a:lnTo>
                    <a:pt x="56998" y="11993"/>
                  </a:lnTo>
                  <a:lnTo>
                    <a:pt x="56369" y="8580"/>
                  </a:lnTo>
                  <a:lnTo>
                    <a:pt x="56414" y="8535"/>
                  </a:lnTo>
                  <a:close/>
                  <a:moveTo>
                    <a:pt x="40065" y="11903"/>
                  </a:moveTo>
                  <a:lnTo>
                    <a:pt x="40110" y="11948"/>
                  </a:lnTo>
                  <a:lnTo>
                    <a:pt x="40110" y="13610"/>
                  </a:lnTo>
                  <a:lnTo>
                    <a:pt x="40065" y="13655"/>
                  </a:lnTo>
                  <a:lnTo>
                    <a:pt x="40020" y="13610"/>
                  </a:lnTo>
                  <a:lnTo>
                    <a:pt x="40020" y="11948"/>
                  </a:lnTo>
                  <a:lnTo>
                    <a:pt x="40065" y="11903"/>
                  </a:lnTo>
                  <a:close/>
                  <a:moveTo>
                    <a:pt x="30677" y="11589"/>
                  </a:moveTo>
                  <a:lnTo>
                    <a:pt x="30722" y="11634"/>
                  </a:lnTo>
                  <a:lnTo>
                    <a:pt x="30722" y="14419"/>
                  </a:lnTo>
                  <a:lnTo>
                    <a:pt x="30677" y="14419"/>
                  </a:lnTo>
                  <a:lnTo>
                    <a:pt x="30632" y="14463"/>
                  </a:lnTo>
                  <a:lnTo>
                    <a:pt x="30632" y="14419"/>
                  </a:lnTo>
                  <a:lnTo>
                    <a:pt x="30588" y="14419"/>
                  </a:lnTo>
                  <a:lnTo>
                    <a:pt x="30588" y="11634"/>
                  </a:lnTo>
                  <a:lnTo>
                    <a:pt x="30632" y="11589"/>
                  </a:lnTo>
                  <a:close/>
                  <a:moveTo>
                    <a:pt x="8804" y="6558"/>
                  </a:moveTo>
                  <a:lnTo>
                    <a:pt x="8849" y="6648"/>
                  </a:lnTo>
                  <a:lnTo>
                    <a:pt x="7501" y="15856"/>
                  </a:lnTo>
                  <a:lnTo>
                    <a:pt x="7411" y="15901"/>
                  </a:lnTo>
                  <a:lnTo>
                    <a:pt x="7366" y="15856"/>
                  </a:lnTo>
                  <a:lnTo>
                    <a:pt x="8714" y="6603"/>
                  </a:lnTo>
                  <a:lnTo>
                    <a:pt x="8759" y="6558"/>
                  </a:lnTo>
                  <a:close/>
                  <a:moveTo>
                    <a:pt x="34585" y="10152"/>
                  </a:moveTo>
                  <a:lnTo>
                    <a:pt x="34585" y="10196"/>
                  </a:lnTo>
                  <a:lnTo>
                    <a:pt x="34585" y="18281"/>
                  </a:lnTo>
                  <a:lnTo>
                    <a:pt x="34585" y="18326"/>
                  </a:lnTo>
                  <a:lnTo>
                    <a:pt x="34495" y="18326"/>
                  </a:lnTo>
                  <a:lnTo>
                    <a:pt x="34495" y="18281"/>
                  </a:lnTo>
                  <a:lnTo>
                    <a:pt x="34495" y="10196"/>
                  </a:lnTo>
                  <a:lnTo>
                    <a:pt x="34495" y="10152"/>
                  </a:lnTo>
                  <a:close/>
                  <a:moveTo>
                    <a:pt x="59693" y="6738"/>
                  </a:moveTo>
                  <a:lnTo>
                    <a:pt x="59737" y="6783"/>
                  </a:lnTo>
                  <a:lnTo>
                    <a:pt x="60142" y="8265"/>
                  </a:lnTo>
                  <a:lnTo>
                    <a:pt x="60546" y="9747"/>
                  </a:lnTo>
                  <a:lnTo>
                    <a:pt x="60905" y="11274"/>
                  </a:lnTo>
                  <a:lnTo>
                    <a:pt x="61220" y="12802"/>
                  </a:lnTo>
                  <a:lnTo>
                    <a:pt x="61489" y="14329"/>
                  </a:lnTo>
                  <a:lnTo>
                    <a:pt x="61759" y="15856"/>
                  </a:lnTo>
                  <a:lnTo>
                    <a:pt x="61983" y="17383"/>
                  </a:lnTo>
                  <a:lnTo>
                    <a:pt x="62163" y="18910"/>
                  </a:lnTo>
                  <a:lnTo>
                    <a:pt x="62163" y="18955"/>
                  </a:lnTo>
                  <a:lnTo>
                    <a:pt x="62118" y="19000"/>
                  </a:lnTo>
                  <a:lnTo>
                    <a:pt x="62073" y="18955"/>
                  </a:lnTo>
                  <a:lnTo>
                    <a:pt x="61893" y="17383"/>
                  </a:lnTo>
                  <a:lnTo>
                    <a:pt x="61669" y="15856"/>
                  </a:lnTo>
                  <a:lnTo>
                    <a:pt x="61399" y="14329"/>
                  </a:lnTo>
                  <a:lnTo>
                    <a:pt x="61130" y="12802"/>
                  </a:lnTo>
                  <a:lnTo>
                    <a:pt x="60771" y="11274"/>
                  </a:lnTo>
                  <a:lnTo>
                    <a:pt x="60456" y="9792"/>
                  </a:lnTo>
                  <a:lnTo>
                    <a:pt x="60052" y="8265"/>
                  </a:lnTo>
                  <a:lnTo>
                    <a:pt x="59648" y="6783"/>
                  </a:lnTo>
                  <a:lnTo>
                    <a:pt x="59648" y="6738"/>
                  </a:lnTo>
                  <a:close/>
                  <a:moveTo>
                    <a:pt x="62073" y="5301"/>
                  </a:moveTo>
                  <a:lnTo>
                    <a:pt x="62837" y="8490"/>
                  </a:lnTo>
                  <a:lnTo>
                    <a:pt x="63510" y="11634"/>
                  </a:lnTo>
                  <a:lnTo>
                    <a:pt x="64094" y="14823"/>
                  </a:lnTo>
                  <a:lnTo>
                    <a:pt x="64588" y="18012"/>
                  </a:lnTo>
                  <a:lnTo>
                    <a:pt x="65037" y="21246"/>
                  </a:lnTo>
                  <a:lnTo>
                    <a:pt x="65352" y="24479"/>
                  </a:lnTo>
                  <a:lnTo>
                    <a:pt x="65621" y="27668"/>
                  </a:lnTo>
                  <a:lnTo>
                    <a:pt x="65801" y="30902"/>
                  </a:lnTo>
                  <a:lnTo>
                    <a:pt x="65756" y="30947"/>
                  </a:lnTo>
                  <a:lnTo>
                    <a:pt x="65711" y="30992"/>
                  </a:lnTo>
                  <a:lnTo>
                    <a:pt x="65711" y="30947"/>
                  </a:lnTo>
                  <a:lnTo>
                    <a:pt x="65666" y="30947"/>
                  </a:lnTo>
                  <a:lnTo>
                    <a:pt x="65532" y="27713"/>
                  </a:lnTo>
                  <a:lnTo>
                    <a:pt x="65262" y="24479"/>
                  </a:lnTo>
                  <a:lnTo>
                    <a:pt x="64948" y="21246"/>
                  </a:lnTo>
                  <a:lnTo>
                    <a:pt x="64498" y="18057"/>
                  </a:lnTo>
                  <a:lnTo>
                    <a:pt x="64004" y="14823"/>
                  </a:lnTo>
                  <a:lnTo>
                    <a:pt x="63421" y="11679"/>
                  </a:lnTo>
                  <a:lnTo>
                    <a:pt x="62747" y="8490"/>
                  </a:lnTo>
                  <a:lnTo>
                    <a:pt x="61983" y="5346"/>
                  </a:lnTo>
                  <a:lnTo>
                    <a:pt x="61983" y="5301"/>
                  </a:lnTo>
                  <a:close/>
                  <a:moveTo>
                    <a:pt x="12307" y="50934"/>
                  </a:moveTo>
                  <a:lnTo>
                    <a:pt x="12352" y="51114"/>
                  </a:lnTo>
                  <a:lnTo>
                    <a:pt x="12397" y="51204"/>
                  </a:lnTo>
                  <a:lnTo>
                    <a:pt x="12352" y="52012"/>
                  </a:lnTo>
                  <a:lnTo>
                    <a:pt x="12352" y="52821"/>
                  </a:lnTo>
                  <a:lnTo>
                    <a:pt x="12397" y="53629"/>
                  </a:lnTo>
                  <a:lnTo>
                    <a:pt x="12487" y="54438"/>
                  </a:lnTo>
                  <a:lnTo>
                    <a:pt x="12622" y="55291"/>
                  </a:lnTo>
                  <a:lnTo>
                    <a:pt x="12801" y="56100"/>
                  </a:lnTo>
                  <a:lnTo>
                    <a:pt x="13026" y="56863"/>
                  </a:lnTo>
                  <a:lnTo>
                    <a:pt x="13295" y="57672"/>
                  </a:lnTo>
                  <a:lnTo>
                    <a:pt x="13565" y="58435"/>
                  </a:lnTo>
                  <a:lnTo>
                    <a:pt x="13879" y="59199"/>
                  </a:lnTo>
                  <a:lnTo>
                    <a:pt x="14283" y="59917"/>
                  </a:lnTo>
                  <a:lnTo>
                    <a:pt x="14643" y="60636"/>
                  </a:lnTo>
                  <a:lnTo>
                    <a:pt x="15092" y="61355"/>
                  </a:lnTo>
                  <a:lnTo>
                    <a:pt x="15586" y="62029"/>
                  </a:lnTo>
                  <a:lnTo>
                    <a:pt x="16080" y="62657"/>
                  </a:lnTo>
                  <a:lnTo>
                    <a:pt x="16619" y="63286"/>
                  </a:lnTo>
                  <a:lnTo>
                    <a:pt x="16619" y="63331"/>
                  </a:lnTo>
                  <a:lnTo>
                    <a:pt x="16574" y="63376"/>
                  </a:lnTo>
                  <a:lnTo>
                    <a:pt x="16529" y="63376"/>
                  </a:lnTo>
                  <a:lnTo>
                    <a:pt x="15990" y="62747"/>
                  </a:lnTo>
                  <a:lnTo>
                    <a:pt x="15496" y="62073"/>
                  </a:lnTo>
                  <a:lnTo>
                    <a:pt x="15002" y="61400"/>
                  </a:lnTo>
                  <a:lnTo>
                    <a:pt x="14553" y="60726"/>
                  </a:lnTo>
                  <a:lnTo>
                    <a:pt x="14194" y="59962"/>
                  </a:lnTo>
                  <a:lnTo>
                    <a:pt x="13789" y="59244"/>
                  </a:lnTo>
                  <a:lnTo>
                    <a:pt x="13475" y="58480"/>
                  </a:lnTo>
                  <a:lnTo>
                    <a:pt x="13205" y="57717"/>
                  </a:lnTo>
                  <a:lnTo>
                    <a:pt x="12936" y="56908"/>
                  </a:lnTo>
                  <a:lnTo>
                    <a:pt x="12711" y="56100"/>
                  </a:lnTo>
                  <a:lnTo>
                    <a:pt x="12532" y="55291"/>
                  </a:lnTo>
                  <a:lnTo>
                    <a:pt x="12397" y="54483"/>
                  </a:lnTo>
                  <a:lnTo>
                    <a:pt x="12307" y="53629"/>
                  </a:lnTo>
                  <a:lnTo>
                    <a:pt x="12262" y="52821"/>
                  </a:lnTo>
                  <a:lnTo>
                    <a:pt x="12262" y="52012"/>
                  </a:lnTo>
                  <a:lnTo>
                    <a:pt x="12262" y="51159"/>
                  </a:lnTo>
                  <a:lnTo>
                    <a:pt x="12307" y="51114"/>
                  </a:lnTo>
                  <a:lnTo>
                    <a:pt x="12307" y="50934"/>
                  </a:lnTo>
                  <a:close/>
                  <a:moveTo>
                    <a:pt x="60142" y="60052"/>
                  </a:moveTo>
                  <a:lnTo>
                    <a:pt x="60187" y="60097"/>
                  </a:lnTo>
                  <a:lnTo>
                    <a:pt x="60142" y="60816"/>
                  </a:lnTo>
                  <a:lnTo>
                    <a:pt x="60052" y="61534"/>
                  </a:lnTo>
                  <a:lnTo>
                    <a:pt x="59962" y="62253"/>
                  </a:lnTo>
                  <a:lnTo>
                    <a:pt x="59782" y="62972"/>
                  </a:lnTo>
                  <a:lnTo>
                    <a:pt x="59603" y="63645"/>
                  </a:lnTo>
                  <a:lnTo>
                    <a:pt x="59333" y="64364"/>
                  </a:lnTo>
                  <a:lnTo>
                    <a:pt x="59064" y="64993"/>
                  </a:lnTo>
                  <a:lnTo>
                    <a:pt x="58749" y="65667"/>
                  </a:lnTo>
                  <a:lnTo>
                    <a:pt x="58390" y="66295"/>
                  </a:lnTo>
                  <a:lnTo>
                    <a:pt x="57986" y="66924"/>
                  </a:lnTo>
                  <a:lnTo>
                    <a:pt x="57582" y="67508"/>
                  </a:lnTo>
                  <a:lnTo>
                    <a:pt x="57132" y="68047"/>
                  </a:lnTo>
                  <a:lnTo>
                    <a:pt x="56638" y="68586"/>
                  </a:lnTo>
                  <a:lnTo>
                    <a:pt x="56099" y="69125"/>
                  </a:lnTo>
                  <a:lnTo>
                    <a:pt x="55560" y="69574"/>
                  </a:lnTo>
                  <a:lnTo>
                    <a:pt x="54976" y="70023"/>
                  </a:lnTo>
                  <a:lnTo>
                    <a:pt x="55111" y="70203"/>
                  </a:lnTo>
                  <a:lnTo>
                    <a:pt x="54932" y="70023"/>
                  </a:lnTo>
                  <a:lnTo>
                    <a:pt x="54932" y="69934"/>
                  </a:lnTo>
                  <a:lnTo>
                    <a:pt x="55515" y="69529"/>
                  </a:lnTo>
                  <a:lnTo>
                    <a:pt x="56054" y="69035"/>
                  </a:lnTo>
                  <a:lnTo>
                    <a:pt x="56549" y="68541"/>
                  </a:lnTo>
                  <a:lnTo>
                    <a:pt x="57043" y="68002"/>
                  </a:lnTo>
                  <a:lnTo>
                    <a:pt x="57492" y="67463"/>
                  </a:lnTo>
                  <a:lnTo>
                    <a:pt x="57896" y="66879"/>
                  </a:lnTo>
                  <a:lnTo>
                    <a:pt x="58300" y="66251"/>
                  </a:lnTo>
                  <a:lnTo>
                    <a:pt x="58660" y="65622"/>
                  </a:lnTo>
                  <a:lnTo>
                    <a:pt x="58974" y="64993"/>
                  </a:lnTo>
                  <a:lnTo>
                    <a:pt x="59243" y="64319"/>
                  </a:lnTo>
                  <a:lnTo>
                    <a:pt x="59468" y="63645"/>
                  </a:lnTo>
                  <a:lnTo>
                    <a:pt x="59693" y="62927"/>
                  </a:lnTo>
                  <a:lnTo>
                    <a:pt x="59827" y="62253"/>
                  </a:lnTo>
                  <a:lnTo>
                    <a:pt x="59962" y="61534"/>
                  </a:lnTo>
                  <a:lnTo>
                    <a:pt x="60052" y="60816"/>
                  </a:lnTo>
                  <a:lnTo>
                    <a:pt x="60097" y="60097"/>
                  </a:lnTo>
                  <a:lnTo>
                    <a:pt x="60142" y="60052"/>
                  </a:lnTo>
                  <a:close/>
                  <a:moveTo>
                    <a:pt x="8804" y="44691"/>
                  </a:moveTo>
                  <a:lnTo>
                    <a:pt x="8804" y="44736"/>
                  </a:lnTo>
                  <a:lnTo>
                    <a:pt x="8534" y="46308"/>
                  </a:lnTo>
                  <a:lnTo>
                    <a:pt x="8355" y="47880"/>
                  </a:lnTo>
                  <a:lnTo>
                    <a:pt x="8310" y="49452"/>
                  </a:lnTo>
                  <a:lnTo>
                    <a:pt x="8355" y="51024"/>
                  </a:lnTo>
                  <a:lnTo>
                    <a:pt x="8489" y="52551"/>
                  </a:lnTo>
                  <a:lnTo>
                    <a:pt x="8714" y="54123"/>
                  </a:lnTo>
                  <a:lnTo>
                    <a:pt x="9028" y="55651"/>
                  </a:lnTo>
                  <a:lnTo>
                    <a:pt x="9433" y="57178"/>
                  </a:lnTo>
                  <a:lnTo>
                    <a:pt x="9927" y="58660"/>
                  </a:lnTo>
                  <a:lnTo>
                    <a:pt x="10511" y="60142"/>
                  </a:lnTo>
                  <a:lnTo>
                    <a:pt x="11184" y="61534"/>
                  </a:lnTo>
                  <a:lnTo>
                    <a:pt x="11948" y="62927"/>
                  </a:lnTo>
                  <a:lnTo>
                    <a:pt x="12801" y="64274"/>
                  </a:lnTo>
                  <a:lnTo>
                    <a:pt x="13699" y="65532"/>
                  </a:lnTo>
                  <a:lnTo>
                    <a:pt x="14688" y="66745"/>
                  </a:lnTo>
                  <a:lnTo>
                    <a:pt x="15766" y="67912"/>
                  </a:lnTo>
                  <a:lnTo>
                    <a:pt x="16619" y="68721"/>
                  </a:lnTo>
                  <a:lnTo>
                    <a:pt x="17517" y="69529"/>
                  </a:lnTo>
                  <a:lnTo>
                    <a:pt x="18460" y="70293"/>
                  </a:lnTo>
                  <a:lnTo>
                    <a:pt x="19449" y="70967"/>
                  </a:lnTo>
                  <a:lnTo>
                    <a:pt x="19449" y="71056"/>
                  </a:lnTo>
                  <a:lnTo>
                    <a:pt x="19404" y="71056"/>
                  </a:lnTo>
                  <a:lnTo>
                    <a:pt x="18460" y="70428"/>
                  </a:lnTo>
                  <a:lnTo>
                    <a:pt x="17607" y="69709"/>
                  </a:lnTo>
                  <a:lnTo>
                    <a:pt x="16754" y="68990"/>
                  </a:lnTo>
                  <a:lnTo>
                    <a:pt x="15900" y="68182"/>
                  </a:lnTo>
                  <a:lnTo>
                    <a:pt x="14822" y="67014"/>
                  </a:lnTo>
                  <a:lnTo>
                    <a:pt x="13789" y="65801"/>
                  </a:lnTo>
                  <a:lnTo>
                    <a:pt x="12846" y="64499"/>
                  </a:lnTo>
                  <a:lnTo>
                    <a:pt x="11993" y="63196"/>
                  </a:lnTo>
                  <a:lnTo>
                    <a:pt x="11184" y="61804"/>
                  </a:lnTo>
                  <a:lnTo>
                    <a:pt x="10511" y="60367"/>
                  </a:lnTo>
                  <a:lnTo>
                    <a:pt x="9882" y="58884"/>
                  </a:lnTo>
                  <a:lnTo>
                    <a:pt x="9388" y="57357"/>
                  </a:lnTo>
                  <a:lnTo>
                    <a:pt x="8938" y="55830"/>
                  </a:lnTo>
                  <a:lnTo>
                    <a:pt x="8624" y="54258"/>
                  </a:lnTo>
                  <a:lnTo>
                    <a:pt x="8399" y="52686"/>
                  </a:lnTo>
                  <a:lnTo>
                    <a:pt x="8220" y="51069"/>
                  </a:lnTo>
                  <a:lnTo>
                    <a:pt x="8220" y="49497"/>
                  </a:lnTo>
                  <a:lnTo>
                    <a:pt x="8265" y="47880"/>
                  </a:lnTo>
                  <a:lnTo>
                    <a:pt x="8444" y="46308"/>
                  </a:lnTo>
                  <a:lnTo>
                    <a:pt x="8579" y="45500"/>
                  </a:lnTo>
                  <a:lnTo>
                    <a:pt x="8714" y="44736"/>
                  </a:lnTo>
                  <a:lnTo>
                    <a:pt x="8714" y="44691"/>
                  </a:lnTo>
                  <a:close/>
                  <a:moveTo>
                    <a:pt x="65172" y="54393"/>
                  </a:moveTo>
                  <a:lnTo>
                    <a:pt x="65217" y="54438"/>
                  </a:lnTo>
                  <a:lnTo>
                    <a:pt x="65082" y="56100"/>
                  </a:lnTo>
                  <a:lnTo>
                    <a:pt x="64858" y="57717"/>
                  </a:lnTo>
                  <a:lnTo>
                    <a:pt x="64498" y="59379"/>
                  </a:lnTo>
                  <a:lnTo>
                    <a:pt x="64049" y="60951"/>
                  </a:lnTo>
                  <a:lnTo>
                    <a:pt x="63510" y="62523"/>
                  </a:lnTo>
                  <a:lnTo>
                    <a:pt x="62882" y="64050"/>
                  </a:lnTo>
                  <a:lnTo>
                    <a:pt x="62163" y="65577"/>
                  </a:lnTo>
                  <a:lnTo>
                    <a:pt x="61354" y="67014"/>
                  </a:lnTo>
                  <a:lnTo>
                    <a:pt x="60456" y="68406"/>
                  </a:lnTo>
                  <a:lnTo>
                    <a:pt x="59468" y="69754"/>
                  </a:lnTo>
                  <a:lnTo>
                    <a:pt x="58435" y="71056"/>
                  </a:lnTo>
                  <a:lnTo>
                    <a:pt x="57312" y="72269"/>
                  </a:lnTo>
                  <a:lnTo>
                    <a:pt x="56099" y="73437"/>
                  </a:lnTo>
                  <a:lnTo>
                    <a:pt x="54842" y="74515"/>
                  </a:lnTo>
                  <a:lnTo>
                    <a:pt x="53494" y="75503"/>
                  </a:lnTo>
                  <a:lnTo>
                    <a:pt x="52102" y="76401"/>
                  </a:lnTo>
                  <a:lnTo>
                    <a:pt x="52057" y="76401"/>
                  </a:lnTo>
                  <a:lnTo>
                    <a:pt x="52057" y="76312"/>
                  </a:lnTo>
                  <a:lnTo>
                    <a:pt x="53449" y="75413"/>
                  </a:lnTo>
                  <a:lnTo>
                    <a:pt x="54752" y="74425"/>
                  </a:lnTo>
                  <a:lnTo>
                    <a:pt x="56054" y="73347"/>
                  </a:lnTo>
                  <a:lnTo>
                    <a:pt x="57222" y="72179"/>
                  </a:lnTo>
                  <a:lnTo>
                    <a:pt x="58345" y="70967"/>
                  </a:lnTo>
                  <a:lnTo>
                    <a:pt x="59378" y="69709"/>
                  </a:lnTo>
                  <a:lnTo>
                    <a:pt x="60366" y="68362"/>
                  </a:lnTo>
                  <a:lnTo>
                    <a:pt x="61265" y="66969"/>
                  </a:lnTo>
                  <a:lnTo>
                    <a:pt x="62073" y="65532"/>
                  </a:lnTo>
                  <a:lnTo>
                    <a:pt x="62792" y="64005"/>
                  </a:lnTo>
                  <a:lnTo>
                    <a:pt x="63421" y="62478"/>
                  </a:lnTo>
                  <a:lnTo>
                    <a:pt x="63960" y="60951"/>
                  </a:lnTo>
                  <a:lnTo>
                    <a:pt x="64409" y="59334"/>
                  </a:lnTo>
                  <a:lnTo>
                    <a:pt x="64723" y="57717"/>
                  </a:lnTo>
                  <a:lnTo>
                    <a:pt x="64993" y="56100"/>
                  </a:lnTo>
                  <a:lnTo>
                    <a:pt x="65127" y="54438"/>
                  </a:lnTo>
                  <a:lnTo>
                    <a:pt x="65172" y="54393"/>
                  </a:lnTo>
                  <a:close/>
                  <a:moveTo>
                    <a:pt x="5121" y="37999"/>
                  </a:moveTo>
                  <a:lnTo>
                    <a:pt x="5166" y="38044"/>
                  </a:lnTo>
                  <a:lnTo>
                    <a:pt x="5166" y="38089"/>
                  </a:lnTo>
                  <a:lnTo>
                    <a:pt x="4896" y="39571"/>
                  </a:lnTo>
                  <a:lnTo>
                    <a:pt x="4672" y="41053"/>
                  </a:lnTo>
                  <a:lnTo>
                    <a:pt x="4537" y="42535"/>
                  </a:lnTo>
                  <a:lnTo>
                    <a:pt x="4402" y="44018"/>
                  </a:lnTo>
                  <a:lnTo>
                    <a:pt x="4357" y="45500"/>
                  </a:lnTo>
                  <a:lnTo>
                    <a:pt x="4312" y="46937"/>
                  </a:lnTo>
                  <a:lnTo>
                    <a:pt x="4357" y="48419"/>
                  </a:lnTo>
                  <a:lnTo>
                    <a:pt x="4447" y="49857"/>
                  </a:lnTo>
                  <a:lnTo>
                    <a:pt x="4582" y="51249"/>
                  </a:lnTo>
                  <a:lnTo>
                    <a:pt x="4806" y="52686"/>
                  </a:lnTo>
                  <a:lnTo>
                    <a:pt x="5031" y="54079"/>
                  </a:lnTo>
                  <a:lnTo>
                    <a:pt x="5300" y="55426"/>
                  </a:lnTo>
                  <a:lnTo>
                    <a:pt x="5660" y="56773"/>
                  </a:lnTo>
                  <a:lnTo>
                    <a:pt x="6064" y="58121"/>
                  </a:lnTo>
                  <a:lnTo>
                    <a:pt x="6513" y="59423"/>
                  </a:lnTo>
                  <a:lnTo>
                    <a:pt x="7007" y="60726"/>
                  </a:lnTo>
                  <a:lnTo>
                    <a:pt x="7591" y="62118"/>
                  </a:lnTo>
                  <a:lnTo>
                    <a:pt x="8220" y="63421"/>
                  </a:lnTo>
                  <a:lnTo>
                    <a:pt x="8938" y="64723"/>
                  </a:lnTo>
                  <a:lnTo>
                    <a:pt x="9702" y="65981"/>
                  </a:lnTo>
                  <a:lnTo>
                    <a:pt x="10511" y="67239"/>
                  </a:lnTo>
                  <a:lnTo>
                    <a:pt x="11364" y="68406"/>
                  </a:lnTo>
                  <a:lnTo>
                    <a:pt x="12307" y="69529"/>
                  </a:lnTo>
                  <a:lnTo>
                    <a:pt x="13250" y="70607"/>
                  </a:lnTo>
                  <a:lnTo>
                    <a:pt x="14238" y="71640"/>
                  </a:lnTo>
                  <a:lnTo>
                    <a:pt x="15316" y="72584"/>
                  </a:lnTo>
                  <a:lnTo>
                    <a:pt x="16394" y="73527"/>
                  </a:lnTo>
                  <a:lnTo>
                    <a:pt x="17517" y="74380"/>
                  </a:lnTo>
                  <a:lnTo>
                    <a:pt x="18640" y="75189"/>
                  </a:lnTo>
                  <a:lnTo>
                    <a:pt x="19853" y="75907"/>
                  </a:lnTo>
                  <a:lnTo>
                    <a:pt x="21066" y="76581"/>
                  </a:lnTo>
                  <a:lnTo>
                    <a:pt x="22323" y="77210"/>
                  </a:lnTo>
                  <a:lnTo>
                    <a:pt x="22368" y="77210"/>
                  </a:lnTo>
                  <a:lnTo>
                    <a:pt x="22368" y="77255"/>
                  </a:lnTo>
                  <a:lnTo>
                    <a:pt x="22278" y="77300"/>
                  </a:lnTo>
                  <a:lnTo>
                    <a:pt x="21021" y="76671"/>
                  </a:lnTo>
                  <a:lnTo>
                    <a:pt x="19808" y="75997"/>
                  </a:lnTo>
                  <a:lnTo>
                    <a:pt x="18595" y="75278"/>
                  </a:lnTo>
                  <a:lnTo>
                    <a:pt x="17427" y="74470"/>
                  </a:lnTo>
                  <a:lnTo>
                    <a:pt x="16305" y="73617"/>
                  </a:lnTo>
                  <a:lnTo>
                    <a:pt x="15227" y="72673"/>
                  </a:lnTo>
                  <a:lnTo>
                    <a:pt x="14194" y="71685"/>
                  </a:lnTo>
                  <a:lnTo>
                    <a:pt x="13160" y="70652"/>
                  </a:lnTo>
                  <a:lnTo>
                    <a:pt x="12217" y="69574"/>
                  </a:lnTo>
                  <a:lnTo>
                    <a:pt x="11319" y="68451"/>
                  </a:lnTo>
                  <a:lnTo>
                    <a:pt x="10421" y="67284"/>
                  </a:lnTo>
                  <a:lnTo>
                    <a:pt x="9612" y="66071"/>
                  </a:lnTo>
                  <a:lnTo>
                    <a:pt x="8849" y="64813"/>
                  </a:lnTo>
                  <a:lnTo>
                    <a:pt x="8130" y="63511"/>
                  </a:lnTo>
                  <a:lnTo>
                    <a:pt x="7501" y="62163"/>
                  </a:lnTo>
                  <a:lnTo>
                    <a:pt x="6917" y="60771"/>
                  </a:lnTo>
                  <a:lnTo>
                    <a:pt x="6423" y="59468"/>
                  </a:lnTo>
                  <a:lnTo>
                    <a:pt x="5974" y="58166"/>
                  </a:lnTo>
                  <a:lnTo>
                    <a:pt x="5570" y="56818"/>
                  </a:lnTo>
                  <a:lnTo>
                    <a:pt x="5211" y="55471"/>
                  </a:lnTo>
                  <a:lnTo>
                    <a:pt x="4941" y="54079"/>
                  </a:lnTo>
                  <a:lnTo>
                    <a:pt x="4672" y="52686"/>
                  </a:lnTo>
                  <a:lnTo>
                    <a:pt x="4492" y="51294"/>
                  </a:lnTo>
                  <a:lnTo>
                    <a:pt x="4357" y="49857"/>
                  </a:lnTo>
                  <a:lnTo>
                    <a:pt x="4267" y="48419"/>
                  </a:lnTo>
                  <a:lnTo>
                    <a:pt x="4222" y="46982"/>
                  </a:lnTo>
                  <a:lnTo>
                    <a:pt x="4222" y="45500"/>
                  </a:lnTo>
                  <a:lnTo>
                    <a:pt x="4312" y="44018"/>
                  </a:lnTo>
                  <a:lnTo>
                    <a:pt x="4402" y="42535"/>
                  </a:lnTo>
                  <a:lnTo>
                    <a:pt x="4582" y="41053"/>
                  </a:lnTo>
                  <a:lnTo>
                    <a:pt x="4806" y="39571"/>
                  </a:lnTo>
                  <a:lnTo>
                    <a:pt x="5076" y="38044"/>
                  </a:lnTo>
                  <a:lnTo>
                    <a:pt x="5121" y="37999"/>
                  </a:lnTo>
                  <a:close/>
                  <a:moveTo>
                    <a:pt x="6917" y="1"/>
                  </a:moveTo>
                  <a:lnTo>
                    <a:pt x="6783" y="405"/>
                  </a:lnTo>
                  <a:lnTo>
                    <a:pt x="6199" y="2291"/>
                  </a:lnTo>
                  <a:lnTo>
                    <a:pt x="5480" y="4852"/>
                  </a:lnTo>
                  <a:lnTo>
                    <a:pt x="4627" y="8085"/>
                  </a:lnTo>
                  <a:lnTo>
                    <a:pt x="3728" y="11813"/>
                  </a:lnTo>
                  <a:lnTo>
                    <a:pt x="3279" y="13880"/>
                  </a:lnTo>
                  <a:lnTo>
                    <a:pt x="2830" y="16035"/>
                  </a:lnTo>
                  <a:lnTo>
                    <a:pt x="2381" y="18281"/>
                  </a:lnTo>
                  <a:lnTo>
                    <a:pt x="1932" y="20662"/>
                  </a:lnTo>
                  <a:lnTo>
                    <a:pt x="1572" y="23042"/>
                  </a:lnTo>
                  <a:lnTo>
                    <a:pt x="1168" y="25557"/>
                  </a:lnTo>
                  <a:lnTo>
                    <a:pt x="854" y="28118"/>
                  </a:lnTo>
                  <a:lnTo>
                    <a:pt x="584" y="30678"/>
                  </a:lnTo>
                  <a:lnTo>
                    <a:pt x="360" y="33328"/>
                  </a:lnTo>
                  <a:lnTo>
                    <a:pt x="180" y="35978"/>
                  </a:lnTo>
                  <a:lnTo>
                    <a:pt x="45" y="38673"/>
                  </a:lnTo>
                  <a:lnTo>
                    <a:pt x="0" y="41323"/>
                  </a:lnTo>
                  <a:lnTo>
                    <a:pt x="45" y="44018"/>
                  </a:lnTo>
                  <a:lnTo>
                    <a:pt x="180" y="46668"/>
                  </a:lnTo>
                  <a:lnTo>
                    <a:pt x="360" y="49318"/>
                  </a:lnTo>
                  <a:lnTo>
                    <a:pt x="674" y="51968"/>
                  </a:lnTo>
                  <a:lnTo>
                    <a:pt x="854" y="53225"/>
                  </a:lnTo>
                  <a:lnTo>
                    <a:pt x="1078" y="54528"/>
                  </a:lnTo>
                  <a:lnTo>
                    <a:pt x="1348" y="55785"/>
                  </a:lnTo>
                  <a:lnTo>
                    <a:pt x="1617" y="57043"/>
                  </a:lnTo>
                  <a:lnTo>
                    <a:pt x="1932" y="58301"/>
                  </a:lnTo>
                  <a:lnTo>
                    <a:pt x="2246" y="59513"/>
                  </a:lnTo>
                  <a:lnTo>
                    <a:pt x="2605" y="60726"/>
                  </a:lnTo>
                  <a:lnTo>
                    <a:pt x="3010" y="61894"/>
                  </a:lnTo>
                  <a:lnTo>
                    <a:pt x="3459" y="63062"/>
                  </a:lnTo>
                  <a:lnTo>
                    <a:pt x="3908" y="64229"/>
                  </a:lnTo>
                  <a:lnTo>
                    <a:pt x="4402" y="65352"/>
                  </a:lnTo>
                  <a:lnTo>
                    <a:pt x="4941" y="66430"/>
                  </a:lnTo>
                  <a:lnTo>
                    <a:pt x="5480" y="67508"/>
                  </a:lnTo>
                  <a:lnTo>
                    <a:pt x="6109" y="68586"/>
                  </a:lnTo>
                  <a:lnTo>
                    <a:pt x="6738" y="69574"/>
                  </a:lnTo>
                  <a:lnTo>
                    <a:pt x="7411" y="70562"/>
                  </a:lnTo>
                  <a:lnTo>
                    <a:pt x="8444" y="71910"/>
                  </a:lnTo>
                  <a:lnTo>
                    <a:pt x="9522" y="73167"/>
                  </a:lnTo>
                  <a:lnTo>
                    <a:pt x="10645" y="74380"/>
                  </a:lnTo>
                  <a:lnTo>
                    <a:pt x="11858" y="75458"/>
                  </a:lnTo>
                  <a:lnTo>
                    <a:pt x="13160" y="76491"/>
                  </a:lnTo>
                  <a:lnTo>
                    <a:pt x="14463" y="77434"/>
                  </a:lnTo>
                  <a:lnTo>
                    <a:pt x="15900" y="78333"/>
                  </a:lnTo>
                  <a:lnTo>
                    <a:pt x="17338" y="79141"/>
                  </a:lnTo>
                  <a:lnTo>
                    <a:pt x="18865" y="79860"/>
                  </a:lnTo>
                  <a:lnTo>
                    <a:pt x="20482" y="80489"/>
                  </a:lnTo>
                  <a:lnTo>
                    <a:pt x="22099" y="81073"/>
                  </a:lnTo>
                  <a:lnTo>
                    <a:pt x="23850" y="81567"/>
                  </a:lnTo>
                  <a:lnTo>
                    <a:pt x="25602" y="81971"/>
                  </a:lnTo>
                  <a:lnTo>
                    <a:pt x="27444" y="82330"/>
                  </a:lnTo>
                  <a:lnTo>
                    <a:pt x="29330" y="82600"/>
                  </a:lnTo>
                  <a:lnTo>
                    <a:pt x="31306" y="82779"/>
                  </a:lnTo>
                  <a:lnTo>
                    <a:pt x="33193" y="82869"/>
                  </a:lnTo>
                  <a:lnTo>
                    <a:pt x="35124" y="82914"/>
                  </a:lnTo>
                  <a:lnTo>
                    <a:pt x="36831" y="82869"/>
                  </a:lnTo>
                  <a:lnTo>
                    <a:pt x="38493" y="82779"/>
                  </a:lnTo>
                  <a:lnTo>
                    <a:pt x="40514" y="82600"/>
                  </a:lnTo>
                  <a:lnTo>
                    <a:pt x="42445" y="82375"/>
                  </a:lnTo>
                  <a:lnTo>
                    <a:pt x="44332" y="82061"/>
                  </a:lnTo>
                  <a:lnTo>
                    <a:pt x="46128" y="81611"/>
                  </a:lnTo>
                  <a:lnTo>
                    <a:pt x="47880" y="81162"/>
                  </a:lnTo>
                  <a:lnTo>
                    <a:pt x="49542" y="80578"/>
                  </a:lnTo>
                  <a:lnTo>
                    <a:pt x="51159" y="79950"/>
                  </a:lnTo>
                  <a:lnTo>
                    <a:pt x="52731" y="79186"/>
                  </a:lnTo>
                  <a:lnTo>
                    <a:pt x="54213" y="78423"/>
                  </a:lnTo>
                  <a:lnTo>
                    <a:pt x="55650" y="77524"/>
                  </a:lnTo>
                  <a:lnTo>
                    <a:pt x="56998" y="76581"/>
                  </a:lnTo>
                  <a:lnTo>
                    <a:pt x="58300" y="75503"/>
                  </a:lnTo>
                  <a:lnTo>
                    <a:pt x="59513" y="74425"/>
                  </a:lnTo>
                  <a:lnTo>
                    <a:pt x="60681" y="73212"/>
                  </a:lnTo>
                  <a:lnTo>
                    <a:pt x="61759" y="71955"/>
                  </a:lnTo>
                  <a:lnTo>
                    <a:pt x="62792" y="70562"/>
                  </a:lnTo>
                  <a:lnTo>
                    <a:pt x="63465" y="69574"/>
                  </a:lnTo>
                  <a:lnTo>
                    <a:pt x="64094" y="68586"/>
                  </a:lnTo>
                  <a:lnTo>
                    <a:pt x="64723" y="67508"/>
                  </a:lnTo>
                  <a:lnTo>
                    <a:pt x="65307" y="66430"/>
                  </a:lnTo>
                  <a:lnTo>
                    <a:pt x="65801" y="65352"/>
                  </a:lnTo>
                  <a:lnTo>
                    <a:pt x="66295" y="64229"/>
                  </a:lnTo>
                  <a:lnTo>
                    <a:pt x="66789" y="63062"/>
                  </a:lnTo>
                  <a:lnTo>
                    <a:pt x="67193" y="61894"/>
                  </a:lnTo>
                  <a:lnTo>
                    <a:pt x="67598" y="60726"/>
                  </a:lnTo>
                  <a:lnTo>
                    <a:pt x="67957" y="59513"/>
                  </a:lnTo>
                  <a:lnTo>
                    <a:pt x="68316" y="58301"/>
                  </a:lnTo>
                  <a:lnTo>
                    <a:pt x="68586" y="57043"/>
                  </a:lnTo>
                  <a:lnTo>
                    <a:pt x="68900" y="55785"/>
                  </a:lnTo>
                  <a:lnTo>
                    <a:pt x="69125" y="54528"/>
                  </a:lnTo>
                  <a:lnTo>
                    <a:pt x="69349" y="53225"/>
                  </a:lnTo>
                  <a:lnTo>
                    <a:pt x="69529" y="51968"/>
                  </a:lnTo>
                  <a:lnTo>
                    <a:pt x="69843" y="49318"/>
                  </a:lnTo>
                  <a:lnTo>
                    <a:pt x="70068" y="46668"/>
                  </a:lnTo>
                  <a:lnTo>
                    <a:pt x="70158" y="44018"/>
                  </a:lnTo>
                  <a:lnTo>
                    <a:pt x="70203" y="41323"/>
                  </a:lnTo>
                  <a:lnTo>
                    <a:pt x="70158" y="38628"/>
                  </a:lnTo>
                  <a:lnTo>
                    <a:pt x="70068" y="35978"/>
                  </a:lnTo>
                  <a:lnTo>
                    <a:pt x="69888" y="33328"/>
                  </a:lnTo>
                  <a:lnTo>
                    <a:pt x="69664" y="30678"/>
                  </a:lnTo>
                  <a:lnTo>
                    <a:pt x="69349" y="28073"/>
                  </a:lnTo>
                  <a:lnTo>
                    <a:pt x="69035" y="25557"/>
                  </a:lnTo>
                  <a:lnTo>
                    <a:pt x="68676" y="23042"/>
                  </a:lnTo>
                  <a:lnTo>
                    <a:pt x="68271" y="20617"/>
                  </a:lnTo>
                  <a:lnTo>
                    <a:pt x="67867" y="18281"/>
                  </a:lnTo>
                  <a:lnTo>
                    <a:pt x="67418" y="16035"/>
                  </a:lnTo>
                  <a:lnTo>
                    <a:pt x="66969" y="13880"/>
                  </a:lnTo>
                  <a:lnTo>
                    <a:pt x="66475" y="11813"/>
                  </a:lnTo>
                  <a:lnTo>
                    <a:pt x="65576" y="8085"/>
                  </a:lnTo>
                  <a:lnTo>
                    <a:pt x="64723" y="4852"/>
                  </a:lnTo>
                  <a:lnTo>
                    <a:pt x="64004" y="2247"/>
                  </a:lnTo>
                  <a:lnTo>
                    <a:pt x="63421" y="360"/>
                  </a:lnTo>
                  <a:lnTo>
                    <a:pt x="63331" y="1"/>
                  </a:lnTo>
                  <a:lnTo>
                    <a:pt x="63061" y="315"/>
                  </a:lnTo>
                  <a:lnTo>
                    <a:pt x="62792" y="674"/>
                  </a:lnTo>
                  <a:lnTo>
                    <a:pt x="62432" y="1034"/>
                  </a:lnTo>
                  <a:lnTo>
                    <a:pt x="62028" y="1393"/>
                  </a:lnTo>
                  <a:lnTo>
                    <a:pt x="61579" y="1708"/>
                  </a:lnTo>
                  <a:lnTo>
                    <a:pt x="61085" y="2022"/>
                  </a:lnTo>
                  <a:lnTo>
                    <a:pt x="60501" y="2336"/>
                  </a:lnTo>
                  <a:lnTo>
                    <a:pt x="59917" y="2651"/>
                  </a:lnTo>
                  <a:lnTo>
                    <a:pt x="59243" y="2920"/>
                  </a:lnTo>
                  <a:lnTo>
                    <a:pt x="57806" y="3459"/>
                  </a:lnTo>
                  <a:lnTo>
                    <a:pt x="56234" y="3953"/>
                  </a:lnTo>
                  <a:lnTo>
                    <a:pt x="54482" y="4402"/>
                  </a:lnTo>
                  <a:lnTo>
                    <a:pt x="52641" y="4852"/>
                  </a:lnTo>
                  <a:lnTo>
                    <a:pt x="50620" y="5211"/>
                  </a:lnTo>
                  <a:lnTo>
                    <a:pt x="48554" y="5525"/>
                  </a:lnTo>
                  <a:lnTo>
                    <a:pt x="46398" y="5795"/>
                  </a:lnTo>
                  <a:lnTo>
                    <a:pt x="44152" y="6019"/>
                  </a:lnTo>
                  <a:lnTo>
                    <a:pt x="41906" y="6199"/>
                  </a:lnTo>
                  <a:lnTo>
                    <a:pt x="39616" y="6289"/>
                  </a:lnTo>
                  <a:lnTo>
                    <a:pt x="37370" y="6379"/>
                  </a:lnTo>
                  <a:lnTo>
                    <a:pt x="35124" y="6424"/>
                  </a:lnTo>
                  <a:lnTo>
                    <a:pt x="32788" y="6379"/>
                  </a:lnTo>
                  <a:lnTo>
                    <a:pt x="30498" y="6289"/>
                  </a:lnTo>
                  <a:lnTo>
                    <a:pt x="28162" y="6154"/>
                  </a:lnTo>
                  <a:lnTo>
                    <a:pt x="25871" y="5974"/>
                  </a:lnTo>
                  <a:lnTo>
                    <a:pt x="23626" y="5750"/>
                  </a:lnTo>
                  <a:lnTo>
                    <a:pt x="21425" y="5480"/>
                  </a:lnTo>
                  <a:lnTo>
                    <a:pt x="19314" y="5166"/>
                  </a:lnTo>
                  <a:lnTo>
                    <a:pt x="17248" y="4762"/>
                  </a:lnTo>
                  <a:lnTo>
                    <a:pt x="15451" y="4358"/>
                  </a:lnTo>
                  <a:lnTo>
                    <a:pt x="13789" y="3908"/>
                  </a:lnTo>
                  <a:lnTo>
                    <a:pt x="12262" y="3414"/>
                  </a:lnTo>
                  <a:lnTo>
                    <a:pt x="10870" y="2875"/>
                  </a:lnTo>
                  <a:lnTo>
                    <a:pt x="10241" y="2606"/>
                  </a:lnTo>
                  <a:lnTo>
                    <a:pt x="9657" y="2291"/>
                  </a:lnTo>
                  <a:lnTo>
                    <a:pt x="9073" y="2022"/>
                  </a:lnTo>
                  <a:lnTo>
                    <a:pt x="8579" y="1708"/>
                  </a:lnTo>
                  <a:lnTo>
                    <a:pt x="8175" y="1348"/>
                  </a:lnTo>
                  <a:lnTo>
                    <a:pt x="7771" y="1034"/>
                  </a:lnTo>
                  <a:lnTo>
                    <a:pt x="7411" y="674"/>
                  </a:lnTo>
                  <a:lnTo>
                    <a:pt x="7142" y="315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6228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531;p59">
              <a:extLst>
                <a:ext uri="{FF2B5EF4-FFF2-40B4-BE49-F238E27FC236}">
                  <a16:creationId xmlns:a16="http://schemas.microsoft.com/office/drawing/2014/main" id="{358B0CB1-07DF-4428-A5B5-618EF62C9BC0}"/>
                </a:ext>
              </a:extLst>
            </p:cNvPr>
            <p:cNvSpPr/>
            <p:nvPr/>
          </p:nvSpPr>
          <p:spPr>
            <a:xfrm>
              <a:off x="5366300" y="1961425"/>
              <a:ext cx="1755075" cy="2072875"/>
            </a:xfrm>
            <a:custGeom>
              <a:avLst/>
              <a:gdLst/>
              <a:ahLst/>
              <a:cxnLst/>
              <a:rect l="l" t="t" r="r" b="b"/>
              <a:pathLst>
                <a:path w="70203" h="82915" fill="none" extrusionOk="0">
                  <a:moveTo>
                    <a:pt x="63421" y="360"/>
                  </a:moveTo>
                  <a:lnTo>
                    <a:pt x="63331" y="1"/>
                  </a:lnTo>
                  <a:lnTo>
                    <a:pt x="63061" y="315"/>
                  </a:lnTo>
                  <a:lnTo>
                    <a:pt x="63061" y="315"/>
                  </a:lnTo>
                  <a:lnTo>
                    <a:pt x="62792" y="674"/>
                  </a:lnTo>
                  <a:lnTo>
                    <a:pt x="62432" y="1034"/>
                  </a:lnTo>
                  <a:lnTo>
                    <a:pt x="62028" y="1393"/>
                  </a:lnTo>
                  <a:lnTo>
                    <a:pt x="61579" y="1708"/>
                  </a:lnTo>
                  <a:lnTo>
                    <a:pt x="61085" y="2022"/>
                  </a:lnTo>
                  <a:lnTo>
                    <a:pt x="60501" y="2336"/>
                  </a:lnTo>
                  <a:lnTo>
                    <a:pt x="59917" y="2651"/>
                  </a:lnTo>
                  <a:lnTo>
                    <a:pt x="59243" y="2920"/>
                  </a:lnTo>
                  <a:lnTo>
                    <a:pt x="57806" y="3459"/>
                  </a:lnTo>
                  <a:lnTo>
                    <a:pt x="56234" y="3953"/>
                  </a:lnTo>
                  <a:lnTo>
                    <a:pt x="54482" y="4402"/>
                  </a:lnTo>
                  <a:lnTo>
                    <a:pt x="52641" y="4852"/>
                  </a:lnTo>
                  <a:lnTo>
                    <a:pt x="52641" y="4852"/>
                  </a:lnTo>
                  <a:lnTo>
                    <a:pt x="50620" y="5211"/>
                  </a:lnTo>
                  <a:lnTo>
                    <a:pt x="48554" y="5525"/>
                  </a:lnTo>
                  <a:lnTo>
                    <a:pt x="46398" y="5795"/>
                  </a:lnTo>
                  <a:lnTo>
                    <a:pt x="44152" y="6019"/>
                  </a:lnTo>
                  <a:lnTo>
                    <a:pt x="41906" y="6199"/>
                  </a:lnTo>
                  <a:lnTo>
                    <a:pt x="39616" y="6289"/>
                  </a:lnTo>
                  <a:lnTo>
                    <a:pt x="37370" y="6379"/>
                  </a:lnTo>
                  <a:lnTo>
                    <a:pt x="35124" y="6424"/>
                  </a:lnTo>
                  <a:lnTo>
                    <a:pt x="35124" y="6424"/>
                  </a:lnTo>
                  <a:lnTo>
                    <a:pt x="32788" y="6379"/>
                  </a:lnTo>
                  <a:lnTo>
                    <a:pt x="30498" y="6289"/>
                  </a:lnTo>
                  <a:lnTo>
                    <a:pt x="28162" y="6154"/>
                  </a:lnTo>
                  <a:lnTo>
                    <a:pt x="25871" y="5974"/>
                  </a:lnTo>
                  <a:lnTo>
                    <a:pt x="23626" y="5750"/>
                  </a:lnTo>
                  <a:lnTo>
                    <a:pt x="21425" y="5480"/>
                  </a:lnTo>
                  <a:lnTo>
                    <a:pt x="19314" y="5166"/>
                  </a:lnTo>
                  <a:lnTo>
                    <a:pt x="17248" y="4762"/>
                  </a:lnTo>
                  <a:lnTo>
                    <a:pt x="17248" y="4762"/>
                  </a:lnTo>
                  <a:lnTo>
                    <a:pt x="15451" y="4358"/>
                  </a:lnTo>
                  <a:lnTo>
                    <a:pt x="13789" y="3908"/>
                  </a:lnTo>
                  <a:lnTo>
                    <a:pt x="12262" y="3414"/>
                  </a:lnTo>
                  <a:lnTo>
                    <a:pt x="10870" y="2875"/>
                  </a:lnTo>
                  <a:lnTo>
                    <a:pt x="10241" y="2606"/>
                  </a:lnTo>
                  <a:lnTo>
                    <a:pt x="9657" y="2291"/>
                  </a:lnTo>
                  <a:lnTo>
                    <a:pt x="9073" y="2022"/>
                  </a:lnTo>
                  <a:lnTo>
                    <a:pt x="8579" y="1708"/>
                  </a:lnTo>
                  <a:lnTo>
                    <a:pt x="8175" y="1348"/>
                  </a:lnTo>
                  <a:lnTo>
                    <a:pt x="7771" y="1034"/>
                  </a:lnTo>
                  <a:lnTo>
                    <a:pt x="7411" y="674"/>
                  </a:lnTo>
                  <a:lnTo>
                    <a:pt x="7142" y="315"/>
                  </a:lnTo>
                  <a:lnTo>
                    <a:pt x="6917" y="1"/>
                  </a:lnTo>
                  <a:lnTo>
                    <a:pt x="6783" y="405"/>
                  </a:lnTo>
                  <a:lnTo>
                    <a:pt x="6783" y="405"/>
                  </a:lnTo>
                  <a:lnTo>
                    <a:pt x="6199" y="2291"/>
                  </a:lnTo>
                  <a:lnTo>
                    <a:pt x="5480" y="4852"/>
                  </a:lnTo>
                  <a:lnTo>
                    <a:pt x="4627" y="8085"/>
                  </a:lnTo>
                  <a:lnTo>
                    <a:pt x="3728" y="11813"/>
                  </a:lnTo>
                  <a:lnTo>
                    <a:pt x="3279" y="13880"/>
                  </a:lnTo>
                  <a:lnTo>
                    <a:pt x="2830" y="16035"/>
                  </a:lnTo>
                  <a:lnTo>
                    <a:pt x="2381" y="18281"/>
                  </a:lnTo>
                  <a:lnTo>
                    <a:pt x="1932" y="20662"/>
                  </a:lnTo>
                  <a:lnTo>
                    <a:pt x="1572" y="23042"/>
                  </a:lnTo>
                  <a:lnTo>
                    <a:pt x="1168" y="25557"/>
                  </a:lnTo>
                  <a:lnTo>
                    <a:pt x="854" y="28118"/>
                  </a:lnTo>
                  <a:lnTo>
                    <a:pt x="584" y="30678"/>
                  </a:lnTo>
                  <a:lnTo>
                    <a:pt x="360" y="33328"/>
                  </a:lnTo>
                  <a:lnTo>
                    <a:pt x="180" y="35978"/>
                  </a:lnTo>
                  <a:lnTo>
                    <a:pt x="45" y="38673"/>
                  </a:lnTo>
                  <a:lnTo>
                    <a:pt x="0" y="41323"/>
                  </a:lnTo>
                  <a:lnTo>
                    <a:pt x="45" y="44018"/>
                  </a:lnTo>
                  <a:lnTo>
                    <a:pt x="180" y="46668"/>
                  </a:lnTo>
                  <a:lnTo>
                    <a:pt x="360" y="49318"/>
                  </a:lnTo>
                  <a:lnTo>
                    <a:pt x="674" y="51968"/>
                  </a:lnTo>
                  <a:lnTo>
                    <a:pt x="854" y="53225"/>
                  </a:lnTo>
                  <a:lnTo>
                    <a:pt x="1078" y="54528"/>
                  </a:lnTo>
                  <a:lnTo>
                    <a:pt x="1348" y="55785"/>
                  </a:lnTo>
                  <a:lnTo>
                    <a:pt x="1617" y="57043"/>
                  </a:lnTo>
                  <a:lnTo>
                    <a:pt x="1932" y="58301"/>
                  </a:lnTo>
                  <a:lnTo>
                    <a:pt x="2246" y="59513"/>
                  </a:lnTo>
                  <a:lnTo>
                    <a:pt x="2605" y="60726"/>
                  </a:lnTo>
                  <a:lnTo>
                    <a:pt x="3010" y="61894"/>
                  </a:lnTo>
                  <a:lnTo>
                    <a:pt x="3459" y="63062"/>
                  </a:lnTo>
                  <a:lnTo>
                    <a:pt x="3908" y="64229"/>
                  </a:lnTo>
                  <a:lnTo>
                    <a:pt x="4402" y="65352"/>
                  </a:lnTo>
                  <a:lnTo>
                    <a:pt x="4941" y="66430"/>
                  </a:lnTo>
                  <a:lnTo>
                    <a:pt x="5480" y="67508"/>
                  </a:lnTo>
                  <a:lnTo>
                    <a:pt x="6109" y="68586"/>
                  </a:lnTo>
                  <a:lnTo>
                    <a:pt x="6738" y="69574"/>
                  </a:lnTo>
                  <a:lnTo>
                    <a:pt x="7411" y="70562"/>
                  </a:lnTo>
                  <a:lnTo>
                    <a:pt x="7411" y="70562"/>
                  </a:lnTo>
                  <a:lnTo>
                    <a:pt x="8444" y="71910"/>
                  </a:lnTo>
                  <a:lnTo>
                    <a:pt x="9522" y="73167"/>
                  </a:lnTo>
                  <a:lnTo>
                    <a:pt x="10645" y="74380"/>
                  </a:lnTo>
                  <a:lnTo>
                    <a:pt x="11858" y="75458"/>
                  </a:lnTo>
                  <a:lnTo>
                    <a:pt x="13160" y="76491"/>
                  </a:lnTo>
                  <a:lnTo>
                    <a:pt x="14463" y="77434"/>
                  </a:lnTo>
                  <a:lnTo>
                    <a:pt x="15900" y="78333"/>
                  </a:lnTo>
                  <a:lnTo>
                    <a:pt x="17338" y="79141"/>
                  </a:lnTo>
                  <a:lnTo>
                    <a:pt x="18865" y="79860"/>
                  </a:lnTo>
                  <a:lnTo>
                    <a:pt x="20482" y="80489"/>
                  </a:lnTo>
                  <a:lnTo>
                    <a:pt x="22099" y="81073"/>
                  </a:lnTo>
                  <a:lnTo>
                    <a:pt x="23850" y="81567"/>
                  </a:lnTo>
                  <a:lnTo>
                    <a:pt x="25602" y="81971"/>
                  </a:lnTo>
                  <a:lnTo>
                    <a:pt x="27444" y="82330"/>
                  </a:lnTo>
                  <a:lnTo>
                    <a:pt x="29330" y="82600"/>
                  </a:lnTo>
                  <a:lnTo>
                    <a:pt x="31306" y="82779"/>
                  </a:lnTo>
                  <a:lnTo>
                    <a:pt x="31306" y="82779"/>
                  </a:lnTo>
                  <a:lnTo>
                    <a:pt x="33193" y="82869"/>
                  </a:lnTo>
                  <a:lnTo>
                    <a:pt x="35124" y="82914"/>
                  </a:lnTo>
                  <a:lnTo>
                    <a:pt x="35124" y="82914"/>
                  </a:lnTo>
                  <a:lnTo>
                    <a:pt x="36831" y="82869"/>
                  </a:lnTo>
                  <a:lnTo>
                    <a:pt x="38493" y="82779"/>
                  </a:lnTo>
                  <a:lnTo>
                    <a:pt x="38493" y="82779"/>
                  </a:lnTo>
                  <a:lnTo>
                    <a:pt x="38493" y="82779"/>
                  </a:lnTo>
                  <a:lnTo>
                    <a:pt x="40514" y="82600"/>
                  </a:lnTo>
                  <a:lnTo>
                    <a:pt x="42445" y="82375"/>
                  </a:lnTo>
                  <a:lnTo>
                    <a:pt x="44332" y="82061"/>
                  </a:lnTo>
                  <a:lnTo>
                    <a:pt x="46128" y="81611"/>
                  </a:lnTo>
                  <a:lnTo>
                    <a:pt x="47880" y="81162"/>
                  </a:lnTo>
                  <a:lnTo>
                    <a:pt x="49542" y="80578"/>
                  </a:lnTo>
                  <a:lnTo>
                    <a:pt x="51159" y="79950"/>
                  </a:lnTo>
                  <a:lnTo>
                    <a:pt x="52731" y="79186"/>
                  </a:lnTo>
                  <a:lnTo>
                    <a:pt x="54213" y="78423"/>
                  </a:lnTo>
                  <a:lnTo>
                    <a:pt x="55650" y="77524"/>
                  </a:lnTo>
                  <a:lnTo>
                    <a:pt x="56998" y="76581"/>
                  </a:lnTo>
                  <a:lnTo>
                    <a:pt x="58300" y="75503"/>
                  </a:lnTo>
                  <a:lnTo>
                    <a:pt x="59513" y="74425"/>
                  </a:lnTo>
                  <a:lnTo>
                    <a:pt x="60681" y="73212"/>
                  </a:lnTo>
                  <a:lnTo>
                    <a:pt x="61759" y="71955"/>
                  </a:lnTo>
                  <a:lnTo>
                    <a:pt x="62792" y="70562"/>
                  </a:lnTo>
                  <a:lnTo>
                    <a:pt x="62792" y="70562"/>
                  </a:lnTo>
                  <a:lnTo>
                    <a:pt x="63465" y="69574"/>
                  </a:lnTo>
                  <a:lnTo>
                    <a:pt x="64094" y="68586"/>
                  </a:lnTo>
                  <a:lnTo>
                    <a:pt x="64723" y="67508"/>
                  </a:lnTo>
                  <a:lnTo>
                    <a:pt x="65307" y="66430"/>
                  </a:lnTo>
                  <a:lnTo>
                    <a:pt x="65801" y="65352"/>
                  </a:lnTo>
                  <a:lnTo>
                    <a:pt x="66295" y="64229"/>
                  </a:lnTo>
                  <a:lnTo>
                    <a:pt x="66789" y="63062"/>
                  </a:lnTo>
                  <a:lnTo>
                    <a:pt x="67193" y="61894"/>
                  </a:lnTo>
                  <a:lnTo>
                    <a:pt x="67598" y="60726"/>
                  </a:lnTo>
                  <a:lnTo>
                    <a:pt x="67957" y="59513"/>
                  </a:lnTo>
                  <a:lnTo>
                    <a:pt x="68316" y="58301"/>
                  </a:lnTo>
                  <a:lnTo>
                    <a:pt x="68586" y="57043"/>
                  </a:lnTo>
                  <a:lnTo>
                    <a:pt x="68900" y="55785"/>
                  </a:lnTo>
                  <a:lnTo>
                    <a:pt x="69125" y="54528"/>
                  </a:lnTo>
                  <a:lnTo>
                    <a:pt x="69349" y="53225"/>
                  </a:lnTo>
                  <a:lnTo>
                    <a:pt x="69529" y="51968"/>
                  </a:lnTo>
                  <a:lnTo>
                    <a:pt x="69843" y="49318"/>
                  </a:lnTo>
                  <a:lnTo>
                    <a:pt x="70068" y="46668"/>
                  </a:lnTo>
                  <a:lnTo>
                    <a:pt x="70158" y="44018"/>
                  </a:lnTo>
                  <a:lnTo>
                    <a:pt x="70203" y="41323"/>
                  </a:lnTo>
                  <a:lnTo>
                    <a:pt x="70158" y="38628"/>
                  </a:lnTo>
                  <a:lnTo>
                    <a:pt x="70068" y="35978"/>
                  </a:lnTo>
                  <a:lnTo>
                    <a:pt x="69888" y="33328"/>
                  </a:lnTo>
                  <a:lnTo>
                    <a:pt x="69664" y="30678"/>
                  </a:lnTo>
                  <a:lnTo>
                    <a:pt x="69349" y="28073"/>
                  </a:lnTo>
                  <a:lnTo>
                    <a:pt x="69035" y="25557"/>
                  </a:lnTo>
                  <a:lnTo>
                    <a:pt x="68676" y="23042"/>
                  </a:lnTo>
                  <a:lnTo>
                    <a:pt x="68271" y="20617"/>
                  </a:lnTo>
                  <a:lnTo>
                    <a:pt x="67867" y="18281"/>
                  </a:lnTo>
                  <a:lnTo>
                    <a:pt x="67418" y="16035"/>
                  </a:lnTo>
                  <a:lnTo>
                    <a:pt x="66969" y="13880"/>
                  </a:lnTo>
                  <a:lnTo>
                    <a:pt x="66475" y="11813"/>
                  </a:lnTo>
                  <a:lnTo>
                    <a:pt x="65576" y="8085"/>
                  </a:lnTo>
                  <a:lnTo>
                    <a:pt x="64723" y="4852"/>
                  </a:lnTo>
                  <a:lnTo>
                    <a:pt x="64004" y="2247"/>
                  </a:lnTo>
                  <a:lnTo>
                    <a:pt x="63421" y="3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532;p59">
              <a:extLst>
                <a:ext uri="{FF2B5EF4-FFF2-40B4-BE49-F238E27FC236}">
                  <a16:creationId xmlns:a16="http://schemas.microsoft.com/office/drawing/2014/main" id="{A376F352-4B0C-4264-9729-0D18C7C9822D}"/>
                </a:ext>
              </a:extLst>
            </p:cNvPr>
            <p:cNvSpPr/>
            <p:nvPr/>
          </p:nvSpPr>
          <p:spPr>
            <a:xfrm>
              <a:off x="6130975" y="2251125"/>
              <a:ext cx="3400" cy="71900"/>
            </a:xfrm>
            <a:custGeom>
              <a:avLst/>
              <a:gdLst/>
              <a:ahLst/>
              <a:cxnLst/>
              <a:rect l="l" t="t" r="r" b="b"/>
              <a:pathLst>
                <a:path w="136" h="2876" fill="none" extrusionOk="0">
                  <a:moveTo>
                    <a:pt x="1" y="46"/>
                  </a:moveTo>
                  <a:lnTo>
                    <a:pt x="1" y="46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90" y="1"/>
                  </a:lnTo>
                  <a:lnTo>
                    <a:pt x="135" y="46"/>
                  </a:lnTo>
                  <a:lnTo>
                    <a:pt x="135" y="2831"/>
                  </a:lnTo>
                  <a:lnTo>
                    <a:pt x="135" y="2831"/>
                  </a:lnTo>
                  <a:lnTo>
                    <a:pt x="90" y="2831"/>
                  </a:lnTo>
                  <a:lnTo>
                    <a:pt x="45" y="2875"/>
                  </a:lnTo>
                  <a:lnTo>
                    <a:pt x="45" y="2875"/>
                  </a:lnTo>
                  <a:lnTo>
                    <a:pt x="45" y="2831"/>
                  </a:lnTo>
                  <a:lnTo>
                    <a:pt x="1" y="2831"/>
                  </a:lnTo>
                  <a:lnTo>
                    <a:pt x="1" y="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533;p59">
              <a:extLst>
                <a:ext uri="{FF2B5EF4-FFF2-40B4-BE49-F238E27FC236}">
                  <a16:creationId xmlns:a16="http://schemas.microsoft.com/office/drawing/2014/main" id="{64BBC4EE-645B-462D-AC8C-F4E9C23FC067}"/>
                </a:ext>
              </a:extLst>
            </p:cNvPr>
            <p:cNvSpPr/>
            <p:nvPr/>
          </p:nvSpPr>
          <p:spPr>
            <a:xfrm>
              <a:off x="5571775" y="3078700"/>
              <a:ext cx="280750" cy="659150"/>
            </a:xfrm>
            <a:custGeom>
              <a:avLst/>
              <a:gdLst/>
              <a:ahLst/>
              <a:cxnLst/>
              <a:rect l="l" t="t" r="r" b="b"/>
              <a:pathLst>
                <a:path w="11230" h="26366" fill="none" extrusionOk="0">
                  <a:moveTo>
                    <a:pt x="11230" y="26276"/>
                  </a:moveTo>
                  <a:lnTo>
                    <a:pt x="11230" y="26365"/>
                  </a:lnTo>
                  <a:lnTo>
                    <a:pt x="11185" y="26365"/>
                  </a:lnTo>
                  <a:lnTo>
                    <a:pt x="11185" y="26365"/>
                  </a:lnTo>
                  <a:lnTo>
                    <a:pt x="10241" y="25737"/>
                  </a:lnTo>
                  <a:lnTo>
                    <a:pt x="9388" y="25018"/>
                  </a:lnTo>
                  <a:lnTo>
                    <a:pt x="8535" y="24299"/>
                  </a:lnTo>
                  <a:lnTo>
                    <a:pt x="7681" y="23491"/>
                  </a:lnTo>
                  <a:lnTo>
                    <a:pt x="7681" y="23491"/>
                  </a:lnTo>
                  <a:lnTo>
                    <a:pt x="6603" y="22323"/>
                  </a:lnTo>
                  <a:lnTo>
                    <a:pt x="5570" y="21110"/>
                  </a:lnTo>
                  <a:lnTo>
                    <a:pt x="4627" y="19808"/>
                  </a:lnTo>
                  <a:lnTo>
                    <a:pt x="3774" y="18505"/>
                  </a:lnTo>
                  <a:lnTo>
                    <a:pt x="2965" y="17113"/>
                  </a:lnTo>
                  <a:lnTo>
                    <a:pt x="2292" y="15676"/>
                  </a:lnTo>
                  <a:lnTo>
                    <a:pt x="1663" y="14193"/>
                  </a:lnTo>
                  <a:lnTo>
                    <a:pt x="1169" y="12666"/>
                  </a:lnTo>
                  <a:lnTo>
                    <a:pt x="719" y="11139"/>
                  </a:lnTo>
                  <a:lnTo>
                    <a:pt x="405" y="9567"/>
                  </a:lnTo>
                  <a:lnTo>
                    <a:pt x="180" y="7995"/>
                  </a:lnTo>
                  <a:lnTo>
                    <a:pt x="1" y="6378"/>
                  </a:lnTo>
                  <a:lnTo>
                    <a:pt x="1" y="4806"/>
                  </a:lnTo>
                  <a:lnTo>
                    <a:pt x="46" y="3189"/>
                  </a:lnTo>
                  <a:lnTo>
                    <a:pt x="225" y="1617"/>
                  </a:lnTo>
                  <a:lnTo>
                    <a:pt x="360" y="809"/>
                  </a:lnTo>
                  <a:lnTo>
                    <a:pt x="495" y="45"/>
                  </a:lnTo>
                  <a:lnTo>
                    <a:pt x="495" y="45"/>
                  </a:lnTo>
                  <a:lnTo>
                    <a:pt x="495" y="0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540" y="0"/>
                  </a:lnTo>
                  <a:lnTo>
                    <a:pt x="585" y="0"/>
                  </a:lnTo>
                  <a:lnTo>
                    <a:pt x="585" y="45"/>
                  </a:lnTo>
                  <a:lnTo>
                    <a:pt x="585" y="45"/>
                  </a:lnTo>
                  <a:lnTo>
                    <a:pt x="315" y="1617"/>
                  </a:lnTo>
                  <a:lnTo>
                    <a:pt x="136" y="3189"/>
                  </a:lnTo>
                  <a:lnTo>
                    <a:pt x="91" y="4761"/>
                  </a:lnTo>
                  <a:lnTo>
                    <a:pt x="136" y="6333"/>
                  </a:lnTo>
                  <a:lnTo>
                    <a:pt x="270" y="7860"/>
                  </a:lnTo>
                  <a:lnTo>
                    <a:pt x="495" y="9432"/>
                  </a:lnTo>
                  <a:lnTo>
                    <a:pt x="809" y="10960"/>
                  </a:lnTo>
                  <a:lnTo>
                    <a:pt x="1214" y="12487"/>
                  </a:lnTo>
                  <a:lnTo>
                    <a:pt x="1708" y="13969"/>
                  </a:lnTo>
                  <a:lnTo>
                    <a:pt x="2292" y="15451"/>
                  </a:lnTo>
                  <a:lnTo>
                    <a:pt x="2965" y="16843"/>
                  </a:lnTo>
                  <a:lnTo>
                    <a:pt x="3729" y="18236"/>
                  </a:lnTo>
                  <a:lnTo>
                    <a:pt x="4582" y="19583"/>
                  </a:lnTo>
                  <a:lnTo>
                    <a:pt x="5480" y="20841"/>
                  </a:lnTo>
                  <a:lnTo>
                    <a:pt x="6469" y="22054"/>
                  </a:lnTo>
                  <a:lnTo>
                    <a:pt x="7547" y="23221"/>
                  </a:lnTo>
                  <a:lnTo>
                    <a:pt x="7547" y="23221"/>
                  </a:lnTo>
                  <a:lnTo>
                    <a:pt x="8400" y="24030"/>
                  </a:lnTo>
                  <a:lnTo>
                    <a:pt x="9298" y="24838"/>
                  </a:lnTo>
                  <a:lnTo>
                    <a:pt x="10241" y="25602"/>
                  </a:lnTo>
                  <a:lnTo>
                    <a:pt x="11230" y="26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34;p59">
              <a:extLst>
                <a:ext uri="{FF2B5EF4-FFF2-40B4-BE49-F238E27FC236}">
                  <a16:creationId xmlns:a16="http://schemas.microsoft.com/office/drawing/2014/main" id="{9D07C637-7CD1-4A2B-8482-A3807EB7F553}"/>
                </a:ext>
              </a:extLst>
            </p:cNvPr>
            <p:cNvSpPr/>
            <p:nvPr/>
          </p:nvSpPr>
          <p:spPr>
            <a:xfrm>
              <a:off x="5672850" y="3234775"/>
              <a:ext cx="108925" cy="311050"/>
            </a:xfrm>
            <a:custGeom>
              <a:avLst/>
              <a:gdLst/>
              <a:ahLst/>
              <a:cxnLst/>
              <a:rect l="l" t="t" r="r" b="b"/>
              <a:pathLst>
                <a:path w="4357" h="12442" fill="none" extrusionOk="0">
                  <a:moveTo>
                    <a:pt x="4357" y="12352"/>
                  </a:moveTo>
                  <a:lnTo>
                    <a:pt x="4357" y="12352"/>
                  </a:lnTo>
                  <a:lnTo>
                    <a:pt x="4357" y="12397"/>
                  </a:lnTo>
                  <a:lnTo>
                    <a:pt x="4312" y="12442"/>
                  </a:lnTo>
                  <a:lnTo>
                    <a:pt x="4267" y="12442"/>
                  </a:lnTo>
                  <a:lnTo>
                    <a:pt x="4267" y="12442"/>
                  </a:lnTo>
                  <a:lnTo>
                    <a:pt x="3728" y="11813"/>
                  </a:lnTo>
                  <a:lnTo>
                    <a:pt x="3234" y="11139"/>
                  </a:lnTo>
                  <a:lnTo>
                    <a:pt x="2740" y="10466"/>
                  </a:lnTo>
                  <a:lnTo>
                    <a:pt x="2291" y="9792"/>
                  </a:lnTo>
                  <a:lnTo>
                    <a:pt x="1932" y="9028"/>
                  </a:lnTo>
                  <a:lnTo>
                    <a:pt x="1527" y="8310"/>
                  </a:lnTo>
                  <a:lnTo>
                    <a:pt x="1213" y="7546"/>
                  </a:lnTo>
                  <a:lnTo>
                    <a:pt x="943" y="6783"/>
                  </a:lnTo>
                  <a:lnTo>
                    <a:pt x="674" y="5974"/>
                  </a:lnTo>
                  <a:lnTo>
                    <a:pt x="449" y="5166"/>
                  </a:lnTo>
                  <a:lnTo>
                    <a:pt x="270" y="4357"/>
                  </a:lnTo>
                  <a:lnTo>
                    <a:pt x="135" y="3549"/>
                  </a:lnTo>
                  <a:lnTo>
                    <a:pt x="45" y="2695"/>
                  </a:lnTo>
                  <a:lnTo>
                    <a:pt x="0" y="1887"/>
                  </a:lnTo>
                  <a:lnTo>
                    <a:pt x="0" y="1078"/>
                  </a:lnTo>
                  <a:lnTo>
                    <a:pt x="0" y="225"/>
                  </a:lnTo>
                  <a:lnTo>
                    <a:pt x="0" y="225"/>
                  </a:lnTo>
                  <a:lnTo>
                    <a:pt x="45" y="180"/>
                  </a:lnTo>
                  <a:lnTo>
                    <a:pt x="45" y="180"/>
                  </a:lnTo>
                  <a:lnTo>
                    <a:pt x="45" y="0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135" y="270"/>
                  </a:lnTo>
                  <a:lnTo>
                    <a:pt x="135" y="270"/>
                  </a:lnTo>
                  <a:lnTo>
                    <a:pt x="90" y="1078"/>
                  </a:lnTo>
                  <a:lnTo>
                    <a:pt x="90" y="1887"/>
                  </a:lnTo>
                  <a:lnTo>
                    <a:pt x="135" y="2695"/>
                  </a:lnTo>
                  <a:lnTo>
                    <a:pt x="225" y="3504"/>
                  </a:lnTo>
                  <a:lnTo>
                    <a:pt x="360" y="4357"/>
                  </a:lnTo>
                  <a:lnTo>
                    <a:pt x="539" y="5166"/>
                  </a:lnTo>
                  <a:lnTo>
                    <a:pt x="764" y="5929"/>
                  </a:lnTo>
                  <a:lnTo>
                    <a:pt x="1033" y="6738"/>
                  </a:lnTo>
                  <a:lnTo>
                    <a:pt x="1303" y="7501"/>
                  </a:lnTo>
                  <a:lnTo>
                    <a:pt x="1617" y="8265"/>
                  </a:lnTo>
                  <a:lnTo>
                    <a:pt x="2021" y="8983"/>
                  </a:lnTo>
                  <a:lnTo>
                    <a:pt x="2381" y="9702"/>
                  </a:lnTo>
                  <a:lnTo>
                    <a:pt x="2830" y="10421"/>
                  </a:lnTo>
                  <a:lnTo>
                    <a:pt x="3324" y="11095"/>
                  </a:lnTo>
                  <a:lnTo>
                    <a:pt x="3818" y="11723"/>
                  </a:lnTo>
                  <a:lnTo>
                    <a:pt x="4357" y="12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35;p59">
              <a:extLst>
                <a:ext uri="{FF2B5EF4-FFF2-40B4-BE49-F238E27FC236}">
                  <a16:creationId xmlns:a16="http://schemas.microsoft.com/office/drawing/2014/main" id="{7A83A024-8FCD-4D16-8886-B843F847320A}"/>
                </a:ext>
              </a:extLst>
            </p:cNvPr>
            <p:cNvSpPr/>
            <p:nvPr/>
          </p:nvSpPr>
          <p:spPr>
            <a:xfrm>
              <a:off x="5649250" y="2145575"/>
              <a:ext cx="14625" cy="87625"/>
            </a:xfrm>
            <a:custGeom>
              <a:avLst/>
              <a:gdLst/>
              <a:ahLst/>
              <a:cxnLst/>
              <a:rect l="l" t="t" r="r" b="b"/>
              <a:pathLst>
                <a:path w="585" h="3505" fill="none" extrusionOk="0">
                  <a:moveTo>
                    <a:pt x="495" y="46"/>
                  </a:moveTo>
                  <a:lnTo>
                    <a:pt x="495" y="46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85" y="91"/>
                  </a:lnTo>
                  <a:lnTo>
                    <a:pt x="91" y="3459"/>
                  </a:lnTo>
                  <a:lnTo>
                    <a:pt x="46" y="3504"/>
                  </a:lnTo>
                  <a:lnTo>
                    <a:pt x="46" y="3504"/>
                  </a:lnTo>
                  <a:lnTo>
                    <a:pt x="1" y="3459"/>
                  </a:lnTo>
                  <a:lnTo>
                    <a:pt x="495" y="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36;p59">
              <a:extLst>
                <a:ext uri="{FF2B5EF4-FFF2-40B4-BE49-F238E27FC236}">
                  <a16:creationId xmlns:a16="http://schemas.microsoft.com/office/drawing/2014/main" id="{CA6DBBEC-DEF8-4CD8-B438-23CC354BC2BC}"/>
                </a:ext>
              </a:extLst>
            </p:cNvPr>
            <p:cNvSpPr/>
            <p:nvPr/>
          </p:nvSpPr>
          <p:spPr>
            <a:xfrm>
              <a:off x="5550450" y="2125375"/>
              <a:ext cx="37075" cy="233575"/>
            </a:xfrm>
            <a:custGeom>
              <a:avLst/>
              <a:gdLst/>
              <a:ahLst/>
              <a:cxnLst/>
              <a:rect l="l" t="t" r="r" b="b"/>
              <a:pathLst>
                <a:path w="1483" h="9343" fill="none" extrusionOk="0">
                  <a:moveTo>
                    <a:pt x="1348" y="45"/>
                  </a:moveTo>
                  <a:lnTo>
                    <a:pt x="1348" y="45"/>
                  </a:lnTo>
                  <a:lnTo>
                    <a:pt x="1393" y="0"/>
                  </a:lnTo>
                  <a:lnTo>
                    <a:pt x="1438" y="0"/>
                  </a:lnTo>
                  <a:lnTo>
                    <a:pt x="1438" y="0"/>
                  </a:lnTo>
                  <a:lnTo>
                    <a:pt x="1483" y="90"/>
                  </a:lnTo>
                  <a:lnTo>
                    <a:pt x="135" y="9298"/>
                  </a:lnTo>
                  <a:lnTo>
                    <a:pt x="45" y="9343"/>
                  </a:lnTo>
                  <a:lnTo>
                    <a:pt x="45" y="9343"/>
                  </a:lnTo>
                  <a:lnTo>
                    <a:pt x="45" y="9343"/>
                  </a:lnTo>
                  <a:lnTo>
                    <a:pt x="0" y="9298"/>
                  </a:lnTo>
                  <a:lnTo>
                    <a:pt x="1348" y="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37;p59">
              <a:extLst>
                <a:ext uri="{FF2B5EF4-FFF2-40B4-BE49-F238E27FC236}">
                  <a16:creationId xmlns:a16="http://schemas.microsoft.com/office/drawing/2014/main" id="{B54846EA-DBE2-4A73-8813-687EE7E07FA8}"/>
                </a:ext>
              </a:extLst>
            </p:cNvPr>
            <p:cNvSpPr/>
            <p:nvPr/>
          </p:nvSpPr>
          <p:spPr>
            <a:xfrm>
              <a:off x="5471850" y="2911375"/>
              <a:ext cx="453675" cy="982550"/>
            </a:xfrm>
            <a:custGeom>
              <a:avLst/>
              <a:gdLst/>
              <a:ahLst/>
              <a:cxnLst/>
              <a:rect l="l" t="t" r="r" b="b"/>
              <a:pathLst>
                <a:path w="18147" h="39302" fill="none" extrusionOk="0">
                  <a:moveTo>
                    <a:pt x="18146" y="39257"/>
                  </a:moveTo>
                  <a:lnTo>
                    <a:pt x="18056" y="39302"/>
                  </a:lnTo>
                  <a:lnTo>
                    <a:pt x="18056" y="39302"/>
                  </a:lnTo>
                  <a:lnTo>
                    <a:pt x="16799" y="38673"/>
                  </a:lnTo>
                  <a:lnTo>
                    <a:pt x="15586" y="37999"/>
                  </a:lnTo>
                  <a:lnTo>
                    <a:pt x="14373" y="37280"/>
                  </a:lnTo>
                  <a:lnTo>
                    <a:pt x="13205" y="36472"/>
                  </a:lnTo>
                  <a:lnTo>
                    <a:pt x="12083" y="35619"/>
                  </a:lnTo>
                  <a:lnTo>
                    <a:pt x="11005" y="34675"/>
                  </a:lnTo>
                  <a:lnTo>
                    <a:pt x="9972" y="33687"/>
                  </a:lnTo>
                  <a:lnTo>
                    <a:pt x="8938" y="32654"/>
                  </a:lnTo>
                  <a:lnTo>
                    <a:pt x="7995" y="31576"/>
                  </a:lnTo>
                  <a:lnTo>
                    <a:pt x="7097" y="30453"/>
                  </a:lnTo>
                  <a:lnTo>
                    <a:pt x="6199" y="29286"/>
                  </a:lnTo>
                  <a:lnTo>
                    <a:pt x="5390" y="28073"/>
                  </a:lnTo>
                  <a:lnTo>
                    <a:pt x="4627" y="26815"/>
                  </a:lnTo>
                  <a:lnTo>
                    <a:pt x="3908" y="25513"/>
                  </a:lnTo>
                  <a:lnTo>
                    <a:pt x="3279" y="24165"/>
                  </a:lnTo>
                  <a:lnTo>
                    <a:pt x="2695" y="22773"/>
                  </a:lnTo>
                  <a:lnTo>
                    <a:pt x="2695" y="22773"/>
                  </a:lnTo>
                  <a:lnTo>
                    <a:pt x="2201" y="21470"/>
                  </a:lnTo>
                  <a:lnTo>
                    <a:pt x="1752" y="20168"/>
                  </a:lnTo>
                  <a:lnTo>
                    <a:pt x="1348" y="18820"/>
                  </a:lnTo>
                  <a:lnTo>
                    <a:pt x="989" y="17473"/>
                  </a:lnTo>
                  <a:lnTo>
                    <a:pt x="719" y="16081"/>
                  </a:lnTo>
                  <a:lnTo>
                    <a:pt x="450" y="14688"/>
                  </a:lnTo>
                  <a:lnTo>
                    <a:pt x="270" y="13296"/>
                  </a:lnTo>
                  <a:lnTo>
                    <a:pt x="135" y="11859"/>
                  </a:lnTo>
                  <a:lnTo>
                    <a:pt x="45" y="10421"/>
                  </a:lnTo>
                  <a:lnTo>
                    <a:pt x="0" y="8984"/>
                  </a:lnTo>
                  <a:lnTo>
                    <a:pt x="0" y="7502"/>
                  </a:lnTo>
                  <a:lnTo>
                    <a:pt x="90" y="6020"/>
                  </a:lnTo>
                  <a:lnTo>
                    <a:pt x="180" y="4537"/>
                  </a:lnTo>
                  <a:lnTo>
                    <a:pt x="360" y="3055"/>
                  </a:lnTo>
                  <a:lnTo>
                    <a:pt x="584" y="1573"/>
                  </a:lnTo>
                  <a:lnTo>
                    <a:pt x="854" y="46"/>
                  </a:lnTo>
                  <a:lnTo>
                    <a:pt x="854" y="46"/>
                  </a:lnTo>
                  <a:lnTo>
                    <a:pt x="899" y="1"/>
                  </a:lnTo>
                  <a:lnTo>
                    <a:pt x="899" y="1"/>
                  </a:lnTo>
                  <a:lnTo>
                    <a:pt x="899" y="1"/>
                  </a:lnTo>
                  <a:lnTo>
                    <a:pt x="944" y="46"/>
                  </a:lnTo>
                  <a:lnTo>
                    <a:pt x="944" y="91"/>
                  </a:lnTo>
                  <a:lnTo>
                    <a:pt x="944" y="91"/>
                  </a:lnTo>
                  <a:lnTo>
                    <a:pt x="674" y="1573"/>
                  </a:lnTo>
                  <a:lnTo>
                    <a:pt x="450" y="3055"/>
                  </a:lnTo>
                  <a:lnTo>
                    <a:pt x="315" y="4537"/>
                  </a:lnTo>
                  <a:lnTo>
                    <a:pt x="180" y="6020"/>
                  </a:lnTo>
                  <a:lnTo>
                    <a:pt x="135" y="7502"/>
                  </a:lnTo>
                  <a:lnTo>
                    <a:pt x="90" y="8939"/>
                  </a:lnTo>
                  <a:lnTo>
                    <a:pt x="135" y="10421"/>
                  </a:lnTo>
                  <a:lnTo>
                    <a:pt x="225" y="11859"/>
                  </a:lnTo>
                  <a:lnTo>
                    <a:pt x="360" y="13251"/>
                  </a:lnTo>
                  <a:lnTo>
                    <a:pt x="584" y="14688"/>
                  </a:lnTo>
                  <a:lnTo>
                    <a:pt x="809" y="16081"/>
                  </a:lnTo>
                  <a:lnTo>
                    <a:pt x="1078" y="17428"/>
                  </a:lnTo>
                  <a:lnTo>
                    <a:pt x="1438" y="18775"/>
                  </a:lnTo>
                  <a:lnTo>
                    <a:pt x="1842" y="20123"/>
                  </a:lnTo>
                  <a:lnTo>
                    <a:pt x="2291" y="21425"/>
                  </a:lnTo>
                  <a:lnTo>
                    <a:pt x="2785" y="22728"/>
                  </a:lnTo>
                  <a:lnTo>
                    <a:pt x="2785" y="22728"/>
                  </a:lnTo>
                  <a:lnTo>
                    <a:pt x="3369" y="24120"/>
                  </a:lnTo>
                  <a:lnTo>
                    <a:pt x="3998" y="25423"/>
                  </a:lnTo>
                  <a:lnTo>
                    <a:pt x="4716" y="26725"/>
                  </a:lnTo>
                  <a:lnTo>
                    <a:pt x="5480" y="27983"/>
                  </a:lnTo>
                  <a:lnTo>
                    <a:pt x="6289" y="29241"/>
                  </a:lnTo>
                  <a:lnTo>
                    <a:pt x="7142" y="30408"/>
                  </a:lnTo>
                  <a:lnTo>
                    <a:pt x="8085" y="31531"/>
                  </a:lnTo>
                  <a:lnTo>
                    <a:pt x="9028" y="32609"/>
                  </a:lnTo>
                  <a:lnTo>
                    <a:pt x="10016" y="33642"/>
                  </a:lnTo>
                  <a:lnTo>
                    <a:pt x="11094" y="34586"/>
                  </a:lnTo>
                  <a:lnTo>
                    <a:pt x="12172" y="35529"/>
                  </a:lnTo>
                  <a:lnTo>
                    <a:pt x="13295" y="36382"/>
                  </a:lnTo>
                  <a:lnTo>
                    <a:pt x="14418" y="37191"/>
                  </a:lnTo>
                  <a:lnTo>
                    <a:pt x="15631" y="37909"/>
                  </a:lnTo>
                  <a:lnTo>
                    <a:pt x="16844" y="38583"/>
                  </a:lnTo>
                  <a:lnTo>
                    <a:pt x="18101" y="39212"/>
                  </a:lnTo>
                  <a:lnTo>
                    <a:pt x="18101" y="39212"/>
                  </a:lnTo>
                  <a:lnTo>
                    <a:pt x="18146" y="39212"/>
                  </a:lnTo>
                  <a:lnTo>
                    <a:pt x="18146" y="392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538;p59">
              <a:extLst>
                <a:ext uri="{FF2B5EF4-FFF2-40B4-BE49-F238E27FC236}">
                  <a16:creationId xmlns:a16="http://schemas.microsoft.com/office/drawing/2014/main" id="{4B2A2A74-0CD6-47C8-B074-04A508E18BBB}"/>
                </a:ext>
              </a:extLst>
            </p:cNvPr>
            <p:cNvSpPr/>
            <p:nvPr/>
          </p:nvSpPr>
          <p:spPr>
            <a:xfrm>
              <a:off x="6228675" y="2215200"/>
              <a:ext cx="2250" cy="204400"/>
            </a:xfrm>
            <a:custGeom>
              <a:avLst/>
              <a:gdLst/>
              <a:ahLst/>
              <a:cxnLst/>
              <a:rect l="l" t="t" r="r" b="b"/>
              <a:pathLst>
                <a:path w="90" h="8176" fill="none" extrusionOk="0">
                  <a:moveTo>
                    <a:pt x="90" y="8130"/>
                  </a:moveTo>
                  <a:lnTo>
                    <a:pt x="90" y="8130"/>
                  </a:lnTo>
                  <a:lnTo>
                    <a:pt x="90" y="8175"/>
                  </a:lnTo>
                  <a:lnTo>
                    <a:pt x="45" y="8175"/>
                  </a:lnTo>
                  <a:lnTo>
                    <a:pt x="45" y="8175"/>
                  </a:lnTo>
                  <a:lnTo>
                    <a:pt x="0" y="8175"/>
                  </a:lnTo>
                  <a:lnTo>
                    <a:pt x="0" y="8130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1"/>
                  </a:lnTo>
                  <a:lnTo>
                    <a:pt x="45" y="1"/>
                  </a:lnTo>
                  <a:lnTo>
                    <a:pt x="45" y="1"/>
                  </a:lnTo>
                  <a:lnTo>
                    <a:pt x="90" y="1"/>
                  </a:lnTo>
                  <a:lnTo>
                    <a:pt x="90" y="45"/>
                  </a:lnTo>
                  <a:lnTo>
                    <a:pt x="90" y="81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539;p59">
              <a:extLst>
                <a:ext uri="{FF2B5EF4-FFF2-40B4-BE49-F238E27FC236}">
                  <a16:creationId xmlns:a16="http://schemas.microsoft.com/office/drawing/2014/main" id="{5B976756-2A71-44E2-A4F1-32E124FB93C6}"/>
                </a:ext>
              </a:extLst>
            </p:cNvPr>
            <p:cNvSpPr/>
            <p:nvPr/>
          </p:nvSpPr>
          <p:spPr>
            <a:xfrm>
              <a:off x="6857475" y="2129875"/>
              <a:ext cx="62900" cy="306550"/>
            </a:xfrm>
            <a:custGeom>
              <a:avLst/>
              <a:gdLst/>
              <a:ahLst/>
              <a:cxnLst/>
              <a:rect l="l" t="t" r="r" b="b"/>
              <a:pathLst>
                <a:path w="2516" h="12262" fill="none" extrusionOk="0">
                  <a:moveTo>
                    <a:pt x="1" y="0"/>
                  </a:moveTo>
                  <a:lnTo>
                    <a:pt x="46" y="0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495" y="1527"/>
                  </a:lnTo>
                  <a:lnTo>
                    <a:pt x="899" y="3009"/>
                  </a:lnTo>
                  <a:lnTo>
                    <a:pt x="1258" y="4536"/>
                  </a:lnTo>
                  <a:lnTo>
                    <a:pt x="1573" y="6064"/>
                  </a:lnTo>
                  <a:lnTo>
                    <a:pt x="1842" y="7591"/>
                  </a:lnTo>
                  <a:lnTo>
                    <a:pt x="2112" y="9118"/>
                  </a:lnTo>
                  <a:lnTo>
                    <a:pt x="2336" y="10645"/>
                  </a:lnTo>
                  <a:lnTo>
                    <a:pt x="2516" y="12172"/>
                  </a:lnTo>
                  <a:lnTo>
                    <a:pt x="2516" y="12172"/>
                  </a:lnTo>
                  <a:lnTo>
                    <a:pt x="2516" y="12217"/>
                  </a:lnTo>
                  <a:lnTo>
                    <a:pt x="2471" y="12262"/>
                  </a:lnTo>
                  <a:lnTo>
                    <a:pt x="2471" y="12262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246" y="10645"/>
                  </a:lnTo>
                  <a:lnTo>
                    <a:pt x="2022" y="9118"/>
                  </a:lnTo>
                  <a:lnTo>
                    <a:pt x="1752" y="7591"/>
                  </a:lnTo>
                  <a:lnTo>
                    <a:pt x="1483" y="6064"/>
                  </a:lnTo>
                  <a:lnTo>
                    <a:pt x="1124" y="4536"/>
                  </a:lnTo>
                  <a:lnTo>
                    <a:pt x="809" y="3054"/>
                  </a:lnTo>
                  <a:lnTo>
                    <a:pt x="405" y="1527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540;p59">
              <a:extLst>
                <a:ext uri="{FF2B5EF4-FFF2-40B4-BE49-F238E27FC236}">
                  <a16:creationId xmlns:a16="http://schemas.microsoft.com/office/drawing/2014/main" id="{E521B91F-E58F-48F8-8FFB-ECD9ECFBF67A}"/>
                </a:ext>
              </a:extLst>
            </p:cNvPr>
            <p:cNvSpPr/>
            <p:nvPr/>
          </p:nvSpPr>
          <p:spPr>
            <a:xfrm>
              <a:off x="6739575" y="3462725"/>
              <a:ext cx="131400" cy="253800"/>
            </a:xfrm>
            <a:custGeom>
              <a:avLst/>
              <a:gdLst/>
              <a:ahLst/>
              <a:cxnLst/>
              <a:rect l="l" t="t" r="r" b="b"/>
              <a:pathLst>
                <a:path w="5256" h="10152" fill="none" extrusionOk="0">
                  <a:moveTo>
                    <a:pt x="180" y="10151"/>
                  </a:moveTo>
                  <a:lnTo>
                    <a:pt x="1" y="9971"/>
                  </a:lnTo>
                  <a:lnTo>
                    <a:pt x="1" y="9882"/>
                  </a:lnTo>
                  <a:lnTo>
                    <a:pt x="1" y="9882"/>
                  </a:lnTo>
                  <a:lnTo>
                    <a:pt x="584" y="9477"/>
                  </a:lnTo>
                  <a:lnTo>
                    <a:pt x="1123" y="8983"/>
                  </a:lnTo>
                  <a:lnTo>
                    <a:pt x="1618" y="8489"/>
                  </a:lnTo>
                  <a:lnTo>
                    <a:pt x="2112" y="7950"/>
                  </a:lnTo>
                  <a:lnTo>
                    <a:pt x="2561" y="7411"/>
                  </a:lnTo>
                  <a:lnTo>
                    <a:pt x="2965" y="6827"/>
                  </a:lnTo>
                  <a:lnTo>
                    <a:pt x="3369" y="6199"/>
                  </a:lnTo>
                  <a:lnTo>
                    <a:pt x="3729" y="5570"/>
                  </a:lnTo>
                  <a:lnTo>
                    <a:pt x="4043" y="4941"/>
                  </a:lnTo>
                  <a:lnTo>
                    <a:pt x="4312" y="4267"/>
                  </a:lnTo>
                  <a:lnTo>
                    <a:pt x="4537" y="3593"/>
                  </a:lnTo>
                  <a:lnTo>
                    <a:pt x="4762" y="2875"/>
                  </a:lnTo>
                  <a:lnTo>
                    <a:pt x="4896" y="2201"/>
                  </a:lnTo>
                  <a:lnTo>
                    <a:pt x="5031" y="1482"/>
                  </a:lnTo>
                  <a:lnTo>
                    <a:pt x="5121" y="764"/>
                  </a:lnTo>
                  <a:lnTo>
                    <a:pt x="5166" y="45"/>
                  </a:lnTo>
                  <a:lnTo>
                    <a:pt x="5166" y="45"/>
                  </a:lnTo>
                  <a:lnTo>
                    <a:pt x="5211" y="0"/>
                  </a:lnTo>
                  <a:lnTo>
                    <a:pt x="5211" y="0"/>
                  </a:lnTo>
                  <a:lnTo>
                    <a:pt x="5256" y="45"/>
                  </a:lnTo>
                  <a:lnTo>
                    <a:pt x="5256" y="45"/>
                  </a:lnTo>
                  <a:lnTo>
                    <a:pt x="5211" y="764"/>
                  </a:lnTo>
                  <a:lnTo>
                    <a:pt x="5121" y="1482"/>
                  </a:lnTo>
                  <a:lnTo>
                    <a:pt x="5031" y="2201"/>
                  </a:lnTo>
                  <a:lnTo>
                    <a:pt x="4851" y="2920"/>
                  </a:lnTo>
                  <a:lnTo>
                    <a:pt x="4672" y="3593"/>
                  </a:lnTo>
                  <a:lnTo>
                    <a:pt x="4402" y="4312"/>
                  </a:lnTo>
                  <a:lnTo>
                    <a:pt x="4133" y="4941"/>
                  </a:lnTo>
                  <a:lnTo>
                    <a:pt x="3818" y="5615"/>
                  </a:lnTo>
                  <a:lnTo>
                    <a:pt x="3459" y="6243"/>
                  </a:lnTo>
                  <a:lnTo>
                    <a:pt x="3055" y="6872"/>
                  </a:lnTo>
                  <a:lnTo>
                    <a:pt x="2651" y="7456"/>
                  </a:lnTo>
                  <a:lnTo>
                    <a:pt x="2201" y="7995"/>
                  </a:lnTo>
                  <a:lnTo>
                    <a:pt x="1707" y="8534"/>
                  </a:lnTo>
                  <a:lnTo>
                    <a:pt x="1168" y="9073"/>
                  </a:lnTo>
                  <a:lnTo>
                    <a:pt x="629" y="9522"/>
                  </a:lnTo>
                  <a:lnTo>
                    <a:pt x="45" y="9971"/>
                  </a:lnTo>
                  <a:lnTo>
                    <a:pt x="180" y="10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541;p59">
              <a:extLst>
                <a:ext uri="{FF2B5EF4-FFF2-40B4-BE49-F238E27FC236}">
                  <a16:creationId xmlns:a16="http://schemas.microsoft.com/office/drawing/2014/main" id="{8D651928-5F9F-4D49-A702-269474D9FB68}"/>
                </a:ext>
              </a:extLst>
            </p:cNvPr>
            <p:cNvSpPr/>
            <p:nvPr/>
          </p:nvSpPr>
          <p:spPr>
            <a:xfrm>
              <a:off x="6775500" y="2169175"/>
              <a:ext cx="19125" cy="97700"/>
            </a:xfrm>
            <a:custGeom>
              <a:avLst/>
              <a:gdLst/>
              <a:ahLst/>
              <a:cxnLst/>
              <a:rect l="l" t="t" r="r" b="b"/>
              <a:pathLst>
                <a:path w="765" h="3908" fill="none" extrusionOk="0">
                  <a:moveTo>
                    <a:pt x="46" y="225"/>
                  </a:moveTo>
                  <a:lnTo>
                    <a:pt x="46" y="0"/>
                  </a:lnTo>
                  <a:lnTo>
                    <a:pt x="46" y="225"/>
                  </a:lnTo>
                  <a:lnTo>
                    <a:pt x="91" y="270"/>
                  </a:lnTo>
                  <a:lnTo>
                    <a:pt x="764" y="3638"/>
                  </a:lnTo>
                  <a:lnTo>
                    <a:pt x="764" y="3638"/>
                  </a:lnTo>
                  <a:lnTo>
                    <a:pt x="719" y="3728"/>
                  </a:lnTo>
                  <a:lnTo>
                    <a:pt x="675" y="3908"/>
                  </a:lnTo>
                  <a:lnTo>
                    <a:pt x="630" y="3683"/>
                  </a:lnTo>
                  <a:lnTo>
                    <a:pt x="1" y="270"/>
                  </a:lnTo>
                  <a:lnTo>
                    <a:pt x="46" y="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542;p59">
              <a:extLst>
                <a:ext uri="{FF2B5EF4-FFF2-40B4-BE49-F238E27FC236}">
                  <a16:creationId xmlns:a16="http://schemas.microsoft.com/office/drawing/2014/main" id="{CE08A369-76E8-4634-AF92-4E9B55D1DECE}"/>
                </a:ext>
              </a:extLst>
            </p:cNvPr>
            <p:cNvSpPr/>
            <p:nvPr/>
          </p:nvSpPr>
          <p:spPr>
            <a:xfrm>
              <a:off x="6366775" y="2259000"/>
              <a:ext cx="2275" cy="43800"/>
            </a:xfrm>
            <a:custGeom>
              <a:avLst/>
              <a:gdLst/>
              <a:ahLst/>
              <a:cxnLst/>
              <a:rect l="l" t="t" r="r" b="b"/>
              <a:pathLst>
                <a:path w="91" h="1752" fill="none" extrusionOk="0">
                  <a:moveTo>
                    <a:pt x="1" y="45"/>
                  </a:moveTo>
                  <a:lnTo>
                    <a:pt x="1" y="45"/>
                  </a:lnTo>
                  <a:lnTo>
                    <a:pt x="1" y="45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91" y="45"/>
                  </a:lnTo>
                  <a:lnTo>
                    <a:pt x="91" y="45"/>
                  </a:lnTo>
                  <a:lnTo>
                    <a:pt x="91" y="1707"/>
                  </a:lnTo>
                  <a:lnTo>
                    <a:pt x="91" y="1707"/>
                  </a:lnTo>
                  <a:lnTo>
                    <a:pt x="91" y="1707"/>
                  </a:lnTo>
                  <a:lnTo>
                    <a:pt x="46" y="1752"/>
                  </a:lnTo>
                  <a:lnTo>
                    <a:pt x="46" y="1752"/>
                  </a:lnTo>
                  <a:lnTo>
                    <a:pt x="1" y="1707"/>
                  </a:lnTo>
                  <a:lnTo>
                    <a:pt x="1" y="1707"/>
                  </a:lnTo>
                  <a:lnTo>
                    <a:pt x="1" y="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543;p59">
              <a:extLst>
                <a:ext uri="{FF2B5EF4-FFF2-40B4-BE49-F238E27FC236}">
                  <a16:creationId xmlns:a16="http://schemas.microsoft.com/office/drawing/2014/main" id="{FBCA80FC-1B6D-4544-BCE4-0254AAFDCD07}"/>
                </a:ext>
              </a:extLst>
            </p:cNvPr>
            <p:cNvSpPr/>
            <p:nvPr/>
          </p:nvSpPr>
          <p:spPr>
            <a:xfrm>
              <a:off x="6667700" y="3321225"/>
              <a:ext cx="329050" cy="550250"/>
            </a:xfrm>
            <a:custGeom>
              <a:avLst/>
              <a:gdLst/>
              <a:ahLst/>
              <a:cxnLst/>
              <a:rect l="l" t="t" r="r" b="b"/>
              <a:pathLst>
                <a:path w="13162" h="22010" fill="none" extrusionOk="0">
                  <a:moveTo>
                    <a:pt x="46" y="22009"/>
                  </a:moveTo>
                  <a:lnTo>
                    <a:pt x="1" y="22009"/>
                  </a:lnTo>
                  <a:lnTo>
                    <a:pt x="1" y="21920"/>
                  </a:lnTo>
                  <a:lnTo>
                    <a:pt x="1" y="21920"/>
                  </a:lnTo>
                  <a:lnTo>
                    <a:pt x="1393" y="21021"/>
                  </a:lnTo>
                  <a:lnTo>
                    <a:pt x="2696" y="20033"/>
                  </a:lnTo>
                  <a:lnTo>
                    <a:pt x="3998" y="18955"/>
                  </a:lnTo>
                  <a:lnTo>
                    <a:pt x="5166" y="17787"/>
                  </a:lnTo>
                  <a:lnTo>
                    <a:pt x="6289" y="16575"/>
                  </a:lnTo>
                  <a:lnTo>
                    <a:pt x="7322" y="15317"/>
                  </a:lnTo>
                  <a:lnTo>
                    <a:pt x="8310" y="13970"/>
                  </a:lnTo>
                  <a:lnTo>
                    <a:pt x="9209" y="12577"/>
                  </a:lnTo>
                  <a:lnTo>
                    <a:pt x="10017" y="11140"/>
                  </a:lnTo>
                  <a:lnTo>
                    <a:pt x="10736" y="9613"/>
                  </a:lnTo>
                  <a:lnTo>
                    <a:pt x="11365" y="8086"/>
                  </a:lnTo>
                  <a:lnTo>
                    <a:pt x="11904" y="6559"/>
                  </a:lnTo>
                  <a:lnTo>
                    <a:pt x="12353" y="4942"/>
                  </a:lnTo>
                  <a:lnTo>
                    <a:pt x="12667" y="3325"/>
                  </a:lnTo>
                  <a:lnTo>
                    <a:pt x="12937" y="1708"/>
                  </a:lnTo>
                  <a:lnTo>
                    <a:pt x="13071" y="46"/>
                  </a:lnTo>
                  <a:lnTo>
                    <a:pt x="13071" y="46"/>
                  </a:lnTo>
                  <a:lnTo>
                    <a:pt x="13116" y="1"/>
                  </a:lnTo>
                  <a:lnTo>
                    <a:pt x="13116" y="1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026" y="1708"/>
                  </a:lnTo>
                  <a:lnTo>
                    <a:pt x="12802" y="3325"/>
                  </a:lnTo>
                  <a:lnTo>
                    <a:pt x="12442" y="4987"/>
                  </a:lnTo>
                  <a:lnTo>
                    <a:pt x="11993" y="6559"/>
                  </a:lnTo>
                  <a:lnTo>
                    <a:pt x="11454" y="8131"/>
                  </a:lnTo>
                  <a:lnTo>
                    <a:pt x="10826" y="9658"/>
                  </a:lnTo>
                  <a:lnTo>
                    <a:pt x="10107" y="11185"/>
                  </a:lnTo>
                  <a:lnTo>
                    <a:pt x="9298" y="12622"/>
                  </a:lnTo>
                  <a:lnTo>
                    <a:pt x="8400" y="14014"/>
                  </a:lnTo>
                  <a:lnTo>
                    <a:pt x="7412" y="15362"/>
                  </a:lnTo>
                  <a:lnTo>
                    <a:pt x="6379" y="16664"/>
                  </a:lnTo>
                  <a:lnTo>
                    <a:pt x="5256" y="17877"/>
                  </a:lnTo>
                  <a:lnTo>
                    <a:pt x="4043" y="19045"/>
                  </a:lnTo>
                  <a:lnTo>
                    <a:pt x="2786" y="20123"/>
                  </a:lnTo>
                  <a:lnTo>
                    <a:pt x="1438" y="21111"/>
                  </a:lnTo>
                  <a:lnTo>
                    <a:pt x="46" y="220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544;p59">
              <a:extLst>
                <a:ext uri="{FF2B5EF4-FFF2-40B4-BE49-F238E27FC236}">
                  <a16:creationId xmlns:a16="http://schemas.microsoft.com/office/drawing/2014/main" id="{A2075D6E-B72D-416A-AFA7-6DE25F5CCE03}"/>
                </a:ext>
              </a:extLst>
            </p:cNvPr>
            <p:cNvSpPr/>
            <p:nvPr/>
          </p:nvSpPr>
          <p:spPr>
            <a:xfrm>
              <a:off x="6915875" y="2088325"/>
              <a:ext cx="95450" cy="647925"/>
            </a:xfrm>
            <a:custGeom>
              <a:avLst/>
              <a:gdLst/>
              <a:ahLst/>
              <a:cxnLst/>
              <a:rect l="l" t="t" r="r" b="b"/>
              <a:pathLst>
                <a:path w="3818" h="25917" fill="none" extrusionOk="0">
                  <a:moveTo>
                    <a:pt x="3728" y="25916"/>
                  </a:moveTo>
                  <a:lnTo>
                    <a:pt x="3728" y="25916"/>
                  </a:lnTo>
                  <a:lnTo>
                    <a:pt x="3728" y="25871"/>
                  </a:lnTo>
                  <a:lnTo>
                    <a:pt x="3683" y="25871"/>
                  </a:lnTo>
                  <a:lnTo>
                    <a:pt x="3683" y="25871"/>
                  </a:lnTo>
                  <a:lnTo>
                    <a:pt x="3549" y="22637"/>
                  </a:lnTo>
                  <a:lnTo>
                    <a:pt x="3279" y="19403"/>
                  </a:lnTo>
                  <a:lnTo>
                    <a:pt x="2965" y="16170"/>
                  </a:lnTo>
                  <a:lnTo>
                    <a:pt x="2515" y="12981"/>
                  </a:lnTo>
                  <a:lnTo>
                    <a:pt x="2021" y="9747"/>
                  </a:lnTo>
                  <a:lnTo>
                    <a:pt x="1438" y="6603"/>
                  </a:lnTo>
                  <a:lnTo>
                    <a:pt x="764" y="3414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25"/>
                  </a:lnTo>
                  <a:lnTo>
                    <a:pt x="45" y="225"/>
                  </a:lnTo>
                  <a:lnTo>
                    <a:pt x="45" y="0"/>
                  </a:lnTo>
                  <a:lnTo>
                    <a:pt x="45" y="225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854" y="3414"/>
                  </a:lnTo>
                  <a:lnTo>
                    <a:pt x="1527" y="6558"/>
                  </a:lnTo>
                  <a:lnTo>
                    <a:pt x="2111" y="9747"/>
                  </a:lnTo>
                  <a:lnTo>
                    <a:pt x="2605" y="12936"/>
                  </a:lnTo>
                  <a:lnTo>
                    <a:pt x="3054" y="16170"/>
                  </a:lnTo>
                  <a:lnTo>
                    <a:pt x="3369" y="19403"/>
                  </a:lnTo>
                  <a:lnTo>
                    <a:pt x="3638" y="22592"/>
                  </a:lnTo>
                  <a:lnTo>
                    <a:pt x="3818" y="25826"/>
                  </a:lnTo>
                  <a:lnTo>
                    <a:pt x="3818" y="25826"/>
                  </a:lnTo>
                  <a:lnTo>
                    <a:pt x="3773" y="25871"/>
                  </a:lnTo>
                  <a:lnTo>
                    <a:pt x="3728" y="259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545;p59">
              <a:extLst>
                <a:ext uri="{FF2B5EF4-FFF2-40B4-BE49-F238E27FC236}">
                  <a16:creationId xmlns:a16="http://schemas.microsoft.com/office/drawing/2014/main" id="{5E1E7A59-6716-413E-BEAE-1D9BB8B690B9}"/>
                </a:ext>
              </a:extLst>
            </p:cNvPr>
            <p:cNvSpPr/>
            <p:nvPr/>
          </p:nvSpPr>
          <p:spPr>
            <a:xfrm>
              <a:off x="5471850" y="2125375"/>
              <a:ext cx="430075" cy="1756200"/>
            </a:xfrm>
            <a:custGeom>
              <a:avLst/>
              <a:gdLst/>
              <a:ahLst/>
              <a:cxnLst/>
              <a:rect l="l" t="t" r="r" b="b"/>
              <a:pathLst>
                <a:path w="17203" h="70248" extrusionOk="0">
                  <a:moveTo>
                    <a:pt x="7636" y="809"/>
                  </a:moveTo>
                  <a:lnTo>
                    <a:pt x="7591" y="854"/>
                  </a:lnTo>
                  <a:lnTo>
                    <a:pt x="7097" y="4267"/>
                  </a:lnTo>
                  <a:lnTo>
                    <a:pt x="7142" y="4312"/>
                  </a:lnTo>
                  <a:lnTo>
                    <a:pt x="7187" y="4267"/>
                  </a:lnTo>
                  <a:lnTo>
                    <a:pt x="7681" y="899"/>
                  </a:lnTo>
                  <a:lnTo>
                    <a:pt x="7636" y="809"/>
                  </a:lnTo>
                  <a:close/>
                  <a:moveTo>
                    <a:pt x="4537" y="0"/>
                  </a:moveTo>
                  <a:lnTo>
                    <a:pt x="4492" y="45"/>
                  </a:lnTo>
                  <a:lnTo>
                    <a:pt x="3144" y="9298"/>
                  </a:lnTo>
                  <a:lnTo>
                    <a:pt x="3189" y="9343"/>
                  </a:lnTo>
                  <a:lnTo>
                    <a:pt x="3279" y="9298"/>
                  </a:lnTo>
                  <a:lnTo>
                    <a:pt x="4627" y="90"/>
                  </a:lnTo>
                  <a:lnTo>
                    <a:pt x="4582" y="0"/>
                  </a:lnTo>
                  <a:close/>
                  <a:moveTo>
                    <a:pt x="4492" y="38133"/>
                  </a:moveTo>
                  <a:lnTo>
                    <a:pt x="4492" y="38178"/>
                  </a:lnTo>
                  <a:lnTo>
                    <a:pt x="4357" y="38942"/>
                  </a:lnTo>
                  <a:lnTo>
                    <a:pt x="4222" y="39750"/>
                  </a:lnTo>
                  <a:lnTo>
                    <a:pt x="4043" y="41322"/>
                  </a:lnTo>
                  <a:lnTo>
                    <a:pt x="3998" y="42939"/>
                  </a:lnTo>
                  <a:lnTo>
                    <a:pt x="3998" y="44511"/>
                  </a:lnTo>
                  <a:lnTo>
                    <a:pt x="4177" y="46128"/>
                  </a:lnTo>
                  <a:lnTo>
                    <a:pt x="4402" y="47700"/>
                  </a:lnTo>
                  <a:lnTo>
                    <a:pt x="4716" y="49272"/>
                  </a:lnTo>
                  <a:lnTo>
                    <a:pt x="5166" y="50799"/>
                  </a:lnTo>
                  <a:lnTo>
                    <a:pt x="5660" y="52326"/>
                  </a:lnTo>
                  <a:lnTo>
                    <a:pt x="6289" y="53809"/>
                  </a:lnTo>
                  <a:lnTo>
                    <a:pt x="6962" y="55246"/>
                  </a:lnTo>
                  <a:lnTo>
                    <a:pt x="7771" y="56638"/>
                  </a:lnTo>
                  <a:lnTo>
                    <a:pt x="8624" y="57941"/>
                  </a:lnTo>
                  <a:lnTo>
                    <a:pt x="9567" y="59243"/>
                  </a:lnTo>
                  <a:lnTo>
                    <a:pt x="10600" y="60456"/>
                  </a:lnTo>
                  <a:lnTo>
                    <a:pt x="11678" y="61624"/>
                  </a:lnTo>
                  <a:lnTo>
                    <a:pt x="11544" y="61354"/>
                  </a:lnTo>
                  <a:lnTo>
                    <a:pt x="10466" y="60187"/>
                  </a:lnTo>
                  <a:lnTo>
                    <a:pt x="9477" y="58974"/>
                  </a:lnTo>
                  <a:lnTo>
                    <a:pt x="8579" y="57716"/>
                  </a:lnTo>
                  <a:lnTo>
                    <a:pt x="7726" y="56369"/>
                  </a:lnTo>
                  <a:lnTo>
                    <a:pt x="6962" y="54976"/>
                  </a:lnTo>
                  <a:lnTo>
                    <a:pt x="6289" y="53584"/>
                  </a:lnTo>
                  <a:lnTo>
                    <a:pt x="5705" y="52102"/>
                  </a:lnTo>
                  <a:lnTo>
                    <a:pt x="5211" y="50620"/>
                  </a:lnTo>
                  <a:lnTo>
                    <a:pt x="4806" y="49093"/>
                  </a:lnTo>
                  <a:lnTo>
                    <a:pt x="4492" y="47565"/>
                  </a:lnTo>
                  <a:lnTo>
                    <a:pt x="4267" y="45993"/>
                  </a:lnTo>
                  <a:lnTo>
                    <a:pt x="4133" y="44466"/>
                  </a:lnTo>
                  <a:lnTo>
                    <a:pt x="4088" y="42894"/>
                  </a:lnTo>
                  <a:lnTo>
                    <a:pt x="4133" y="41322"/>
                  </a:lnTo>
                  <a:lnTo>
                    <a:pt x="4312" y="39750"/>
                  </a:lnTo>
                  <a:lnTo>
                    <a:pt x="4582" y="38178"/>
                  </a:lnTo>
                  <a:lnTo>
                    <a:pt x="4582" y="38133"/>
                  </a:lnTo>
                  <a:close/>
                  <a:moveTo>
                    <a:pt x="899" y="31441"/>
                  </a:moveTo>
                  <a:lnTo>
                    <a:pt x="854" y="31486"/>
                  </a:lnTo>
                  <a:lnTo>
                    <a:pt x="584" y="33013"/>
                  </a:lnTo>
                  <a:lnTo>
                    <a:pt x="360" y="34495"/>
                  </a:lnTo>
                  <a:lnTo>
                    <a:pt x="180" y="35977"/>
                  </a:lnTo>
                  <a:lnTo>
                    <a:pt x="90" y="37460"/>
                  </a:lnTo>
                  <a:lnTo>
                    <a:pt x="0" y="38942"/>
                  </a:lnTo>
                  <a:lnTo>
                    <a:pt x="0" y="40424"/>
                  </a:lnTo>
                  <a:lnTo>
                    <a:pt x="45" y="41861"/>
                  </a:lnTo>
                  <a:lnTo>
                    <a:pt x="135" y="43299"/>
                  </a:lnTo>
                  <a:lnTo>
                    <a:pt x="270" y="44736"/>
                  </a:lnTo>
                  <a:lnTo>
                    <a:pt x="450" y="46128"/>
                  </a:lnTo>
                  <a:lnTo>
                    <a:pt x="719" y="47521"/>
                  </a:lnTo>
                  <a:lnTo>
                    <a:pt x="989" y="48913"/>
                  </a:lnTo>
                  <a:lnTo>
                    <a:pt x="1348" y="50260"/>
                  </a:lnTo>
                  <a:lnTo>
                    <a:pt x="1752" y="51608"/>
                  </a:lnTo>
                  <a:lnTo>
                    <a:pt x="2201" y="52910"/>
                  </a:lnTo>
                  <a:lnTo>
                    <a:pt x="2695" y="54213"/>
                  </a:lnTo>
                  <a:lnTo>
                    <a:pt x="3234" y="55515"/>
                  </a:lnTo>
                  <a:lnTo>
                    <a:pt x="3863" y="56818"/>
                  </a:lnTo>
                  <a:lnTo>
                    <a:pt x="4537" y="58031"/>
                  </a:lnTo>
                  <a:lnTo>
                    <a:pt x="5255" y="59243"/>
                  </a:lnTo>
                  <a:lnTo>
                    <a:pt x="6019" y="60411"/>
                  </a:lnTo>
                  <a:lnTo>
                    <a:pt x="6827" y="61534"/>
                  </a:lnTo>
                  <a:lnTo>
                    <a:pt x="7681" y="62612"/>
                  </a:lnTo>
                  <a:lnTo>
                    <a:pt x="8534" y="63690"/>
                  </a:lnTo>
                  <a:lnTo>
                    <a:pt x="9477" y="64678"/>
                  </a:lnTo>
                  <a:lnTo>
                    <a:pt x="10466" y="65621"/>
                  </a:lnTo>
                  <a:lnTo>
                    <a:pt x="11499" y="66520"/>
                  </a:lnTo>
                  <a:lnTo>
                    <a:pt x="12532" y="67373"/>
                  </a:lnTo>
                  <a:lnTo>
                    <a:pt x="13610" y="68181"/>
                  </a:lnTo>
                  <a:lnTo>
                    <a:pt x="14733" y="68900"/>
                  </a:lnTo>
                  <a:lnTo>
                    <a:pt x="15855" y="69619"/>
                  </a:lnTo>
                  <a:lnTo>
                    <a:pt x="17023" y="70248"/>
                  </a:lnTo>
                  <a:lnTo>
                    <a:pt x="17203" y="70203"/>
                  </a:lnTo>
                  <a:lnTo>
                    <a:pt x="16035" y="69619"/>
                  </a:lnTo>
                  <a:lnTo>
                    <a:pt x="14912" y="68900"/>
                  </a:lnTo>
                  <a:lnTo>
                    <a:pt x="13789" y="68181"/>
                  </a:lnTo>
                  <a:lnTo>
                    <a:pt x="12666" y="67373"/>
                  </a:lnTo>
                  <a:lnTo>
                    <a:pt x="11633" y="66520"/>
                  </a:lnTo>
                  <a:lnTo>
                    <a:pt x="10600" y="65621"/>
                  </a:lnTo>
                  <a:lnTo>
                    <a:pt x="9612" y="64678"/>
                  </a:lnTo>
                  <a:lnTo>
                    <a:pt x="8669" y="63690"/>
                  </a:lnTo>
                  <a:lnTo>
                    <a:pt x="7771" y="62612"/>
                  </a:lnTo>
                  <a:lnTo>
                    <a:pt x="6917" y="61534"/>
                  </a:lnTo>
                  <a:lnTo>
                    <a:pt x="6109" y="60411"/>
                  </a:lnTo>
                  <a:lnTo>
                    <a:pt x="5345" y="59243"/>
                  </a:lnTo>
                  <a:lnTo>
                    <a:pt x="4627" y="58031"/>
                  </a:lnTo>
                  <a:lnTo>
                    <a:pt x="3953" y="56773"/>
                  </a:lnTo>
                  <a:lnTo>
                    <a:pt x="3324" y="55471"/>
                  </a:lnTo>
                  <a:lnTo>
                    <a:pt x="2785" y="54168"/>
                  </a:lnTo>
                  <a:lnTo>
                    <a:pt x="2291" y="52865"/>
                  </a:lnTo>
                  <a:lnTo>
                    <a:pt x="1842" y="51563"/>
                  </a:lnTo>
                  <a:lnTo>
                    <a:pt x="1438" y="50215"/>
                  </a:lnTo>
                  <a:lnTo>
                    <a:pt x="1078" y="48868"/>
                  </a:lnTo>
                  <a:lnTo>
                    <a:pt x="809" y="47521"/>
                  </a:lnTo>
                  <a:lnTo>
                    <a:pt x="584" y="46128"/>
                  </a:lnTo>
                  <a:lnTo>
                    <a:pt x="360" y="44691"/>
                  </a:lnTo>
                  <a:lnTo>
                    <a:pt x="225" y="43299"/>
                  </a:lnTo>
                  <a:lnTo>
                    <a:pt x="135" y="41861"/>
                  </a:lnTo>
                  <a:lnTo>
                    <a:pt x="90" y="40379"/>
                  </a:lnTo>
                  <a:lnTo>
                    <a:pt x="135" y="38942"/>
                  </a:lnTo>
                  <a:lnTo>
                    <a:pt x="180" y="37460"/>
                  </a:lnTo>
                  <a:lnTo>
                    <a:pt x="315" y="35977"/>
                  </a:lnTo>
                  <a:lnTo>
                    <a:pt x="450" y="34495"/>
                  </a:lnTo>
                  <a:lnTo>
                    <a:pt x="674" y="33013"/>
                  </a:lnTo>
                  <a:lnTo>
                    <a:pt x="944" y="31531"/>
                  </a:lnTo>
                  <a:lnTo>
                    <a:pt x="944" y="31486"/>
                  </a:lnTo>
                  <a:lnTo>
                    <a:pt x="899" y="31441"/>
                  </a:lnTo>
                  <a:close/>
                </a:path>
              </a:pathLst>
            </a:custGeom>
            <a:solidFill>
              <a:srgbClr val="D3D0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546;p59">
              <a:extLst>
                <a:ext uri="{FF2B5EF4-FFF2-40B4-BE49-F238E27FC236}">
                  <a16:creationId xmlns:a16="http://schemas.microsoft.com/office/drawing/2014/main" id="{D43BFD92-2FD8-4ED2-81E9-7612FA567CCC}"/>
                </a:ext>
              </a:extLst>
            </p:cNvPr>
            <p:cNvSpPr/>
            <p:nvPr/>
          </p:nvSpPr>
          <p:spPr>
            <a:xfrm>
              <a:off x="5571775" y="3078700"/>
              <a:ext cx="192050" cy="587275"/>
            </a:xfrm>
            <a:custGeom>
              <a:avLst/>
              <a:gdLst/>
              <a:ahLst/>
              <a:cxnLst/>
              <a:rect l="l" t="t" r="r" b="b"/>
              <a:pathLst>
                <a:path w="7682" h="23491" fill="none" extrusionOk="0">
                  <a:moveTo>
                    <a:pt x="540" y="0"/>
                  </a:moveTo>
                  <a:lnTo>
                    <a:pt x="540" y="0"/>
                  </a:lnTo>
                  <a:lnTo>
                    <a:pt x="540" y="0"/>
                  </a:lnTo>
                  <a:lnTo>
                    <a:pt x="495" y="0"/>
                  </a:lnTo>
                  <a:lnTo>
                    <a:pt x="495" y="45"/>
                  </a:lnTo>
                  <a:lnTo>
                    <a:pt x="495" y="45"/>
                  </a:lnTo>
                  <a:lnTo>
                    <a:pt x="360" y="809"/>
                  </a:lnTo>
                  <a:lnTo>
                    <a:pt x="225" y="1617"/>
                  </a:lnTo>
                  <a:lnTo>
                    <a:pt x="46" y="3189"/>
                  </a:lnTo>
                  <a:lnTo>
                    <a:pt x="1" y="4806"/>
                  </a:lnTo>
                  <a:lnTo>
                    <a:pt x="1" y="6378"/>
                  </a:lnTo>
                  <a:lnTo>
                    <a:pt x="180" y="7995"/>
                  </a:lnTo>
                  <a:lnTo>
                    <a:pt x="405" y="9567"/>
                  </a:lnTo>
                  <a:lnTo>
                    <a:pt x="719" y="11139"/>
                  </a:lnTo>
                  <a:lnTo>
                    <a:pt x="1169" y="12666"/>
                  </a:lnTo>
                  <a:lnTo>
                    <a:pt x="1663" y="14193"/>
                  </a:lnTo>
                  <a:lnTo>
                    <a:pt x="2292" y="15676"/>
                  </a:lnTo>
                  <a:lnTo>
                    <a:pt x="2965" y="17113"/>
                  </a:lnTo>
                  <a:lnTo>
                    <a:pt x="3774" y="18505"/>
                  </a:lnTo>
                  <a:lnTo>
                    <a:pt x="4627" y="19808"/>
                  </a:lnTo>
                  <a:lnTo>
                    <a:pt x="5570" y="21110"/>
                  </a:lnTo>
                  <a:lnTo>
                    <a:pt x="6603" y="22323"/>
                  </a:lnTo>
                  <a:lnTo>
                    <a:pt x="7681" y="23491"/>
                  </a:lnTo>
                  <a:lnTo>
                    <a:pt x="7681" y="23491"/>
                  </a:lnTo>
                  <a:lnTo>
                    <a:pt x="7681" y="23491"/>
                  </a:lnTo>
                  <a:lnTo>
                    <a:pt x="7681" y="23491"/>
                  </a:lnTo>
                  <a:lnTo>
                    <a:pt x="7547" y="23221"/>
                  </a:lnTo>
                  <a:lnTo>
                    <a:pt x="7547" y="23221"/>
                  </a:lnTo>
                  <a:lnTo>
                    <a:pt x="7547" y="23221"/>
                  </a:lnTo>
                  <a:lnTo>
                    <a:pt x="6469" y="22054"/>
                  </a:lnTo>
                  <a:lnTo>
                    <a:pt x="5480" y="20841"/>
                  </a:lnTo>
                  <a:lnTo>
                    <a:pt x="4582" y="19583"/>
                  </a:lnTo>
                  <a:lnTo>
                    <a:pt x="3729" y="18236"/>
                  </a:lnTo>
                  <a:lnTo>
                    <a:pt x="2965" y="16843"/>
                  </a:lnTo>
                  <a:lnTo>
                    <a:pt x="2292" y="15451"/>
                  </a:lnTo>
                  <a:lnTo>
                    <a:pt x="1708" y="13969"/>
                  </a:lnTo>
                  <a:lnTo>
                    <a:pt x="1214" y="12487"/>
                  </a:lnTo>
                  <a:lnTo>
                    <a:pt x="809" y="10960"/>
                  </a:lnTo>
                  <a:lnTo>
                    <a:pt x="495" y="9432"/>
                  </a:lnTo>
                  <a:lnTo>
                    <a:pt x="270" y="7860"/>
                  </a:lnTo>
                  <a:lnTo>
                    <a:pt x="136" y="6333"/>
                  </a:lnTo>
                  <a:lnTo>
                    <a:pt x="91" y="4761"/>
                  </a:lnTo>
                  <a:lnTo>
                    <a:pt x="136" y="3189"/>
                  </a:lnTo>
                  <a:lnTo>
                    <a:pt x="315" y="1617"/>
                  </a:lnTo>
                  <a:lnTo>
                    <a:pt x="585" y="45"/>
                  </a:lnTo>
                  <a:lnTo>
                    <a:pt x="585" y="45"/>
                  </a:lnTo>
                  <a:lnTo>
                    <a:pt x="585" y="0"/>
                  </a:lnTo>
                  <a:lnTo>
                    <a:pt x="5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547;p59">
              <a:extLst>
                <a:ext uri="{FF2B5EF4-FFF2-40B4-BE49-F238E27FC236}">
                  <a16:creationId xmlns:a16="http://schemas.microsoft.com/office/drawing/2014/main" id="{F5F03577-0D4D-4470-8141-3615808877BD}"/>
                </a:ext>
              </a:extLst>
            </p:cNvPr>
            <p:cNvSpPr/>
            <p:nvPr/>
          </p:nvSpPr>
          <p:spPr>
            <a:xfrm>
              <a:off x="5471850" y="2911375"/>
              <a:ext cx="430075" cy="970200"/>
            </a:xfrm>
            <a:custGeom>
              <a:avLst/>
              <a:gdLst/>
              <a:ahLst/>
              <a:cxnLst/>
              <a:rect l="l" t="t" r="r" b="b"/>
              <a:pathLst>
                <a:path w="17203" h="38808" fill="none" extrusionOk="0">
                  <a:moveTo>
                    <a:pt x="899" y="1"/>
                  </a:moveTo>
                  <a:lnTo>
                    <a:pt x="899" y="1"/>
                  </a:lnTo>
                  <a:lnTo>
                    <a:pt x="899" y="1"/>
                  </a:lnTo>
                  <a:lnTo>
                    <a:pt x="854" y="46"/>
                  </a:lnTo>
                  <a:lnTo>
                    <a:pt x="854" y="46"/>
                  </a:lnTo>
                  <a:lnTo>
                    <a:pt x="584" y="1573"/>
                  </a:lnTo>
                  <a:lnTo>
                    <a:pt x="360" y="3055"/>
                  </a:lnTo>
                  <a:lnTo>
                    <a:pt x="180" y="4537"/>
                  </a:lnTo>
                  <a:lnTo>
                    <a:pt x="90" y="6020"/>
                  </a:lnTo>
                  <a:lnTo>
                    <a:pt x="0" y="7502"/>
                  </a:lnTo>
                  <a:lnTo>
                    <a:pt x="0" y="8984"/>
                  </a:lnTo>
                  <a:lnTo>
                    <a:pt x="45" y="10421"/>
                  </a:lnTo>
                  <a:lnTo>
                    <a:pt x="135" y="11859"/>
                  </a:lnTo>
                  <a:lnTo>
                    <a:pt x="270" y="13296"/>
                  </a:lnTo>
                  <a:lnTo>
                    <a:pt x="450" y="14688"/>
                  </a:lnTo>
                  <a:lnTo>
                    <a:pt x="719" y="16081"/>
                  </a:lnTo>
                  <a:lnTo>
                    <a:pt x="989" y="17473"/>
                  </a:lnTo>
                  <a:lnTo>
                    <a:pt x="1348" y="18820"/>
                  </a:lnTo>
                  <a:lnTo>
                    <a:pt x="1752" y="20168"/>
                  </a:lnTo>
                  <a:lnTo>
                    <a:pt x="2201" y="21470"/>
                  </a:lnTo>
                  <a:lnTo>
                    <a:pt x="2695" y="22773"/>
                  </a:lnTo>
                  <a:lnTo>
                    <a:pt x="2695" y="22773"/>
                  </a:lnTo>
                  <a:lnTo>
                    <a:pt x="3234" y="24075"/>
                  </a:lnTo>
                  <a:lnTo>
                    <a:pt x="3863" y="25378"/>
                  </a:lnTo>
                  <a:lnTo>
                    <a:pt x="4537" y="26591"/>
                  </a:lnTo>
                  <a:lnTo>
                    <a:pt x="5255" y="27803"/>
                  </a:lnTo>
                  <a:lnTo>
                    <a:pt x="6019" y="28971"/>
                  </a:lnTo>
                  <a:lnTo>
                    <a:pt x="6827" y="30094"/>
                  </a:lnTo>
                  <a:lnTo>
                    <a:pt x="7681" y="31172"/>
                  </a:lnTo>
                  <a:lnTo>
                    <a:pt x="8534" y="32250"/>
                  </a:lnTo>
                  <a:lnTo>
                    <a:pt x="9477" y="33238"/>
                  </a:lnTo>
                  <a:lnTo>
                    <a:pt x="10466" y="34181"/>
                  </a:lnTo>
                  <a:lnTo>
                    <a:pt x="11499" y="35080"/>
                  </a:lnTo>
                  <a:lnTo>
                    <a:pt x="12532" y="35933"/>
                  </a:lnTo>
                  <a:lnTo>
                    <a:pt x="13610" y="36741"/>
                  </a:lnTo>
                  <a:lnTo>
                    <a:pt x="14733" y="37460"/>
                  </a:lnTo>
                  <a:lnTo>
                    <a:pt x="15855" y="38179"/>
                  </a:lnTo>
                  <a:lnTo>
                    <a:pt x="17023" y="38808"/>
                  </a:lnTo>
                  <a:lnTo>
                    <a:pt x="17023" y="38808"/>
                  </a:lnTo>
                  <a:lnTo>
                    <a:pt x="17203" y="38763"/>
                  </a:lnTo>
                  <a:lnTo>
                    <a:pt x="17203" y="38763"/>
                  </a:lnTo>
                  <a:lnTo>
                    <a:pt x="16035" y="38179"/>
                  </a:lnTo>
                  <a:lnTo>
                    <a:pt x="14912" y="37460"/>
                  </a:lnTo>
                  <a:lnTo>
                    <a:pt x="13789" y="36741"/>
                  </a:lnTo>
                  <a:lnTo>
                    <a:pt x="12666" y="35933"/>
                  </a:lnTo>
                  <a:lnTo>
                    <a:pt x="11633" y="35080"/>
                  </a:lnTo>
                  <a:lnTo>
                    <a:pt x="10600" y="34181"/>
                  </a:lnTo>
                  <a:lnTo>
                    <a:pt x="9612" y="33238"/>
                  </a:lnTo>
                  <a:lnTo>
                    <a:pt x="8669" y="32250"/>
                  </a:lnTo>
                  <a:lnTo>
                    <a:pt x="7771" y="31172"/>
                  </a:lnTo>
                  <a:lnTo>
                    <a:pt x="6917" y="30094"/>
                  </a:lnTo>
                  <a:lnTo>
                    <a:pt x="6109" y="28971"/>
                  </a:lnTo>
                  <a:lnTo>
                    <a:pt x="5345" y="27803"/>
                  </a:lnTo>
                  <a:lnTo>
                    <a:pt x="4627" y="26591"/>
                  </a:lnTo>
                  <a:lnTo>
                    <a:pt x="3953" y="25333"/>
                  </a:lnTo>
                  <a:lnTo>
                    <a:pt x="3324" y="24031"/>
                  </a:lnTo>
                  <a:lnTo>
                    <a:pt x="2785" y="22728"/>
                  </a:lnTo>
                  <a:lnTo>
                    <a:pt x="2785" y="22728"/>
                  </a:lnTo>
                  <a:lnTo>
                    <a:pt x="2291" y="21425"/>
                  </a:lnTo>
                  <a:lnTo>
                    <a:pt x="1842" y="20123"/>
                  </a:lnTo>
                  <a:lnTo>
                    <a:pt x="1438" y="18775"/>
                  </a:lnTo>
                  <a:lnTo>
                    <a:pt x="1078" y="17428"/>
                  </a:lnTo>
                  <a:lnTo>
                    <a:pt x="809" y="16081"/>
                  </a:lnTo>
                  <a:lnTo>
                    <a:pt x="584" y="14688"/>
                  </a:lnTo>
                  <a:lnTo>
                    <a:pt x="360" y="13251"/>
                  </a:lnTo>
                  <a:lnTo>
                    <a:pt x="225" y="11859"/>
                  </a:lnTo>
                  <a:lnTo>
                    <a:pt x="135" y="10421"/>
                  </a:lnTo>
                  <a:lnTo>
                    <a:pt x="90" y="8939"/>
                  </a:lnTo>
                  <a:lnTo>
                    <a:pt x="135" y="7502"/>
                  </a:lnTo>
                  <a:lnTo>
                    <a:pt x="180" y="6020"/>
                  </a:lnTo>
                  <a:lnTo>
                    <a:pt x="315" y="4537"/>
                  </a:lnTo>
                  <a:lnTo>
                    <a:pt x="450" y="3055"/>
                  </a:lnTo>
                  <a:lnTo>
                    <a:pt x="674" y="1573"/>
                  </a:lnTo>
                  <a:lnTo>
                    <a:pt x="944" y="91"/>
                  </a:lnTo>
                  <a:lnTo>
                    <a:pt x="944" y="91"/>
                  </a:lnTo>
                  <a:lnTo>
                    <a:pt x="944" y="46"/>
                  </a:lnTo>
                  <a:lnTo>
                    <a:pt x="8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548;p59">
              <a:extLst>
                <a:ext uri="{FF2B5EF4-FFF2-40B4-BE49-F238E27FC236}">
                  <a16:creationId xmlns:a16="http://schemas.microsoft.com/office/drawing/2014/main" id="{0CBCCD60-31FF-4BDA-B66D-BE73DB8F1935}"/>
                </a:ext>
              </a:extLst>
            </p:cNvPr>
            <p:cNvSpPr/>
            <p:nvPr/>
          </p:nvSpPr>
          <p:spPr>
            <a:xfrm>
              <a:off x="5649250" y="2145575"/>
              <a:ext cx="14625" cy="87625"/>
            </a:xfrm>
            <a:custGeom>
              <a:avLst/>
              <a:gdLst/>
              <a:ahLst/>
              <a:cxnLst/>
              <a:rect l="l" t="t" r="r" b="b"/>
              <a:pathLst>
                <a:path w="585" h="3505" fill="none" extrusionOk="0">
                  <a:moveTo>
                    <a:pt x="540" y="1"/>
                  </a:moveTo>
                  <a:lnTo>
                    <a:pt x="540" y="1"/>
                  </a:lnTo>
                  <a:lnTo>
                    <a:pt x="495" y="46"/>
                  </a:lnTo>
                  <a:lnTo>
                    <a:pt x="1" y="3459"/>
                  </a:lnTo>
                  <a:lnTo>
                    <a:pt x="1" y="3459"/>
                  </a:lnTo>
                  <a:lnTo>
                    <a:pt x="46" y="3504"/>
                  </a:lnTo>
                  <a:lnTo>
                    <a:pt x="91" y="3459"/>
                  </a:lnTo>
                  <a:lnTo>
                    <a:pt x="585" y="91"/>
                  </a:lnTo>
                  <a:lnTo>
                    <a:pt x="585" y="91"/>
                  </a:lnTo>
                  <a:lnTo>
                    <a:pt x="540" y="1"/>
                  </a:lnTo>
                  <a:lnTo>
                    <a:pt x="5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549;p59">
              <a:extLst>
                <a:ext uri="{FF2B5EF4-FFF2-40B4-BE49-F238E27FC236}">
                  <a16:creationId xmlns:a16="http://schemas.microsoft.com/office/drawing/2014/main" id="{215C11F0-FDEB-48A4-9D72-F342C7302E7E}"/>
                </a:ext>
              </a:extLst>
            </p:cNvPr>
            <p:cNvSpPr/>
            <p:nvPr/>
          </p:nvSpPr>
          <p:spPr>
            <a:xfrm>
              <a:off x="5550450" y="2125375"/>
              <a:ext cx="37075" cy="233575"/>
            </a:xfrm>
            <a:custGeom>
              <a:avLst/>
              <a:gdLst/>
              <a:ahLst/>
              <a:cxnLst/>
              <a:rect l="l" t="t" r="r" b="b"/>
              <a:pathLst>
                <a:path w="1483" h="9343" fill="none" extrusionOk="0">
                  <a:moveTo>
                    <a:pt x="1393" y="0"/>
                  </a:moveTo>
                  <a:lnTo>
                    <a:pt x="1393" y="0"/>
                  </a:lnTo>
                  <a:lnTo>
                    <a:pt x="1348" y="45"/>
                  </a:lnTo>
                  <a:lnTo>
                    <a:pt x="0" y="9298"/>
                  </a:lnTo>
                  <a:lnTo>
                    <a:pt x="0" y="9298"/>
                  </a:lnTo>
                  <a:lnTo>
                    <a:pt x="45" y="9343"/>
                  </a:lnTo>
                  <a:lnTo>
                    <a:pt x="45" y="9343"/>
                  </a:lnTo>
                  <a:lnTo>
                    <a:pt x="135" y="9298"/>
                  </a:lnTo>
                  <a:lnTo>
                    <a:pt x="1483" y="90"/>
                  </a:lnTo>
                  <a:lnTo>
                    <a:pt x="1483" y="90"/>
                  </a:lnTo>
                  <a:lnTo>
                    <a:pt x="1438" y="0"/>
                  </a:lnTo>
                  <a:lnTo>
                    <a:pt x="13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550;p59">
              <a:extLst>
                <a:ext uri="{FF2B5EF4-FFF2-40B4-BE49-F238E27FC236}">
                  <a16:creationId xmlns:a16="http://schemas.microsoft.com/office/drawing/2014/main" id="{728A7959-6C73-4044-B6A1-73FA4DE0310A}"/>
                </a:ext>
              </a:extLst>
            </p:cNvPr>
            <p:cNvSpPr/>
            <p:nvPr/>
          </p:nvSpPr>
          <p:spPr>
            <a:xfrm>
              <a:off x="5897425" y="3880425"/>
              <a:ext cx="28100" cy="13500"/>
            </a:xfrm>
            <a:custGeom>
              <a:avLst/>
              <a:gdLst/>
              <a:ahLst/>
              <a:cxnLst/>
              <a:rect l="l" t="t" r="r" b="b"/>
              <a:pathLst>
                <a:path w="1124" h="540" extrusionOk="0">
                  <a:moveTo>
                    <a:pt x="180" y="1"/>
                  </a:moveTo>
                  <a:lnTo>
                    <a:pt x="0" y="46"/>
                  </a:lnTo>
                  <a:lnTo>
                    <a:pt x="1033" y="540"/>
                  </a:lnTo>
                  <a:lnTo>
                    <a:pt x="1123" y="495"/>
                  </a:lnTo>
                  <a:lnTo>
                    <a:pt x="1123" y="450"/>
                  </a:lnTo>
                  <a:lnTo>
                    <a:pt x="1078" y="450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C1BD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551;p59">
              <a:extLst>
                <a:ext uri="{FF2B5EF4-FFF2-40B4-BE49-F238E27FC236}">
                  <a16:creationId xmlns:a16="http://schemas.microsoft.com/office/drawing/2014/main" id="{5F69299D-FDAD-4AC6-84E8-DB834B749889}"/>
                </a:ext>
              </a:extLst>
            </p:cNvPr>
            <p:cNvSpPr/>
            <p:nvPr/>
          </p:nvSpPr>
          <p:spPr>
            <a:xfrm>
              <a:off x="5897425" y="3880425"/>
              <a:ext cx="28100" cy="13500"/>
            </a:xfrm>
            <a:custGeom>
              <a:avLst/>
              <a:gdLst/>
              <a:ahLst/>
              <a:cxnLst/>
              <a:rect l="l" t="t" r="r" b="b"/>
              <a:pathLst>
                <a:path w="1124" h="540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33" y="540"/>
                  </a:lnTo>
                  <a:lnTo>
                    <a:pt x="1123" y="495"/>
                  </a:lnTo>
                  <a:lnTo>
                    <a:pt x="1123" y="495"/>
                  </a:lnTo>
                  <a:lnTo>
                    <a:pt x="1123" y="450"/>
                  </a:lnTo>
                  <a:lnTo>
                    <a:pt x="1078" y="450"/>
                  </a:lnTo>
                  <a:lnTo>
                    <a:pt x="1078" y="450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552;p59">
              <a:extLst>
                <a:ext uri="{FF2B5EF4-FFF2-40B4-BE49-F238E27FC236}">
                  <a16:creationId xmlns:a16="http://schemas.microsoft.com/office/drawing/2014/main" id="{24475696-040F-438B-917A-AB744ECEBC7F}"/>
                </a:ext>
              </a:extLst>
            </p:cNvPr>
            <p:cNvSpPr/>
            <p:nvPr/>
          </p:nvSpPr>
          <p:spPr>
            <a:xfrm>
              <a:off x="5366300" y="1961425"/>
              <a:ext cx="782675" cy="2069500"/>
            </a:xfrm>
            <a:custGeom>
              <a:avLst/>
              <a:gdLst/>
              <a:ahLst/>
              <a:cxnLst/>
              <a:rect l="l" t="t" r="r" b="b"/>
              <a:pathLst>
                <a:path w="31307" h="82780" extrusionOk="0">
                  <a:moveTo>
                    <a:pt x="11858" y="7367"/>
                  </a:moveTo>
                  <a:lnTo>
                    <a:pt x="11903" y="7457"/>
                  </a:lnTo>
                  <a:lnTo>
                    <a:pt x="11409" y="10825"/>
                  </a:lnTo>
                  <a:lnTo>
                    <a:pt x="11364" y="10870"/>
                  </a:lnTo>
                  <a:lnTo>
                    <a:pt x="11319" y="10825"/>
                  </a:lnTo>
                  <a:lnTo>
                    <a:pt x="11813" y="7412"/>
                  </a:lnTo>
                  <a:lnTo>
                    <a:pt x="11858" y="7367"/>
                  </a:lnTo>
                  <a:close/>
                  <a:moveTo>
                    <a:pt x="8804" y="6558"/>
                  </a:moveTo>
                  <a:lnTo>
                    <a:pt x="8849" y="6648"/>
                  </a:lnTo>
                  <a:lnTo>
                    <a:pt x="7501" y="15856"/>
                  </a:lnTo>
                  <a:lnTo>
                    <a:pt x="7411" y="15901"/>
                  </a:lnTo>
                  <a:lnTo>
                    <a:pt x="7366" y="15856"/>
                  </a:lnTo>
                  <a:lnTo>
                    <a:pt x="8714" y="6603"/>
                  </a:lnTo>
                  <a:lnTo>
                    <a:pt x="8759" y="6558"/>
                  </a:lnTo>
                  <a:close/>
                  <a:moveTo>
                    <a:pt x="5121" y="37999"/>
                  </a:moveTo>
                  <a:lnTo>
                    <a:pt x="5166" y="38044"/>
                  </a:lnTo>
                  <a:lnTo>
                    <a:pt x="5166" y="38089"/>
                  </a:lnTo>
                  <a:lnTo>
                    <a:pt x="4896" y="39571"/>
                  </a:lnTo>
                  <a:lnTo>
                    <a:pt x="4672" y="41053"/>
                  </a:lnTo>
                  <a:lnTo>
                    <a:pt x="4537" y="42535"/>
                  </a:lnTo>
                  <a:lnTo>
                    <a:pt x="4402" y="44018"/>
                  </a:lnTo>
                  <a:lnTo>
                    <a:pt x="4357" y="45500"/>
                  </a:lnTo>
                  <a:lnTo>
                    <a:pt x="4312" y="46937"/>
                  </a:lnTo>
                  <a:lnTo>
                    <a:pt x="4357" y="48419"/>
                  </a:lnTo>
                  <a:lnTo>
                    <a:pt x="4447" y="49857"/>
                  </a:lnTo>
                  <a:lnTo>
                    <a:pt x="4582" y="51249"/>
                  </a:lnTo>
                  <a:lnTo>
                    <a:pt x="4806" y="52686"/>
                  </a:lnTo>
                  <a:lnTo>
                    <a:pt x="5031" y="54079"/>
                  </a:lnTo>
                  <a:lnTo>
                    <a:pt x="5300" y="55426"/>
                  </a:lnTo>
                  <a:lnTo>
                    <a:pt x="5660" y="56773"/>
                  </a:lnTo>
                  <a:lnTo>
                    <a:pt x="6064" y="58121"/>
                  </a:lnTo>
                  <a:lnTo>
                    <a:pt x="6513" y="59423"/>
                  </a:lnTo>
                  <a:lnTo>
                    <a:pt x="7007" y="60726"/>
                  </a:lnTo>
                  <a:lnTo>
                    <a:pt x="7546" y="62029"/>
                  </a:lnTo>
                  <a:lnTo>
                    <a:pt x="8175" y="63331"/>
                  </a:lnTo>
                  <a:lnTo>
                    <a:pt x="8849" y="64589"/>
                  </a:lnTo>
                  <a:lnTo>
                    <a:pt x="9567" y="65801"/>
                  </a:lnTo>
                  <a:lnTo>
                    <a:pt x="10331" y="66969"/>
                  </a:lnTo>
                  <a:lnTo>
                    <a:pt x="11139" y="68092"/>
                  </a:lnTo>
                  <a:lnTo>
                    <a:pt x="11993" y="69170"/>
                  </a:lnTo>
                  <a:lnTo>
                    <a:pt x="12891" y="70248"/>
                  </a:lnTo>
                  <a:lnTo>
                    <a:pt x="13834" y="71236"/>
                  </a:lnTo>
                  <a:lnTo>
                    <a:pt x="14822" y="72179"/>
                  </a:lnTo>
                  <a:lnTo>
                    <a:pt x="15855" y="73078"/>
                  </a:lnTo>
                  <a:lnTo>
                    <a:pt x="16888" y="73931"/>
                  </a:lnTo>
                  <a:lnTo>
                    <a:pt x="18011" y="74739"/>
                  </a:lnTo>
                  <a:lnTo>
                    <a:pt x="19134" y="75458"/>
                  </a:lnTo>
                  <a:lnTo>
                    <a:pt x="20257" y="76177"/>
                  </a:lnTo>
                  <a:lnTo>
                    <a:pt x="21425" y="76761"/>
                  </a:lnTo>
                  <a:lnTo>
                    <a:pt x="22323" y="77210"/>
                  </a:lnTo>
                  <a:lnTo>
                    <a:pt x="22368" y="77210"/>
                  </a:lnTo>
                  <a:lnTo>
                    <a:pt x="22368" y="77255"/>
                  </a:lnTo>
                  <a:lnTo>
                    <a:pt x="22278" y="77300"/>
                  </a:lnTo>
                  <a:lnTo>
                    <a:pt x="21245" y="76806"/>
                  </a:lnTo>
                  <a:lnTo>
                    <a:pt x="20077" y="76177"/>
                  </a:lnTo>
                  <a:lnTo>
                    <a:pt x="18955" y="75458"/>
                  </a:lnTo>
                  <a:lnTo>
                    <a:pt x="17832" y="74739"/>
                  </a:lnTo>
                  <a:lnTo>
                    <a:pt x="16754" y="73931"/>
                  </a:lnTo>
                  <a:lnTo>
                    <a:pt x="15721" y="73078"/>
                  </a:lnTo>
                  <a:lnTo>
                    <a:pt x="14688" y="72179"/>
                  </a:lnTo>
                  <a:lnTo>
                    <a:pt x="13699" y="71236"/>
                  </a:lnTo>
                  <a:lnTo>
                    <a:pt x="12756" y="70248"/>
                  </a:lnTo>
                  <a:lnTo>
                    <a:pt x="11903" y="69170"/>
                  </a:lnTo>
                  <a:lnTo>
                    <a:pt x="11049" y="68092"/>
                  </a:lnTo>
                  <a:lnTo>
                    <a:pt x="10241" y="66969"/>
                  </a:lnTo>
                  <a:lnTo>
                    <a:pt x="9477" y="65801"/>
                  </a:lnTo>
                  <a:lnTo>
                    <a:pt x="8759" y="64589"/>
                  </a:lnTo>
                  <a:lnTo>
                    <a:pt x="8085" y="63376"/>
                  </a:lnTo>
                  <a:lnTo>
                    <a:pt x="7456" y="62073"/>
                  </a:lnTo>
                  <a:lnTo>
                    <a:pt x="6917" y="60771"/>
                  </a:lnTo>
                  <a:lnTo>
                    <a:pt x="6423" y="59468"/>
                  </a:lnTo>
                  <a:lnTo>
                    <a:pt x="5974" y="58166"/>
                  </a:lnTo>
                  <a:lnTo>
                    <a:pt x="5570" y="56818"/>
                  </a:lnTo>
                  <a:lnTo>
                    <a:pt x="5211" y="55471"/>
                  </a:lnTo>
                  <a:lnTo>
                    <a:pt x="4941" y="54079"/>
                  </a:lnTo>
                  <a:lnTo>
                    <a:pt x="4672" y="52686"/>
                  </a:lnTo>
                  <a:lnTo>
                    <a:pt x="4492" y="51294"/>
                  </a:lnTo>
                  <a:lnTo>
                    <a:pt x="4357" y="49857"/>
                  </a:lnTo>
                  <a:lnTo>
                    <a:pt x="4267" y="48419"/>
                  </a:lnTo>
                  <a:lnTo>
                    <a:pt x="4222" y="46982"/>
                  </a:lnTo>
                  <a:lnTo>
                    <a:pt x="4222" y="45500"/>
                  </a:lnTo>
                  <a:lnTo>
                    <a:pt x="4312" y="44018"/>
                  </a:lnTo>
                  <a:lnTo>
                    <a:pt x="4402" y="42535"/>
                  </a:lnTo>
                  <a:lnTo>
                    <a:pt x="4582" y="41053"/>
                  </a:lnTo>
                  <a:lnTo>
                    <a:pt x="4806" y="39571"/>
                  </a:lnTo>
                  <a:lnTo>
                    <a:pt x="5076" y="38044"/>
                  </a:lnTo>
                  <a:lnTo>
                    <a:pt x="5121" y="37999"/>
                  </a:lnTo>
                  <a:close/>
                  <a:moveTo>
                    <a:pt x="6917" y="1"/>
                  </a:moveTo>
                  <a:lnTo>
                    <a:pt x="6783" y="405"/>
                  </a:lnTo>
                  <a:lnTo>
                    <a:pt x="6019" y="2875"/>
                  </a:lnTo>
                  <a:lnTo>
                    <a:pt x="5076" y="6424"/>
                  </a:lnTo>
                  <a:lnTo>
                    <a:pt x="4492" y="8535"/>
                  </a:lnTo>
                  <a:lnTo>
                    <a:pt x="3953" y="10870"/>
                  </a:lnTo>
                  <a:lnTo>
                    <a:pt x="3369" y="13385"/>
                  </a:lnTo>
                  <a:lnTo>
                    <a:pt x="2785" y="16080"/>
                  </a:lnTo>
                  <a:lnTo>
                    <a:pt x="2246" y="18955"/>
                  </a:lnTo>
                  <a:lnTo>
                    <a:pt x="1752" y="21919"/>
                  </a:lnTo>
                  <a:lnTo>
                    <a:pt x="1258" y="25018"/>
                  </a:lnTo>
                  <a:lnTo>
                    <a:pt x="854" y="28207"/>
                  </a:lnTo>
                  <a:lnTo>
                    <a:pt x="494" y="31441"/>
                  </a:lnTo>
                  <a:lnTo>
                    <a:pt x="225" y="34765"/>
                  </a:lnTo>
                  <a:lnTo>
                    <a:pt x="90" y="38089"/>
                  </a:lnTo>
                  <a:lnTo>
                    <a:pt x="45" y="39796"/>
                  </a:lnTo>
                  <a:lnTo>
                    <a:pt x="0" y="41457"/>
                  </a:lnTo>
                  <a:lnTo>
                    <a:pt x="45" y="43479"/>
                  </a:lnTo>
                  <a:lnTo>
                    <a:pt x="90" y="45455"/>
                  </a:lnTo>
                  <a:lnTo>
                    <a:pt x="225" y="47431"/>
                  </a:lnTo>
                  <a:lnTo>
                    <a:pt x="405" y="49407"/>
                  </a:lnTo>
                  <a:lnTo>
                    <a:pt x="629" y="51384"/>
                  </a:lnTo>
                  <a:lnTo>
                    <a:pt x="899" y="53315"/>
                  </a:lnTo>
                  <a:lnTo>
                    <a:pt x="1213" y="55246"/>
                  </a:lnTo>
                  <a:lnTo>
                    <a:pt x="1617" y="57133"/>
                  </a:lnTo>
                  <a:lnTo>
                    <a:pt x="2111" y="58974"/>
                  </a:lnTo>
                  <a:lnTo>
                    <a:pt x="2650" y="60771"/>
                  </a:lnTo>
                  <a:lnTo>
                    <a:pt x="3234" y="62523"/>
                  </a:lnTo>
                  <a:lnTo>
                    <a:pt x="3908" y="64229"/>
                  </a:lnTo>
                  <a:lnTo>
                    <a:pt x="4672" y="65936"/>
                  </a:lnTo>
                  <a:lnTo>
                    <a:pt x="5525" y="67553"/>
                  </a:lnTo>
                  <a:lnTo>
                    <a:pt x="6423" y="69080"/>
                  </a:lnTo>
                  <a:lnTo>
                    <a:pt x="6917" y="69844"/>
                  </a:lnTo>
                  <a:lnTo>
                    <a:pt x="7411" y="70562"/>
                  </a:lnTo>
                  <a:lnTo>
                    <a:pt x="8444" y="71910"/>
                  </a:lnTo>
                  <a:lnTo>
                    <a:pt x="9522" y="73167"/>
                  </a:lnTo>
                  <a:lnTo>
                    <a:pt x="10645" y="74380"/>
                  </a:lnTo>
                  <a:lnTo>
                    <a:pt x="11858" y="75458"/>
                  </a:lnTo>
                  <a:lnTo>
                    <a:pt x="13160" y="76491"/>
                  </a:lnTo>
                  <a:lnTo>
                    <a:pt x="14463" y="77434"/>
                  </a:lnTo>
                  <a:lnTo>
                    <a:pt x="15900" y="78333"/>
                  </a:lnTo>
                  <a:lnTo>
                    <a:pt x="17338" y="79141"/>
                  </a:lnTo>
                  <a:lnTo>
                    <a:pt x="18865" y="79860"/>
                  </a:lnTo>
                  <a:lnTo>
                    <a:pt x="20482" y="80489"/>
                  </a:lnTo>
                  <a:lnTo>
                    <a:pt x="22099" y="81073"/>
                  </a:lnTo>
                  <a:lnTo>
                    <a:pt x="23850" y="81567"/>
                  </a:lnTo>
                  <a:lnTo>
                    <a:pt x="25602" y="81971"/>
                  </a:lnTo>
                  <a:lnTo>
                    <a:pt x="27444" y="82330"/>
                  </a:lnTo>
                  <a:lnTo>
                    <a:pt x="29330" y="82600"/>
                  </a:lnTo>
                  <a:lnTo>
                    <a:pt x="31306" y="82779"/>
                  </a:lnTo>
                  <a:lnTo>
                    <a:pt x="30004" y="82195"/>
                  </a:lnTo>
                  <a:lnTo>
                    <a:pt x="28746" y="81567"/>
                  </a:lnTo>
                  <a:lnTo>
                    <a:pt x="27533" y="80893"/>
                  </a:lnTo>
                  <a:lnTo>
                    <a:pt x="26366" y="80174"/>
                  </a:lnTo>
                  <a:lnTo>
                    <a:pt x="25243" y="79411"/>
                  </a:lnTo>
                  <a:lnTo>
                    <a:pt x="24165" y="78557"/>
                  </a:lnTo>
                  <a:lnTo>
                    <a:pt x="23132" y="77704"/>
                  </a:lnTo>
                  <a:lnTo>
                    <a:pt x="22144" y="76806"/>
                  </a:lnTo>
                  <a:lnTo>
                    <a:pt x="21245" y="75862"/>
                  </a:lnTo>
                  <a:lnTo>
                    <a:pt x="20347" y="74829"/>
                  </a:lnTo>
                  <a:lnTo>
                    <a:pt x="19494" y="73796"/>
                  </a:lnTo>
                  <a:lnTo>
                    <a:pt x="18730" y="72763"/>
                  </a:lnTo>
                  <a:lnTo>
                    <a:pt x="17966" y="71640"/>
                  </a:lnTo>
                  <a:lnTo>
                    <a:pt x="17248" y="70517"/>
                  </a:lnTo>
                  <a:lnTo>
                    <a:pt x="16574" y="69395"/>
                  </a:lnTo>
                  <a:lnTo>
                    <a:pt x="15900" y="68182"/>
                  </a:lnTo>
                  <a:lnTo>
                    <a:pt x="14822" y="67014"/>
                  </a:lnTo>
                  <a:lnTo>
                    <a:pt x="13789" y="65801"/>
                  </a:lnTo>
                  <a:lnTo>
                    <a:pt x="12846" y="64499"/>
                  </a:lnTo>
                  <a:lnTo>
                    <a:pt x="11993" y="63196"/>
                  </a:lnTo>
                  <a:lnTo>
                    <a:pt x="11184" y="61804"/>
                  </a:lnTo>
                  <a:lnTo>
                    <a:pt x="10511" y="60367"/>
                  </a:lnTo>
                  <a:lnTo>
                    <a:pt x="9882" y="58884"/>
                  </a:lnTo>
                  <a:lnTo>
                    <a:pt x="9388" y="57357"/>
                  </a:lnTo>
                  <a:lnTo>
                    <a:pt x="8938" y="55830"/>
                  </a:lnTo>
                  <a:lnTo>
                    <a:pt x="8624" y="54258"/>
                  </a:lnTo>
                  <a:lnTo>
                    <a:pt x="8399" y="52686"/>
                  </a:lnTo>
                  <a:lnTo>
                    <a:pt x="8220" y="51069"/>
                  </a:lnTo>
                  <a:lnTo>
                    <a:pt x="8220" y="49497"/>
                  </a:lnTo>
                  <a:lnTo>
                    <a:pt x="8265" y="47880"/>
                  </a:lnTo>
                  <a:lnTo>
                    <a:pt x="8444" y="46308"/>
                  </a:lnTo>
                  <a:lnTo>
                    <a:pt x="8579" y="45500"/>
                  </a:lnTo>
                  <a:lnTo>
                    <a:pt x="8714" y="44736"/>
                  </a:lnTo>
                  <a:lnTo>
                    <a:pt x="8714" y="44691"/>
                  </a:lnTo>
                  <a:lnTo>
                    <a:pt x="8804" y="44691"/>
                  </a:lnTo>
                  <a:lnTo>
                    <a:pt x="8804" y="44736"/>
                  </a:lnTo>
                  <a:lnTo>
                    <a:pt x="8534" y="46308"/>
                  </a:lnTo>
                  <a:lnTo>
                    <a:pt x="8355" y="47880"/>
                  </a:lnTo>
                  <a:lnTo>
                    <a:pt x="8310" y="49452"/>
                  </a:lnTo>
                  <a:lnTo>
                    <a:pt x="8355" y="51024"/>
                  </a:lnTo>
                  <a:lnTo>
                    <a:pt x="8489" y="52551"/>
                  </a:lnTo>
                  <a:lnTo>
                    <a:pt x="8714" y="54123"/>
                  </a:lnTo>
                  <a:lnTo>
                    <a:pt x="9028" y="55651"/>
                  </a:lnTo>
                  <a:lnTo>
                    <a:pt x="9433" y="57178"/>
                  </a:lnTo>
                  <a:lnTo>
                    <a:pt x="9927" y="58660"/>
                  </a:lnTo>
                  <a:lnTo>
                    <a:pt x="10511" y="60142"/>
                  </a:lnTo>
                  <a:lnTo>
                    <a:pt x="11184" y="61534"/>
                  </a:lnTo>
                  <a:lnTo>
                    <a:pt x="11948" y="62927"/>
                  </a:lnTo>
                  <a:lnTo>
                    <a:pt x="12801" y="64274"/>
                  </a:lnTo>
                  <a:lnTo>
                    <a:pt x="13699" y="65532"/>
                  </a:lnTo>
                  <a:lnTo>
                    <a:pt x="14688" y="66745"/>
                  </a:lnTo>
                  <a:lnTo>
                    <a:pt x="15766" y="67912"/>
                  </a:lnTo>
                  <a:lnTo>
                    <a:pt x="15766" y="67912"/>
                  </a:lnTo>
                  <a:lnTo>
                    <a:pt x="14867" y="66071"/>
                  </a:lnTo>
                  <a:lnTo>
                    <a:pt x="14059" y="64184"/>
                  </a:lnTo>
                  <a:lnTo>
                    <a:pt x="13340" y="62253"/>
                  </a:lnTo>
                  <a:lnTo>
                    <a:pt x="12711" y="60277"/>
                  </a:lnTo>
                  <a:lnTo>
                    <a:pt x="12127" y="58301"/>
                  </a:lnTo>
                  <a:lnTo>
                    <a:pt x="11588" y="56324"/>
                  </a:lnTo>
                  <a:lnTo>
                    <a:pt x="11184" y="54303"/>
                  </a:lnTo>
                  <a:lnTo>
                    <a:pt x="10780" y="52282"/>
                  </a:lnTo>
                  <a:lnTo>
                    <a:pt x="10466" y="50306"/>
                  </a:lnTo>
                  <a:lnTo>
                    <a:pt x="10196" y="48284"/>
                  </a:lnTo>
                  <a:lnTo>
                    <a:pt x="9972" y="46353"/>
                  </a:lnTo>
                  <a:lnTo>
                    <a:pt x="9837" y="44422"/>
                  </a:lnTo>
                  <a:lnTo>
                    <a:pt x="9702" y="42490"/>
                  </a:lnTo>
                  <a:lnTo>
                    <a:pt x="9612" y="40649"/>
                  </a:lnTo>
                  <a:lnTo>
                    <a:pt x="9567" y="38852"/>
                  </a:lnTo>
                  <a:lnTo>
                    <a:pt x="9567" y="37101"/>
                  </a:lnTo>
                  <a:lnTo>
                    <a:pt x="9612" y="35708"/>
                  </a:lnTo>
                  <a:lnTo>
                    <a:pt x="9702" y="34361"/>
                  </a:lnTo>
                  <a:lnTo>
                    <a:pt x="9792" y="33013"/>
                  </a:lnTo>
                  <a:lnTo>
                    <a:pt x="9927" y="31666"/>
                  </a:lnTo>
                  <a:lnTo>
                    <a:pt x="10061" y="30274"/>
                  </a:lnTo>
                  <a:lnTo>
                    <a:pt x="10241" y="28926"/>
                  </a:lnTo>
                  <a:lnTo>
                    <a:pt x="10690" y="26276"/>
                  </a:lnTo>
                  <a:lnTo>
                    <a:pt x="11229" y="23626"/>
                  </a:lnTo>
                  <a:lnTo>
                    <a:pt x="11813" y="21111"/>
                  </a:lnTo>
                  <a:lnTo>
                    <a:pt x="12442" y="18641"/>
                  </a:lnTo>
                  <a:lnTo>
                    <a:pt x="13116" y="16350"/>
                  </a:lnTo>
                  <a:lnTo>
                    <a:pt x="13789" y="14149"/>
                  </a:lnTo>
                  <a:lnTo>
                    <a:pt x="14463" y="12173"/>
                  </a:lnTo>
                  <a:lnTo>
                    <a:pt x="15092" y="10331"/>
                  </a:lnTo>
                  <a:lnTo>
                    <a:pt x="15676" y="8714"/>
                  </a:lnTo>
                  <a:lnTo>
                    <a:pt x="16664" y="6199"/>
                  </a:lnTo>
                  <a:lnTo>
                    <a:pt x="17248" y="4762"/>
                  </a:lnTo>
                  <a:lnTo>
                    <a:pt x="15451" y="4358"/>
                  </a:lnTo>
                  <a:lnTo>
                    <a:pt x="13789" y="3908"/>
                  </a:lnTo>
                  <a:lnTo>
                    <a:pt x="12262" y="3414"/>
                  </a:lnTo>
                  <a:lnTo>
                    <a:pt x="10870" y="2875"/>
                  </a:lnTo>
                  <a:lnTo>
                    <a:pt x="10241" y="2606"/>
                  </a:lnTo>
                  <a:lnTo>
                    <a:pt x="9657" y="2291"/>
                  </a:lnTo>
                  <a:lnTo>
                    <a:pt x="9073" y="2022"/>
                  </a:lnTo>
                  <a:lnTo>
                    <a:pt x="8579" y="1708"/>
                  </a:lnTo>
                  <a:lnTo>
                    <a:pt x="8175" y="1348"/>
                  </a:lnTo>
                  <a:lnTo>
                    <a:pt x="7771" y="1034"/>
                  </a:lnTo>
                  <a:lnTo>
                    <a:pt x="7411" y="674"/>
                  </a:lnTo>
                  <a:lnTo>
                    <a:pt x="7142" y="315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5624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553;p59">
              <a:extLst>
                <a:ext uri="{FF2B5EF4-FFF2-40B4-BE49-F238E27FC236}">
                  <a16:creationId xmlns:a16="http://schemas.microsoft.com/office/drawing/2014/main" id="{0AD18F4E-0727-49FD-A058-D9E2E50933F2}"/>
                </a:ext>
              </a:extLst>
            </p:cNvPr>
            <p:cNvSpPr/>
            <p:nvPr/>
          </p:nvSpPr>
          <p:spPr>
            <a:xfrm>
              <a:off x="5471850" y="2911375"/>
              <a:ext cx="453675" cy="982550"/>
            </a:xfrm>
            <a:custGeom>
              <a:avLst/>
              <a:gdLst/>
              <a:ahLst/>
              <a:cxnLst/>
              <a:rect l="l" t="t" r="r" b="b"/>
              <a:pathLst>
                <a:path w="18147" h="39302" fill="none" extrusionOk="0">
                  <a:moveTo>
                    <a:pt x="17023" y="38808"/>
                  </a:moveTo>
                  <a:lnTo>
                    <a:pt x="17023" y="38808"/>
                  </a:lnTo>
                  <a:lnTo>
                    <a:pt x="15855" y="38179"/>
                  </a:lnTo>
                  <a:lnTo>
                    <a:pt x="14733" y="37460"/>
                  </a:lnTo>
                  <a:lnTo>
                    <a:pt x="13610" y="36741"/>
                  </a:lnTo>
                  <a:lnTo>
                    <a:pt x="12532" y="35933"/>
                  </a:lnTo>
                  <a:lnTo>
                    <a:pt x="11499" y="35080"/>
                  </a:lnTo>
                  <a:lnTo>
                    <a:pt x="10466" y="34181"/>
                  </a:lnTo>
                  <a:lnTo>
                    <a:pt x="9477" y="33238"/>
                  </a:lnTo>
                  <a:lnTo>
                    <a:pt x="8534" y="32250"/>
                  </a:lnTo>
                  <a:lnTo>
                    <a:pt x="7681" y="31172"/>
                  </a:lnTo>
                  <a:lnTo>
                    <a:pt x="6827" y="30094"/>
                  </a:lnTo>
                  <a:lnTo>
                    <a:pt x="6019" y="28971"/>
                  </a:lnTo>
                  <a:lnTo>
                    <a:pt x="5255" y="27803"/>
                  </a:lnTo>
                  <a:lnTo>
                    <a:pt x="4537" y="26591"/>
                  </a:lnTo>
                  <a:lnTo>
                    <a:pt x="3863" y="25378"/>
                  </a:lnTo>
                  <a:lnTo>
                    <a:pt x="3234" y="24075"/>
                  </a:lnTo>
                  <a:lnTo>
                    <a:pt x="2695" y="22773"/>
                  </a:lnTo>
                  <a:lnTo>
                    <a:pt x="2695" y="22773"/>
                  </a:lnTo>
                  <a:lnTo>
                    <a:pt x="2201" y="21470"/>
                  </a:lnTo>
                  <a:lnTo>
                    <a:pt x="1752" y="20168"/>
                  </a:lnTo>
                  <a:lnTo>
                    <a:pt x="1348" y="18820"/>
                  </a:lnTo>
                  <a:lnTo>
                    <a:pt x="989" y="17473"/>
                  </a:lnTo>
                  <a:lnTo>
                    <a:pt x="719" y="16081"/>
                  </a:lnTo>
                  <a:lnTo>
                    <a:pt x="450" y="14688"/>
                  </a:lnTo>
                  <a:lnTo>
                    <a:pt x="270" y="13296"/>
                  </a:lnTo>
                  <a:lnTo>
                    <a:pt x="135" y="11859"/>
                  </a:lnTo>
                  <a:lnTo>
                    <a:pt x="45" y="10421"/>
                  </a:lnTo>
                  <a:lnTo>
                    <a:pt x="0" y="8984"/>
                  </a:lnTo>
                  <a:lnTo>
                    <a:pt x="0" y="7502"/>
                  </a:lnTo>
                  <a:lnTo>
                    <a:pt x="90" y="6020"/>
                  </a:lnTo>
                  <a:lnTo>
                    <a:pt x="180" y="4537"/>
                  </a:lnTo>
                  <a:lnTo>
                    <a:pt x="360" y="3055"/>
                  </a:lnTo>
                  <a:lnTo>
                    <a:pt x="584" y="1573"/>
                  </a:lnTo>
                  <a:lnTo>
                    <a:pt x="854" y="46"/>
                  </a:lnTo>
                  <a:lnTo>
                    <a:pt x="854" y="46"/>
                  </a:lnTo>
                  <a:lnTo>
                    <a:pt x="899" y="1"/>
                  </a:lnTo>
                  <a:lnTo>
                    <a:pt x="899" y="1"/>
                  </a:lnTo>
                  <a:lnTo>
                    <a:pt x="899" y="1"/>
                  </a:lnTo>
                  <a:lnTo>
                    <a:pt x="944" y="46"/>
                  </a:lnTo>
                  <a:lnTo>
                    <a:pt x="944" y="91"/>
                  </a:lnTo>
                  <a:lnTo>
                    <a:pt x="944" y="91"/>
                  </a:lnTo>
                  <a:lnTo>
                    <a:pt x="674" y="1573"/>
                  </a:lnTo>
                  <a:lnTo>
                    <a:pt x="450" y="3055"/>
                  </a:lnTo>
                  <a:lnTo>
                    <a:pt x="315" y="4537"/>
                  </a:lnTo>
                  <a:lnTo>
                    <a:pt x="180" y="6020"/>
                  </a:lnTo>
                  <a:lnTo>
                    <a:pt x="135" y="7502"/>
                  </a:lnTo>
                  <a:lnTo>
                    <a:pt x="90" y="8939"/>
                  </a:lnTo>
                  <a:lnTo>
                    <a:pt x="135" y="10421"/>
                  </a:lnTo>
                  <a:lnTo>
                    <a:pt x="225" y="11859"/>
                  </a:lnTo>
                  <a:lnTo>
                    <a:pt x="360" y="13251"/>
                  </a:lnTo>
                  <a:lnTo>
                    <a:pt x="584" y="14688"/>
                  </a:lnTo>
                  <a:lnTo>
                    <a:pt x="809" y="16081"/>
                  </a:lnTo>
                  <a:lnTo>
                    <a:pt x="1078" y="17428"/>
                  </a:lnTo>
                  <a:lnTo>
                    <a:pt x="1438" y="18775"/>
                  </a:lnTo>
                  <a:lnTo>
                    <a:pt x="1842" y="20123"/>
                  </a:lnTo>
                  <a:lnTo>
                    <a:pt x="2291" y="21425"/>
                  </a:lnTo>
                  <a:lnTo>
                    <a:pt x="2785" y="22728"/>
                  </a:lnTo>
                  <a:lnTo>
                    <a:pt x="2785" y="22728"/>
                  </a:lnTo>
                  <a:lnTo>
                    <a:pt x="3324" y="24031"/>
                  </a:lnTo>
                  <a:lnTo>
                    <a:pt x="3953" y="25333"/>
                  </a:lnTo>
                  <a:lnTo>
                    <a:pt x="4627" y="26591"/>
                  </a:lnTo>
                  <a:lnTo>
                    <a:pt x="5345" y="27803"/>
                  </a:lnTo>
                  <a:lnTo>
                    <a:pt x="6109" y="28971"/>
                  </a:lnTo>
                  <a:lnTo>
                    <a:pt x="6917" y="30094"/>
                  </a:lnTo>
                  <a:lnTo>
                    <a:pt x="7771" y="31172"/>
                  </a:lnTo>
                  <a:lnTo>
                    <a:pt x="8669" y="32250"/>
                  </a:lnTo>
                  <a:lnTo>
                    <a:pt x="9612" y="33238"/>
                  </a:lnTo>
                  <a:lnTo>
                    <a:pt x="10600" y="34181"/>
                  </a:lnTo>
                  <a:lnTo>
                    <a:pt x="11633" y="35080"/>
                  </a:lnTo>
                  <a:lnTo>
                    <a:pt x="12666" y="35933"/>
                  </a:lnTo>
                  <a:lnTo>
                    <a:pt x="13789" y="36741"/>
                  </a:lnTo>
                  <a:lnTo>
                    <a:pt x="14912" y="37460"/>
                  </a:lnTo>
                  <a:lnTo>
                    <a:pt x="16035" y="38179"/>
                  </a:lnTo>
                  <a:lnTo>
                    <a:pt x="17203" y="38763"/>
                  </a:lnTo>
                  <a:lnTo>
                    <a:pt x="17203" y="38763"/>
                  </a:lnTo>
                  <a:lnTo>
                    <a:pt x="18101" y="39212"/>
                  </a:lnTo>
                  <a:lnTo>
                    <a:pt x="18101" y="39212"/>
                  </a:lnTo>
                  <a:lnTo>
                    <a:pt x="18146" y="39212"/>
                  </a:lnTo>
                  <a:lnTo>
                    <a:pt x="18146" y="39257"/>
                  </a:lnTo>
                  <a:lnTo>
                    <a:pt x="18056" y="39302"/>
                  </a:lnTo>
                  <a:lnTo>
                    <a:pt x="18056" y="39302"/>
                  </a:lnTo>
                  <a:lnTo>
                    <a:pt x="17023" y="388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554;p59">
              <a:extLst>
                <a:ext uri="{FF2B5EF4-FFF2-40B4-BE49-F238E27FC236}">
                  <a16:creationId xmlns:a16="http://schemas.microsoft.com/office/drawing/2014/main" id="{BE904C28-DD80-4DE0-83B1-A0D6C20E3B05}"/>
                </a:ext>
              </a:extLst>
            </p:cNvPr>
            <p:cNvSpPr/>
            <p:nvPr/>
          </p:nvSpPr>
          <p:spPr>
            <a:xfrm>
              <a:off x="5649250" y="2145575"/>
              <a:ext cx="14625" cy="87625"/>
            </a:xfrm>
            <a:custGeom>
              <a:avLst/>
              <a:gdLst/>
              <a:ahLst/>
              <a:cxnLst/>
              <a:rect l="l" t="t" r="r" b="b"/>
              <a:pathLst>
                <a:path w="585" h="3505" fill="none" extrusionOk="0">
                  <a:moveTo>
                    <a:pt x="46" y="3504"/>
                  </a:moveTo>
                  <a:lnTo>
                    <a:pt x="46" y="3504"/>
                  </a:lnTo>
                  <a:lnTo>
                    <a:pt x="1" y="3459"/>
                  </a:lnTo>
                  <a:lnTo>
                    <a:pt x="495" y="46"/>
                  </a:lnTo>
                  <a:lnTo>
                    <a:pt x="495" y="46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40" y="1"/>
                  </a:lnTo>
                  <a:lnTo>
                    <a:pt x="585" y="91"/>
                  </a:lnTo>
                  <a:lnTo>
                    <a:pt x="91" y="3459"/>
                  </a:lnTo>
                  <a:lnTo>
                    <a:pt x="46" y="3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555;p59">
              <a:extLst>
                <a:ext uri="{FF2B5EF4-FFF2-40B4-BE49-F238E27FC236}">
                  <a16:creationId xmlns:a16="http://schemas.microsoft.com/office/drawing/2014/main" id="{D1F9C49E-A314-47FA-9775-05687C52D2EC}"/>
                </a:ext>
              </a:extLst>
            </p:cNvPr>
            <p:cNvSpPr/>
            <p:nvPr/>
          </p:nvSpPr>
          <p:spPr>
            <a:xfrm>
              <a:off x="5550450" y="2125375"/>
              <a:ext cx="37075" cy="233575"/>
            </a:xfrm>
            <a:custGeom>
              <a:avLst/>
              <a:gdLst/>
              <a:ahLst/>
              <a:cxnLst/>
              <a:rect l="l" t="t" r="r" b="b"/>
              <a:pathLst>
                <a:path w="1483" h="9343" fill="none" extrusionOk="0">
                  <a:moveTo>
                    <a:pt x="45" y="9343"/>
                  </a:moveTo>
                  <a:lnTo>
                    <a:pt x="45" y="9343"/>
                  </a:lnTo>
                  <a:lnTo>
                    <a:pt x="45" y="9343"/>
                  </a:lnTo>
                  <a:lnTo>
                    <a:pt x="0" y="9298"/>
                  </a:lnTo>
                  <a:lnTo>
                    <a:pt x="1348" y="45"/>
                  </a:lnTo>
                  <a:lnTo>
                    <a:pt x="1348" y="45"/>
                  </a:lnTo>
                  <a:lnTo>
                    <a:pt x="1393" y="0"/>
                  </a:lnTo>
                  <a:lnTo>
                    <a:pt x="1438" y="0"/>
                  </a:lnTo>
                  <a:lnTo>
                    <a:pt x="1438" y="0"/>
                  </a:lnTo>
                  <a:lnTo>
                    <a:pt x="1483" y="90"/>
                  </a:lnTo>
                  <a:lnTo>
                    <a:pt x="135" y="9298"/>
                  </a:lnTo>
                  <a:lnTo>
                    <a:pt x="45" y="93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556;p59">
              <a:extLst>
                <a:ext uri="{FF2B5EF4-FFF2-40B4-BE49-F238E27FC236}">
                  <a16:creationId xmlns:a16="http://schemas.microsoft.com/office/drawing/2014/main" id="{5DC265A0-326C-46B1-BB07-561B68539DE3}"/>
                </a:ext>
              </a:extLst>
            </p:cNvPr>
            <p:cNvSpPr/>
            <p:nvPr/>
          </p:nvSpPr>
          <p:spPr>
            <a:xfrm>
              <a:off x="5366300" y="1961425"/>
              <a:ext cx="782675" cy="2069500"/>
            </a:xfrm>
            <a:custGeom>
              <a:avLst/>
              <a:gdLst/>
              <a:ahLst/>
              <a:cxnLst/>
              <a:rect l="l" t="t" r="r" b="b"/>
              <a:pathLst>
                <a:path w="31307" h="82780" fill="none" extrusionOk="0">
                  <a:moveTo>
                    <a:pt x="6917" y="1"/>
                  </a:moveTo>
                  <a:lnTo>
                    <a:pt x="6783" y="405"/>
                  </a:lnTo>
                  <a:lnTo>
                    <a:pt x="6783" y="405"/>
                  </a:lnTo>
                  <a:lnTo>
                    <a:pt x="6019" y="2875"/>
                  </a:lnTo>
                  <a:lnTo>
                    <a:pt x="5076" y="6424"/>
                  </a:lnTo>
                  <a:lnTo>
                    <a:pt x="4492" y="8535"/>
                  </a:lnTo>
                  <a:lnTo>
                    <a:pt x="3953" y="10870"/>
                  </a:lnTo>
                  <a:lnTo>
                    <a:pt x="3369" y="13385"/>
                  </a:lnTo>
                  <a:lnTo>
                    <a:pt x="2785" y="16080"/>
                  </a:lnTo>
                  <a:lnTo>
                    <a:pt x="2246" y="18955"/>
                  </a:lnTo>
                  <a:lnTo>
                    <a:pt x="1752" y="21919"/>
                  </a:lnTo>
                  <a:lnTo>
                    <a:pt x="1258" y="25018"/>
                  </a:lnTo>
                  <a:lnTo>
                    <a:pt x="854" y="28207"/>
                  </a:lnTo>
                  <a:lnTo>
                    <a:pt x="494" y="31441"/>
                  </a:lnTo>
                  <a:lnTo>
                    <a:pt x="225" y="34765"/>
                  </a:lnTo>
                  <a:lnTo>
                    <a:pt x="90" y="38089"/>
                  </a:lnTo>
                  <a:lnTo>
                    <a:pt x="45" y="39796"/>
                  </a:lnTo>
                  <a:lnTo>
                    <a:pt x="0" y="41457"/>
                  </a:lnTo>
                  <a:lnTo>
                    <a:pt x="0" y="41457"/>
                  </a:lnTo>
                  <a:lnTo>
                    <a:pt x="45" y="43479"/>
                  </a:lnTo>
                  <a:lnTo>
                    <a:pt x="90" y="45455"/>
                  </a:lnTo>
                  <a:lnTo>
                    <a:pt x="225" y="47431"/>
                  </a:lnTo>
                  <a:lnTo>
                    <a:pt x="405" y="49407"/>
                  </a:lnTo>
                  <a:lnTo>
                    <a:pt x="629" y="51384"/>
                  </a:lnTo>
                  <a:lnTo>
                    <a:pt x="899" y="53315"/>
                  </a:lnTo>
                  <a:lnTo>
                    <a:pt x="1213" y="55246"/>
                  </a:lnTo>
                  <a:lnTo>
                    <a:pt x="1617" y="57133"/>
                  </a:lnTo>
                  <a:lnTo>
                    <a:pt x="2111" y="58974"/>
                  </a:lnTo>
                  <a:lnTo>
                    <a:pt x="2650" y="60771"/>
                  </a:lnTo>
                  <a:lnTo>
                    <a:pt x="3234" y="62523"/>
                  </a:lnTo>
                  <a:lnTo>
                    <a:pt x="3908" y="64229"/>
                  </a:lnTo>
                  <a:lnTo>
                    <a:pt x="4672" y="65936"/>
                  </a:lnTo>
                  <a:lnTo>
                    <a:pt x="5525" y="67553"/>
                  </a:lnTo>
                  <a:lnTo>
                    <a:pt x="6423" y="69080"/>
                  </a:lnTo>
                  <a:lnTo>
                    <a:pt x="6917" y="69844"/>
                  </a:lnTo>
                  <a:lnTo>
                    <a:pt x="7411" y="70562"/>
                  </a:lnTo>
                  <a:lnTo>
                    <a:pt x="7411" y="70562"/>
                  </a:lnTo>
                  <a:lnTo>
                    <a:pt x="8444" y="71910"/>
                  </a:lnTo>
                  <a:lnTo>
                    <a:pt x="9522" y="73167"/>
                  </a:lnTo>
                  <a:lnTo>
                    <a:pt x="10645" y="74380"/>
                  </a:lnTo>
                  <a:lnTo>
                    <a:pt x="11858" y="75458"/>
                  </a:lnTo>
                  <a:lnTo>
                    <a:pt x="13160" y="76491"/>
                  </a:lnTo>
                  <a:lnTo>
                    <a:pt x="14463" y="77434"/>
                  </a:lnTo>
                  <a:lnTo>
                    <a:pt x="15900" y="78333"/>
                  </a:lnTo>
                  <a:lnTo>
                    <a:pt x="17338" y="79141"/>
                  </a:lnTo>
                  <a:lnTo>
                    <a:pt x="18865" y="79860"/>
                  </a:lnTo>
                  <a:lnTo>
                    <a:pt x="20482" y="80489"/>
                  </a:lnTo>
                  <a:lnTo>
                    <a:pt x="22099" y="81073"/>
                  </a:lnTo>
                  <a:lnTo>
                    <a:pt x="23850" y="81567"/>
                  </a:lnTo>
                  <a:lnTo>
                    <a:pt x="25602" y="81971"/>
                  </a:lnTo>
                  <a:lnTo>
                    <a:pt x="27444" y="82330"/>
                  </a:lnTo>
                  <a:lnTo>
                    <a:pt x="29330" y="82600"/>
                  </a:lnTo>
                  <a:lnTo>
                    <a:pt x="31306" y="82779"/>
                  </a:lnTo>
                  <a:lnTo>
                    <a:pt x="31306" y="82779"/>
                  </a:lnTo>
                  <a:lnTo>
                    <a:pt x="30004" y="82195"/>
                  </a:lnTo>
                  <a:lnTo>
                    <a:pt x="28746" y="81567"/>
                  </a:lnTo>
                  <a:lnTo>
                    <a:pt x="27533" y="80893"/>
                  </a:lnTo>
                  <a:lnTo>
                    <a:pt x="26366" y="80174"/>
                  </a:lnTo>
                  <a:lnTo>
                    <a:pt x="25243" y="79411"/>
                  </a:lnTo>
                  <a:lnTo>
                    <a:pt x="24165" y="78557"/>
                  </a:lnTo>
                  <a:lnTo>
                    <a:pt x="23132" y="77704"/>
                  </a:lnTo>
                  <a:lnTo>
                    <a:pt x="22144" y="76806"/>
                  </a:lnTo>
                  <a:lnTo>
                    <a:pt x="21245" y="75862"/>
                  </a:lnTo>
                  <a:lnTo>
                    <a:pt x="20347" y="74829"/>
                  </a:lnTo>
                  <a:lnTo>
                    <a:pt x="19494" y="73796"/>
                  </a:lnTo>
                  <a:lnTo>
                    <a:pt x="18730" y="72763"/>
                  </a:lnTo>
                  <a:lnTo>
                    <a:pt x="17966" y="71640"/>
                  </a:lnTo>
                  <a:lnTo>
                    <a:pt x="17248" y="70517"/>
                  </a:lnTo>
                  <a:lnTo>
                    <a:pt x="16574" y="69395"/>
                  </a:lnTo>
                  <a:lnTo>
                    <a:pt x="15900" y="68182"/>
                  </a:lnTo>
                  <a:lnTo>
                    <a:pt x="15900" y="68182"/>
                  </a:lnTo>
                  <a:lnTo>
                    <a:pt x="15900" y="68182"/>
                  </a:lnTo>
                  <a:lnTo>
                    <a:pt x="14822" y="67014"/>
                  </a:lnTo>
                  <a:lnTo>
                    <a:pt x="13789" y="65801"/>
                  </a:lnTo>
                  <a:lnTo>
                    <a:pt x="12846" y="64499"/>
                  </a:lnTo>
                  <a:lnTo>
                    <a:pt x="11993" y="63196"/>
                  </a:lnTo>
                  <a:lnTo>
                    <a:pt x="11184" y="61804"/>
                  </a:lnTo>
                  <a:lnTo>
                    <a:pt x="10511" y="60367"/>
                  </a:lnTo>
                  <a:lnTo>
                    <a:pt x="9882" y="58884"/>
                  </a:lnTo>
                  <a:lnTo>
                    <a:pt x="9388" y="57357"/>
                  </a:lnTo>
                  <a:lnTo>
                    <a:pt x="8938" y="55830"/>
                  </a:lnTo>
                  <a:lnTo>
                    <a:pt x="8624" y="54258"/>
                  </a:lnTo>
                  <a:lnTo>
                    <a:pt x="8399" y="52686"/>
                  </a:lnTo>
                  <a:lnTo>
                    <a:pt x="8220" y="51069"/>
                  </a:lnTo>
                  <a:lnTo>
                    <a:pt x="8220" y="49497"/>
                  </a:lnTo>
                  <a:lnTo>
                    <a:pt x="8265" y="47880"/>
                  </a:lnTo>
                  <a:lnTo>
                    <a:pt x="8444" y="46308"/>
                  </a:lnTo>
                  <a:lnTo>
                    <a:pt x="8579" y="45500"/>
                  </a:lnTo>
                  <a:lnTo>
                    <a:pt x="8714" y="44736"/>
                  </a:lnTo>
                  <a:lnTo>
                    <a:pt x="8714" y="44736"/>
                  </a:lnTo>
                  <a:lnTo>
                    <a:pt x="8714" y="44691"/>
                  </a:lnTo>
                  <a:lnTo>
                    <a:pt x="8759" y="44691"/>
                  </a:lnTo>
                  <a:lnTo>
                    <a:pt x="8759" y="44691"/>
                  </a:lnTo>
                  <a:lnTo>
                    <a:pt x="8759" y="44691"/>
                  </a:lnTo>
                  <a:lnTo>
                    <a:pt x="8804" y="44691"/>
                  </a:lnTo>
                  <a:lnTo>
                    <a:pt x="8804" y="44736"/>
                  </a:lnTo>
                  <a:lnTo>
                    <a:pt x="8804" y="44736"/>
                  </a:lnTo>
                  <a:lnTo>
                    <a:pt x="8534" y="46308"/>
                  </a:lnTo>
                  <a:lnTo>
                    <a:pt x="8355" y="47880"/>
                  </a:lnTo>
                  <a:lnTo>
                    <a:pt x="8310" y="49452"/>
                  </a:lnTo>
                  <a:lnTo>
                    <a:pt x="8355" y="51024"/>
                  </a:lnTo>
                  <a:lnTo>
                    <a:pt x="8489" y="52551"/>
                  </a:lnTo>
                  <a:lnTo>
                    <a:pt x="8714" y="54123"/>
                  </a:lnTo>
                  <a:lnTo>
                    <a:pt x="9028" y="55651"/>
                  </a:lnTo>
                  <a:lnTo>
                    <a:pt x="9433" y="57178"/>
                  </a:lnTo>
                  <a:lnTo>
                    <a:pt x="9927" y="58660"/>
                  </a:lnTo>
                  <a:lnTo>
                    <a:pt x="10511" y="60142"/>
                  </a:lnTo>
                  <a:lnTo>
                    <a:pt x="11184" y="61534"/>
                  </a:lnTo>
                  <a:lnTo>
                    <a:pt x="11948" y="62927"/>
                  </a:lnTo>
                  <a:lnTo>
                    <a:pt x="12801" y="64274"/>
                  </a:lnTo>
                  <a:lnTo>
                    <a:pt x="13699" y="65532"/>
                  </a:lnTo>
                  <a:lnTo>
                    <a:pt x="14688" y="66745"/>
                  </a:lnTo>
                  <a:lnTo>
                    <a:pt x="15766" y="67912"/>
                  </a:lnTo>
                  <a:lnTo>
                    <a:pt x="15766" y="67912"/>
                  </a:lnTo>
                  <a:lnTo>
                    <a:pt x="15766" y="67912"/>
                  </a:lnTo>
                  <a:lnTo>
                    <a:pt x="15766" y="67912"/>
                  </a:lnTo>
                  <a:lnTo>
                    <a:pt x="14867" y="66071"/>
                  </a:lnTo>
                  <a:lnTo>
                    <a:pt x="14059" y="64184"/>
                  </a:lnTo>
                  <a:lnTo>
                    <a:pt x="13340" y="62253"/>
                  </a:lnTo>
                  <a:lnTo>
                    <a:pt x="12711" y="60277"/>
                  </a:lnTo>
                  <a:lnTo>
                    <a:pt x="12127" y="58301"/>
                  </a:lnTo>
                  <a:lnTo>
                    <a:pt x="11588" y="56324"/>
                  </a:lnTo>
                  <a:lnTo>
                    <a:pt x="11184" y="54303"/>
                  </a:lnTo>
                  <a:lnTo>
                    <a:pt x="10780" y="52282"/>
                  </a:lnTo>
                  <a:lnTo>
                    <a:pt x="10466" y="50306"/>
                  </a:lnTo>
                  <a:lnTo>
                    <a:pt x="10196" y="48284"/>
                  </a:lnTo>
                  <a:lnTo>
                    <a:pt x="9972" y="46353"/>
                  </a:lnTo>
                  <a:lnTo>
                    <a:pt x="9837" y="44422"/>
                  </a:lnTo>
                  <a:lnTo>
                    <a:pt x="9702" y="42490"/>
                  </a:lnTo>
                  <a:lnTo>
                    <a:pt x="9612" y="40649"/>
                  </a:lnTo>
                  <a:lnTo>
                    <a:pt x="9567" y="38852"/>
                  </a:lnTo>
                  <a:lnTo>
                    <a:pt x="9567" y="37101"/>
                  </a:lnTo>
                  <a:lnTo>
                    <a:pt x="9567" y="37101"/>
                  </a:lnTo>
                  <a:lnTo>
                    <a:pt x="9612" y="35708"/>
                  </a:lnTo>
                  <a:lnTo>
                    <a:pt x="9702" y="34361"/>
                  </a:lnTo>
                  <a:lnTo>
                    <a:pt x="9792" y="33013"/>
                  </a:lnTo>
                  <a:lnTo>
                    <a:pt x="9927" y="31666"/>
                  </a:lnTo>
                  <a:lnTo>
                    <a:pt x="10061" y="30274"/>
                  </a:lnTo>
                  <a:lnTo>
                    <a:pt x="10241" y="28926"/>
                  </a:lnTo>
                  <a:lnTo>
                    <a:pt x="10690" y="26276"/>
                  </a:lnTo>
                  <a:lnTo>
                    <a:pt x="11229" y="23626"/>
                  </a:lnTo>
                  <a:lnTo>
                    <a:pt x="11813" y="21111"/>
                  </a:lnTo>
                  <a:lnTo>
                    <a:pt x="12442" y="18641"/>
                  </a:lnTo>
                  <a:lnTo>
                    <a:pt x="13116" y="16350"/>
                  </a:lnTo>
                  <a:lnTo>
                    <a:pt x="13789" y="14149"/>
                  </a:lnTo>
                  <a:lnTo>
                    <a:pt x="14463" y="12173"/>
                  </a:lnTo>
                  <a:lnTo>
                    <a:pt x="15092" y="10331"/>
                  </a:lnTo>
                  <a:lnTo>
                    <a:pt x="15676" y="8714"/>
                  </a:lnTo>
                  <a:lnTo>
                    <a:pt x="16664" y="6199"/>
                  </a:lnTo>
                  <a:lnTo>
                    <a:pt x="17248" y="4762"/>
                  </a:lnTo>
                  <a:lnTo>
                    <a:pt x="17248" y="4762"/>
                  </a:lnTo>
                  <a:lnTo>
                    <a:pt x="15451" y="4358"/>
                  </a:lnTo>
                  <a:lnTo>
                    <a:pt x="13789" y="3908"/>
                  </a:lnTo>
                  <a:lnTo>
                    <a:pt x="12262" y="3414"/>
                  </a:lnTo>
                  <a:lnTo>
                    <a:pt x="10870" y="2875"/>
                  </a:lnTo>
                  <a:lnTo>
                    <a:pt x="10241" y="2606"/>
                  </a:lnTo>
                  <a:lnTo>
                    <a:pt x="9657" y="2291"/>
                  </a:lnTo>
                  <a:lnTo>
                    <a:pt x="9073" y="2022"/>
                  </a:lnTo>
                  <a:lnTo>
                    <a:pt x="8579" y="1708"/>
                  </a:lnTo>
                  <a:lnTo>
                    <a:pt x="8175" y="1348"/>
                  </a:lnTo>
                  <a:lnTo>
                    <a:pt x="7771" y="1034"/>
                  </a:lnTo>
                  <a:lnTo>
                    <a:pt x="7411" y="674"/>
                  </a:lnTo>
                  <a:lnTo>
                    <a:pt x="7142" y="315"/>
                  </a:lnTo>
                  <a:lnTo>
                    <a:pt x="69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557;p59">
              <a:extLst>
                <a:ext uri="{FF2B5EF4-FFF2-40B4-BE49-F238E27FC236}">
                  <a16:creationId xmlns:a16="http://schemas.microsoft.com/office/drawing/2014/main" id="{A5D99F67-B2EE-4882-A2E1-F0486686A294}"/>
                </a:ext>
              </a:extLst>
            </p:cNvPr>
            <p:cNvSpPr/>
            <p:nvPr/>
          </p:nvSpPr>
          <p:spPr>
            <a:xfrm>
              <a:off x="5647025" y="1922125"/>
              <a:ext cx="113425" cy="87625"/>
            </a:xfrm>
            <a:custGeom>
              <a:avLst/>
              <a:gdLst/>
              <a:ahLst/>
              <a:cxnLst/>
              <a:rect l="l" t="t" r="r" b="b"/>
              <a:pathLst>
                <a:path w="4537" h="3505" extrusionOk="0">
                  <a:moveTo>
                    <a:pt x="0" y="1"/>
                  </a:moveTo>
                  <a:lnTo>
                    <a:pt x="0" y="315"/>
                  </a:lnTo>
                  <a:lnTo>
                    <a:pt x="0" y="540"/>
                  </a:lnTo>
                  <a:lnTo>
                    <a:pt x="45" y="764"/>
                  </a:lnTo>
                  <a:lnTo>
                    <a:pt x="180" y="989"/>
                  </a:lnTo>
                  <a:lnTo>
                    <a:pt x="315" y="1213"/>
                  </a:lnTo>
                  <a:lnTo>
                    <a:pt x="449" y="1438"/>
                  </a:lnTo>
                  <a:lnTo>
                    <a:pt x="674" y="1663"/>
                  </a:lnTo>
                  <a:lnTo>
                    <a:pt x="1213" y="2067"/>
                  </a:lnTo>
                  <a:lnTo>
                    <a:pt x="1842" y="2471"/>
                  </a:lnTo>
                  <a:lnTo>
                    <a:pt x="2650" y="2830"/>
                  </a:lnTo>
                  <a:lnTo>
                    <a:pt x="3548" y="3190"/>
                  </a:lnTo>
                  <a:lnTo>
                    <a:pt x="4537" y="3504"/>
                  </a:lnTo>
                  <a:lnTo>
                    <a:pt x="3593" y="3145"/>
                  </a:lnTo>
                  <a:lnTo>
                    <a:pt x="2785" y="2741"/>
                  </a:lnTo>
                  <a:lnTo>
                    <a:pt x="2066" y="2291"/>
                  </a:lnTo>
                  <a:lnTo>
                    <a:pt x="1482" y="1842"/>
                  </a:lnTo>
                  <a:lnTo>
                    <a:pt x="988" y="1393"/>
                  </a:lnTo>
                  <a:lnTo>
                    <a:pt x="584" y="944"/>
                  </a:lnTo>
                  <a:lnTo>
                    <a:pt x="270" y="4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0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558;p59">
              <a:extLst>
                <a:ext uri="{FF2B5EF4-FFF2-40B4-BE49-F238E27FC236}">
                  <a16:creationId xmlns:a16="http://schemas.microsoft.com/office/drawing/2014/main" id="{8BF75957-3C90-46B1-91DC-0ED3CB807F7F}"/>
                </a:ext>
              </a:extLst>
            </p:cNvPr>
            <p:cNvSpPr/>
            <p:nvPr/>
          </p:nvSpPr>
          <p:spPr>
            <a:xfrm>
              <a:off x="5647025" y="1922125"/>
              <a:ext cx="113425" cy="87625"/>
            </a:xfrm>
            <a:custGeom>
              <a:avLst/>
              <a:gdLst/>
              <a:ahLst/>
              <a:cxnLst/>
              <a:rect l="l" t="t" r="r" b="b"/>
              <a:pathLst>
                <a:path w="4537" h="350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315"/>
                  </a:lnTo>
                  <a:lnTo>
                    <a:pt x="0" y="315"/>
                  </a:lnTo>
                  <a:lnTo>
                    <a:pt x="0" y="540"/>
                  </a:lnTo>
                  <a:lnTo>
                    <a:pt x="45" y="764"/>
                  </a:lnTo>
                  <a:lnTo>
                    <a:pt x="180" y="989"/>
                  </a:lnTo>
                  <a:lnTo>
                    <a:pt x="315" y="1213"/>
                  </a:lnTo>
                  <a:lnTo>
                    <a:pt x="449" y="1438"/>
                  </a:lnTo>
                  <a:lnTo>
                    <a:pt x="674" y="1663"/>
                  </a:lnTo>
                  <a:lnTo>
                    <a:pt x="1213" y="2067"/>
                  </a:lnTo>
                  <a:lnTo>
                    <a:pt x="1842" y="2471"/>
                  </a:lnTo>
                  <a:lnTo>
                    <a:pt x="2650" y="2830"/>
                  </a:lnTo>
                  <a:lnTo>
                    <a:pt x="3548" y="3190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4537" y="3504"/>
                  </a:lnTo>
                  <a:lnTo>
                    <a:pt x="3593" y="3145"/>
                  </a:lnTo>
                  <a:lnTo>
                    <a:pt x="2785" y="2741"/>
                  </a:lnTo>
                  <a:lnTo>
                    <a:pt x="2066" y="2291"/>
                  </a:lnTo>
                  <a:lnTo>
                    <a:pt x="1482" y="1842"/>
                  </a:lnTo>
                  <a:lnTo>
                    <a:pt x="988" y="1393"/>
                  </a:lnTo>
                  <a:lnTo>
                    <a:pt x="584" y="944"/>
                  </a:lnTo>
                  <a:lnTo>
                    <a:pt x="270" y="45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559;p59">
              <a:extLst>
                <a:ext uri="{FF2B5EF4-FFF2-40B4-BE49-F238E27FC236}">
                  <a16:creationId xmlns:a16="http://schemas.microsoft.com/office/drawing/2014/main" id="{01E07C4E-EE12-4E03-B4FE-FBA4CB515E06}"/>
                </a:ext>
              </a:extLst>
            </p:cNvPr>
            <p:cNvSpPr/>
            <p:nvPr/>
          </p:nvSpPr>
          <p:spPr>
            <a:xfrm>
              <a:off x="5547075" y="1849150"/>
              <a:ext cx="330150" cy="220100"/>
            </a:xfrm>
            <a:custGeom>
              <a:avLst/>
              <a:gdLst/>
              <a:ahLst/>
              <a:cxnLst/>
              <a:rect l="l" t="t" r="r" b="b"/>
              <a:pathLst>
                <a:path w="13206" h="8804" extrusionOk="0">
                  <a:moveTo>
                    <a:pt x="3684" y="0"/>
                  </a:moveTo>
                  <a:lnTo>
                    <a:pt x="2830" y="404"/>
                  </a:lnTo>
                  <a:lnTo>
                    <a:pt x="2112" y="809"/>
                  </a:lnTo>
                  <a:lnTo>
                    <a:pt x="1483" y="1213"/>
                  </a:lnTo>
                  <a:lnTo>
                    <a:pt x="944" y="1662"/>
                  </a:lnTo>
                  <a:lnTo>
                    <a:pt x="540" y="2066"/>
                  </a:lnTo>
                  <a:lnTo>
                    <a:pt x="225" y="2515"/>
                  </a:lnTo>
                  <a:lnTo>
                    <a:pt x="135" y="2740"/>
                  </a:lnTo>
                  <a:lnTo>
                    <a:pt x="46" y="2965"/>
                  </a:lnTo>
                  <a:lnTo>
                    <a:pt x="1" y="3189"/>
                  </a:lnTo>
                  <a:lnTo>
                    <a:pt x="1" y="3369"/>
                  </a:lnTo>
                  <a:lnTo>
                    <a:pt x="46" y="3773"/>
                  </a:lnTo>
                  <a:lnTo>
                    <a:pt x="180" y="4132"/>
                  </a:lnTo>
                  <a:lnTo>
                    <a:pt x="405" y="4492"/>
                  </a:lnTo>
                  <a:lnTo>
                    <a:pt x="719" y="4896"/>
                  </a:lnTo>
                  <a:lnTo>
                    <a:pt x="1079" y="5255"/>
                  </a:lnTo>
                  <a:lnTo>
                    <a:pt x="1573" y="5615"/>
                  </a:lnTo>
                  <a:lnTo>
                    <a:pt x="2112" y="5974"/>
                  </a:lnTo>
                  <a:lnTo>
                    <a:pt x="2741" y="6333"/>
                  </a:lnTo>
                  <a:lnTo>
                    <a:pt x="3459" y="6693"/>
                  </a:lnTo>
                  <a:lnTo>
                    <a:pt x="4268" y="7007"/>
                  </a:lnTo>
                  <a:lnTo>
                    <a:pt x="5121" y="7321"/>
                  </a:lnTo>
                  <a:lnTo>
                    <a:pt x="6064" y="7681"/>
                  </a:lnTo>
                  <a:lnTo>
                    <a:pt x="7052" y="7950"/>
                  </a:lnTo>
                  <a:lnTo>
                    <a:pt x="8175" y="8265"/>
                  </a:lnTo>
                  <a:lnTo>
                    <a:pt x="9298" y="8534"/>
                  </a:lnTo>
                  <a:lnTo>
                    <a:pt x="10556" y="8804"/>
                  </a:lnTo>
                  <a:lnTo>
                    <a:pt x="13206" y="7501"/>
                  </a:lnTo>
                  <a:lnTo>
                    <a:pt x="13161" y="7456"/>
                  </a:lnTo>
                  <a:lnTo>
                    <a:pt x="11813" y="7276"/>
                  </a:lnTo>
                  <a:lnTo>
                    <a:pt x="10601" y="7007"/>
                  </a:lnTo>
                  <a:lnTo>
                    <a:pt x="9523" y="6738"/>
                  </a:lnTo>
                  <a:lnTo>
                    <a:pt x="8535" y="6423"/>
                  </a:lnTo>
                  <a:lnTo>
                    <a:pt x="7546" y="6109"/>
                  </a:lnTo>
                  <a:lnTo>
                    <a:pt x="6648" y="5749"/>
                  </a:lnTo>
                  <a:lnTo>
                    <a:pt x="5840" y="5390"/>
                  </a:lnTo>
                  <a:lnTo>
                    <a:pt x="5211" y="4986"/>
                  </a:lnTo>
                  <a:lnTo>
                    <a:pt x="4672" y="4582"/>
                  </a:lnTo>
                  <a:lnTo>
                    <a:pt x="4447" y="4357"/>
                  </a:lnTo>
                  <a:lnTo>
                    <a:pt x="4313" y="4132"/>
                  </a:lnTo>
                  <a:lnTo>
                    <a:pt x="4178" y="3908"/>
                  </a:lnTo>
                  <a:lnTo>
                    <a:pt x="4043" y="3683"/>
                  </a:lnTo>
                  <a:lnTo>
                    <a:pt x="3998" y="3459"/>
                  </a:lnTo>
                  <a:lnTo>
                    <a:pt x="3998" y="3234"/>
                  </a:lnTo>
                  <a:lnTo>
                    <a:pt x="3998" y="2920"/>
                  </a:lnTo>
                  <a:lnTo>
                    <a:pt x="3863" y="2471"/>
                  </a:lnTo>
                  <a:lnTo>
                    <a:pt x="3729" y="2066"/>
                  </a:lnTo>
                  <a:lnTo>
                    <a:pt x="3639" y="1662"/>
                  </a:lnTo>
                  <a:lnTo>
                    <a:pt x="3594" y="1303"/>
                  </a:lnTo>
                  <a:lnTo>
                    <a:pt x="3594" y="943"/>
                  </a:lnTo>
                  <a:lnTo>
                    <a:pt x="3594" y="584"/>
                  </a:lnTo>
                  <a:lnTo>
                    <a:pt x="3684" y="0"/>
                  </a:lnTo>
                  <a:close/>
                </a:path>
              </a:pathLst>
            </a:custGeom>
            <a:solidFill>
              <a:srgbClr val="9D4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560;p59">
              <a:extLst>
                <a:ext uri="{FF2B5EF4-FFF2-40B4-BE49-F238E27FC236}">
                  <a16:creationId xmlns:a16="http://schemas.microsoft.com/office/drawing/2014/main" id="{E0DE1230-6CC9-4AB5-B41F-E7C313FACF91}"/>
                </a:ext>
              </a:extLst>
            </p:cNvPr>
            <p:cNvSpPr/>
            <p:nvPr/>
          </p:nvSpPr>
          <p:spPr>
            <a:xfrm>
              <a:off x="5547075" y="1849150"/>
              <a:ext cx="330150" cy="220100"/>
            </a:xfrm>
            <a:custGeom>
              <a:avLst/>
              <a:gdLst/>
              <a:ahLst/>
              <a:cxnLst/>
              <a:rect l="l" t="t" r="r" b="b"/>
              <a:pathLst>
                <a:path w="13206" h="8804" fill="none" extrusionOk="0">
                  <a:moveTo>
                    <a:pt x="3684" y="0"/>
                  </a:moveTo>
                  <a:lnTo>
                    <a:pt x="3684" y="0"/>
                  </a:lnTo>
                  <a:lnTo>
                    <a:pt x="2830" y="404"/>
                  </a:lnTo>
                  <a:lnTo>
                    <a:pt x="2112" y="809"/>
                  </a:lnTo>
                  <a:lnTo>
                    <a:pt x="1483" y="1213"/>
                  </a:lnTo>
                  <a:lnTo>
                    <a:pt x="944" y="1662"/>
                  </a:lnTo>
                  <a:lnTo>
                    <a:pt x="540" y="2066"/>
                  </a:lnTo>
                  <a:lnTo>
                    <a:pt x="225" y="2515"/>
                  </a:lnTo>
                  <a:lnTo>
                    <a:pt x="135" y="2740"/>
                  </a:lnTo>
                  <a:lnTo>
                    <a:pt x="46" y="2965"/>
                  </a:lnTo>
                  <a:lnTo>
                    <a:pt x="1" y="3189"/>
                  </a:lnTo>
                  <a:lnTo>
                    <a:pt x="1" y="3369"/>
                  </a:lnTo>
                  <a:lnTo>
                    <a:pt x="1" y="3369"/>
                  </a:lnTo>
                  <a:lnTo>
                    <a:pt x="46" y="3773"/>
                  </a:lnTo>
                  <a:lnTo>
                    <a:pt x="180" y="4132"/>
                  </a:lnTo>
                  <a:lnTo>
                    <a:pt x="405" y="4492"/>
                  </a:lnTo>
                  <a:lnTo>
                    <a:pt x="719" y="4896"/>
                  </a:lnTo>
                  <a:lnTo>
                    <a:pt x="1079" y="5255"/>
                  </a:lnTo>
                  <a:lnTo>
                    <a:pt x="1573" y="5615"/>
                  </a:lnTo>
                  <a:lnTo>
                    <a:pt x="2112" y="5974"/>
                  </a:lnTo>
                  <a:lnTo>
                    <a:pt x="2741" y="6333"/>
                  </a:lnTo>
                  <a:lnTo>
                    <a:pt x="3459" y="6693"/>
                  </a:lnTo>
                  <a:lnTo>
                    <a:pt x="4268" y="7007"/>
                  </a:lnTo>
                  <a:lnTo>
                    <a:pt x="5121" y="7321"/>
                  </a:lnTo>
                  <a:lnTo>
                    <a:pt x="6064" y="7681"/>
                  </a:lnTo>
                  <a:lnTo>
                    <a:pt x="7052" y="7950"/>
                  </a:lnTo>
                  <a:lnTo>
                    <a:pt x="8175" y="8265"/>
                  </a:lnTo>
                  <a:lnTo>
                    <a:pt x="9298" y="8534"/>
                  </a:lnTo>
                  <a:lnTo>
                    <a:pt x="10556" y="8804"/>
                  </a:lnTo>
                  <a:lnTo>
                    <a:pt x="13206" y="7501"/>
                  </a:lnTo>
                  <a:lnTo>
                    <a:pt x="13206" y="7501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3161" y="7456"/>
                  </a:lnTo>
                  <a:lnTo>
                    <a:pt x="11813" y="7276"/>
                  </a:lnTo>
                  <a:lnTo>
                    <a:pt x="10601" y="7007"/>
                  </a:lnTo>
                  <a:lnTo>
                    <a:pt x="9523" y="6738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8535" y="6423"/>
                  </a:lnTo>
                  <a:lnTo>
                    <a:pt x="7546" y="6109"/>
                  </a:lnTo>
                  <a:lnTo>
                    <a:pt x="6648" y="5749"/>
                  </a:lnTo>
                  <a:lnTo>
                    <a:pt x="5840" y="5390"/>
                  </a:lnTo>
                  <a:lnTo>
                    <a:pt x="5211" y="4986"/>
                  </a:lnTo>
                  <a:lnTo>
                    <a:pt x="4672" y="4582"/>
                  </a:lnTo>
                  <a:lnTo>
                    <a:pt x="4447" y="4357"/>
                  </a:lnTo>
                  <a:lnTo>
                    <a:pt x="4313" y="4132"/>
                  </a:lnTo>
                  <a:lnTo>
                    <a:pt x="4178" y="3908"/>
                  </a:lnTo>
                  <a:lnTo>
                    <a:pt x="4043" y="3683"/>
                  </a:lnTo>
                  <a:lnTo>
                    <a:pt x="3998" y="3459"/>
                  </a:lnTo>
                  <a:lnTo>
                    <a:pt x="3998" y="3234"/>
                  </a:lnTo>
                  <a:lnTo>
                    <a:pt x="3998" y="3234"/>
                  </a:lnTo>
                  <a:lnTo>
                    <a:pt x="3998" y="2920"/>
                  </a:lnTo>
                  <a:lnTo>
                    <a:pt x="3998" y="2920"/>
                  </a:lnTo>
                  <a:lnTo>
                    <a:pt x="3998" y="2920"/>
                  </a:lnTo>
                  <a:lnTo>
                    <a:pt x="3998" y="2920"/>
                  </a:lnTo>
                  <a:lnTo>
                    <a:pt x="3863" y="2471"/>
                  </a:lnTo>
                  <a:lnTo>
                    <a:pt x="3729" y="2066"/>
                  </a:lnTo>
                  <a:lnTo>
                    <a:pt x="3639" y="1662"/>
                  </a:lnTo>
                  <a:lnTo>
                    <a:pt x="3594" y="1303"/>
                  </a:lnTo>
                  <a:lnTo>
                    <a:pt x="3594" y="943"/>
                  </a:lnTo>
                  <a:lnTo>
                    <a:pt x="3594" y="584"/>
                  </a:lnTo>
                  <a:lnTo>
                    <a:pt x="368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561;p59">
              <a:extLst>
                <a:ext uri="{FF2B5EF4-FFF2-40B4-BE49-F238E27FC236}">
                  <a16:creationId xmlns:a16="http://schemas.microsoft.com/office/drawing/2014/main" id="{715C6914-FD8A-4D78-A3E6-77D98CECC70F}"/>
                </a:ext>
              </a:extLst>
            </p:cNvPr>
            <p:cNvSpPr/>
            <p:nvPr/>
          </p:nvSpPr>
          <p:spPr>
            <a:xfrm>
              <a:off x="5904150" y="3999450"/>
              <a:ext cx="267275" cy="102200"/>
            </a:xfrm>
            <a:custGeom>
              <a:avLst/>
              <a:gdLst/>
              <a:ahLst/>
              <a:cxnLst/>
              <a:rect l="l" t="t" r="r" b="b"/>
              <a:pathLst>
                <a:path w="10691" h="4088" extrusionOk="0">
                  <a:moveTo>
                    <a:pt x="1" y="1"/>
                  </a:moveTo>
                  <a:lnTo>
                    <a:pt x="1" y="1528"/>
                  </a:lnTo>
                  <a:lnTo>
                    <a:pt x="91" y="1573"/>
                  </a:lnTo>
                  <a:lnTo>
                    <a:pt x="540" y="1842"/>
                  </a:lnTo>
                  <a:lnTo>
                    <a:pt x="1213" y="2112"/>
                  </a:lnTo>
                  <a:lnTo>
                    <a:pt x="2067" y="2471"/>
                  </a:lnTo>
                  <a:lnTo>
                    <a:pt x="3235" y="2875"/>
                  </a:lnTo>
                  <a:lnTo>
                    <a:pt x="4582" y="3235"/>
                  </a:lnTo>
                  <a:lnTo>
                    <a:pt x="6199" y="3594"/>
                  </a:lnTo>
                  <a:lnTo>
                    <a:pt x="7097" y="3729"/>
                  </a:lnTo>
                  <a:lnTo>
                    <a:pt x="8085" y="3863"/>
                  </a:lnTo>
                  <a:lnTo>
                    <a:pt x="9163" y="3998"/>
                  </a:lnTo>
                  <a:lnTo>
                    <a:pt x="10241" y="4088"/>
                  </a:lnTo>
                  <a:lnTo>
                    <a:pt x="10691" y="1887"/>
                  </a:lnTo>
                  <a:lnTo>
                    <a:pt x="9298" y="1797"/>
                  </a:lnTo>
                  <a:lnTo>
                    <a:pt x="7906" y="1663"/>
                  </a:lnTo>
                  <a:lnTo>
                    <a:pt x="6558" y="1483"/>
                  </a:lnTo>
                  <a:lnTo>
                    <a:pt x="5256" y="1303"/>
                  </a:lnTo>
                  <a:lnTo>
                    <a:pt x="3953" y="1034"/>
                  </a:lnTo>
                  <a:lnTo>
                    <a:pt x="2696" y="764"/>
                  </a:lnTo>
                  <a:lnTo>
                    <a:pt x="1483" y="450"/>
                  </a:lnTo>
                  <a:lnTo>
                    <a:pt x="270" y="9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D40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562;p59">
              <a:extLst>
                <a:ext uri="{FF2B5EF4-FFF2-40B4-BE49-F238E27FC236}">
                  <a16:creationId xmlns:a16="http://schemas.microsoft.com/office/drawing/2014/main" id="{2ACDDAD7-C427-4B9A-9B81-CDB3B0EDA42E}"/>
                </a:ext>
              </a:extLst>
            </p:cNvPr>
            <p:cNvSpPr/>
            <p:nvPr/>
          </p:nvSpPr>
          <p:spPr>
            <a:xfrm>
              <a:off x="5904150" y="3999450"/>
              <a:ext cx="267275" cy="102200"/>
            </a:xfrm>
            <a:custGeom>
              <a:avLst/>
              <a:gdLst/>
              <a:ahLst/>
              <a:cxnLst/>
              <a:rect l="l" t="t" r="r" b="b"/>
              <a:pathLst>
                <a:path w="10691" h="4088" fill="none" extrusionOk="0">
                  <a:moveTo>
                    <a:pt x="1" y="1"/>
                  </a:moveTo>
                  <a:lnTo>
                    <a:pt x="1" y="1528"/>
                  </a:lnTo>
                  <a:lnTo>
                    <a:pt x="91" y="1573"/>
                  </a:lnTo>
                  <a:lnTo>
                    <a:pt x="91" y="1573"/>
                  </a:lnTo>
                  <a:lnTo>
                    <a:pt x="540" y="1842"/>
                  </a:lnTo>
                  <a:lnTo>
                    <a:pt x="1213" y="2112"/>
                  </a:lnTo>
                  <a:lnTo>
                    <a:pt x="2067" y="2471"/>
                  </a:lnTo>
                  <a:lnTo>
                    <a:pt x="3235" y="2875"/>
                  </a:lnTo>
                  <a:lnTo>
                    <a:pt x="4582" y="3235"/>
                  </a:lnTo>
                  <a:lnTo>
                    <a:pt x="6199" y="3594"/>
                  </a:lnTo>
                  <a:lnTo>
                    <a:pt x="7097" y="3729"/>
                  </a:lnTo>
                  <a:lnTo>
                    <a:pt x="8085" y="3863"/>
                  </a:lnTo>
                  <a:lnTo>
                    <a:pt x="9163" y="3998"/>
                  </a:lnTo>
                  <a:lnTo>
                    <a:pt x="10241" y="4088"/>
                  </a:lnTo>
                  <a:lnTo>
                    <a:pt x="10691" y="1887"/>
                  </a:lnTo>
                  <a:lnTo>
                    <a:pt x="10691" y="1887"/>
                  </a:lnTo>
                  <a:lnTo>
                    <a:pt x="9298" y="1797"/>
                  </a:lnTo>
                  <a:lnTo>
                    <a:pt x="7906" y="1663"/>
                  </a:lnTo>
                  <a:lnTo>
                    <a:pt x="6558" y="1483"/>
                  </a:lnTo>
                  <a:lnTo>
                    <a:pt x="5256" y="1303"/>
                  </a:lnTo>
                  <a:lnTo>
                    <a:pt x="3953" y="1034"/>
                  </a:lnTo>
                  <a:lnTo>
                    <a:pt x="2696" y="764"/>
                  </a:lnTo>
                  <a:lnTo>
                    <a:pt x="1483" y="450"/>
                  </a:lnTo>
                  <a:lnTo>
                    <a:pt x="270" y="9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563;p59">
              <a:extLst>
                <a:ext uri="{FF2B5EF4-FFF2-40B4-BE49-F238E27FC236}">
                  <a16:creationId xmlns:a16="http://schemas.microsoft.com/office/drawing/2014/main" id="{55352C1C-8E86-4662-A1E9-558F6052536B}"/>
                </a:ext>
              </a:extLst>
            </p:cNvPr>
            <p:cNvSpPr/>
            <p:nvPr/>
          </p:nvSpPr>
          <p:spPr>
            <a:xfrm>
              <a:off x="6308400" y="3999450"/>
              <a:ext cx="275125" cy="102200"/>
            </a:xfrm>
            <a:custGeom>
              <a:avLst/>
              <a:gdLst/>
              <a:ahLst/>
              <a:cxnLst/>
              <a:rect l="l" t="t" r="r" b="b"/>
              <a:pathLst>
                <a:path w="11005" h="4088" extrusionOk="0">
                  <a:moveTo>
                    <a:pt x="11004" y="1"/>
                  </a:moveTo>
                  <a:lnTo>
                    <a:pt x="10735" y="90"/>
                  </a:lnTo>
                  <a:lnTo>
                    <a:pt x="9522" y="450"/>
                  </a:lnTo>
                  <a:lnTo>
                    <a:pt x="8265" y="764"/>
                  </a:lnTo>
                  <a:lnTo>
                    <a:pt x="6962" y="1079"/>
                  </a:lnTo>
                  <a:lnTo>
                    <a:pt x="5615" y="1303"/>
                  </a:lnTo>
                  <a:lnTo>
                    <a:pt x="4267" y="1528"/>
                  </a:lnTo>
                  <a:lnTo>
                    <a:pt x="2875" y="1707"/>
                  </a:lnTo>
                  <a:lnTo>
                    <a:pt x="1437" y="1842"/>
                  </a:lnTo>
                  <a:lnTo>
                    <a:pt x="0" y="1932"/>
                  </a:lnTo>
                  <a:lnTo>
                    <a:pt x="449" y="4088"/>
                  </a:lnTo>
                  <a:lnTo>
                    <a:pt x="1572" y="3998"/>
                  </a:lnTo>
                  <a:lnTo>
                    <a:pt x="2695" y="3908"/>
                  </a:lnTo>
                  <a:lnTo>
                    <a:pt x="3683" y="3774"/>
                  </a:lnTo>
                  <a:lnTo>
                    <a:pt x="4626" y="3594"/>
                  </a:lnTo>
                  <a:lnTo>
                    <a:pt x="6288" y="3279"/>
                  </a:lnTo>
                  <a:lnTo>
                    <a:pt x="7726" y="2875"/>
                  </a:lnTo>
                  <a:lnTo>
                    <a:pt x="8893" y="2516"/>
                  </a:lnTo>
                  <a:lnTo>
                    <a:pt x="9792" y="2157"/>
                  </a:lnTo>
                  <a:lnTo>
                    <a:pt x="10465" y="1842"/>
                  </a:lnTo>
                  <a:lnTo>
                    <a:pt x="10915" y="1573"/>
                  </a:lnTo>
                  <a:lnTo>
                    <a:pt x="11004" y="1528"/>
                  </a:lnTo>
                  <a:lnTo>
                    <a:pt x="11004" y="1"/>
                  </a:lnTo>
                  <a:close/>
                </a:path>
              </a:pathLst>
            </a:custGeom>
            <a:solidFill>
              <a:srgbClr val="C96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564;p59">
              <a:extLst>
                <a:ext uri="{FF2B5EF4-FFF2-40B4-BE49-F238E27FC236}">
                  <a16:creationId xmlns:a16="http://schemas.microsoft.com/office/drawing/2014/main" id="{1DFB81F7-BDFF-41F5-ADFD-AF0B07E297C2}"/>
                </a:ext>
              </a:extLst>
            </p:cNvPr>
            <p:cNvSpPr/>
            <p:nvPr/>
          </p:nvSpPr>
          <p:spPr>
            <a:xfrm>
              <a:off x="6308400" y="3999450"/>
              <a:ext cx="275125" cy="102200"/>
            </a:xfrm>
            <a:custGeom>
              <a:avLst/>
              <a:gdLst/>
              <a:ahLst/>
              <a:cxnLst/>
              <a:rect l="l" t="t" r="r" b="b"/>
              <a:pathLst>
                <a:path w="11005" h="4088" fill="none" extrusionOk="0">
                  <a:moveTo>
                    <a:pt x="11004" y="1"/>
                  </a:moveTo>
                  <a:lnTo>
                    <a:pt x="10735" y="90"/>
                  </a:lnTo>
                  <a:lnTo>
                    <a:pt x="10735" y="90"/>
                  </a:lnTo>
                  <a:lnTo>
                    <a:pt x="9522" y="450"/>
                  </a:lnTo>
                  <a:lnTo>
                    <a:pt x="8265" y="764"/>
                  </a:lnTo>
                  <a:lnTo>
                    <a:pt x="6962" y="1079"/>
                  </a:lnTo>
                  <a:lnTo>
                    <a:pt x="5615" y="1303"/>
                  </a:lnTo>
                  <a:lnTo>
                    <a:pt x="4267" y="1528"/>
                  </a:lnTo>
                  <a:lnTo>
                    <a:pt x="2875" y="1707"/>
                  </a:lnTo>
                  <a:lnTo>
                    <a:pt x="1437" y="1842"/>
                  </a:lnTo>
                  <a:lnTo>
                    <a:pt x="0" y="1932"/>
                  </a:lnTo>
                  <a:lnTo>
                    <a:pt x="449" y="4088"/>
                  </a:lnTo>
                  <a:lnTo>
                    <a:pt x="449" y="4088"/>
                  </a:lnTo>
                  <a:lnTo>
                    <a:pt x="449" y="4088"/>
                  </a:lnTo>
                  <a:lnTo>
                    <a:pt x="1572" y="3998"/>
                  </a:lnTo>
                  <a:lnTo>
                    <a:pt x="2695" y="3908"/>
                  </a:lnTo>
                  <a:lnTo>
                    <a:pt x="3683" y="3774"/>
                  </a:lnTo>
                  <a:lnTo>
                    <a:pt x="4626" y="3594"/>
                  </a:lnTo>
                  <a:lnTo>
                    <a:pt x="6288" y="3279"/>
                  </a:lnTo>
                  <a:lnTo>
                    <a:pt x="7726" y="2875"/>
                  </a:lnTo>
                  <a:lnTo>
                    <a:pt x="8893" y="2516"/>
                  </a:lnTo>
                  <a:lnTo>
                    <a:pt x="9792" y="2157"/>
                  </a:lnTo>
                  <a:lnTo>
                    <a:pt x="10465" y="1842"/>
                  </a:lnTo>
                  <a:lnTo>
                    <a:pt x="10915" y="1573"/>
                  </a:lnTo>
                  <a:lnTo>
                    <a:pt x="11004" y="1528"/>
                  </a:lnTo>
                  <a:lnTo>
                    <a:pt x="110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565;p59">
              <a:extLst>
                <a:ext uri="{FF2B5EF4-FFF2-40B4-BE49-F238E27FC236}">
                  <a16:creationId xmlns:a16="http://schemas.microsoft.com/office/drawing/2014/main" id="{F91DF438-55BE-497C-9BBE-54F8F27FC9B1}"/>
                </a:ext>
              </a:extLst>
            </p:cNvPr>
            <p:cNvSpPr/>
            <p:nvPr/>
          </p:nvSpPr>
          <p:spPr>
            <a:xfrm>
              <a:off x="6604825" y="1844650"/>
              <a:ext cx="335775" cy="225725"/>
            </a:xfrm>
            <a:custGeom>
              <a:avLst/>
              <a:gdLst/>
              <a:ahLst/>
              <a:cxnLst/>
              <a:rect l="l" t="t" r="r" b="b"/>
              <a:pathLst>
                <a:path w="13431" h="9029" extrusionOk="0">
                  <a:moveTo>
                    <a:pt x="9388" y="1"/>
                  </a:moveTo>
                  <a:lnTo>
                    <a:pt x="9478" y="584"/>
                  </a:lnTo>
                  <a:lnTo>
                    <a:pt x="9523" y="1213"/>
                  </a:lnTo>
                  <a:lnTo>
                    <a:pt x="9523" y="1573"/>
                  </a:lnTo>
                  <a:lnTo>
                    <a:pt x="9478" y="1932"/>
                  </a:lnTo>
                  <a:lnTo>
                    <a:pt x="9388" y="2291"/>
                  </a:lnTo>
                  <a:lnTo>
                    <a:pt x="9253" y="2695"/>
                  </a:lnTo>
                  <a:lnTo>
                    <a:pt x="9388" y="3055"/>
                  </a:lnTo>
                  <a:lnTo>
                    <a:pt x="9478" y="3414"/>
                  </a:lnTo>
                  <a:lnTo>
                    <a:pt x="9433" y="3773"/>
                  </a:lnTo>
                  <a:lnTo>
                    <a:pt x="9298" y="4088"/>
                  </a:lnTo>
                  <a:lnTo>
                    <a:pt x="9074" y="4447"/>
                  </a:lnTo>
                  <a:lnTo>
                    <a:pt x="8759" y="4762"/>
                  </a:lnTo>
                  <a:lnTo>
                    <a:pt x="8400" y="5076"/>
                  </a:lnTo>
                  <a:lnTo>
                    <a:pt x="7906" y="5345"/>
                  </a:lnTo>
                  <a:lnTo>
                    <a:pt x="7412" y="5660"/>
                  </a:lnTo>
                  <a:lnTo>
                    <a:pt x="6783" y="5929"/>
                  </a:lnTo>
                  <a:lnTo>
                    <a:pt x="6154" y="6199"/>
                  </a:lnTo>
                  <a:lnTo>
                    <a:pt x="5435" y="6468"/>
                  </a:lnTo>
                  <a:lnTo>
                    <a:pt x="4627" y="6693"/>
                  </a:lnTo>
                  <a:lnTo>
                    <a:pt x="3819" y="6918"/>
                  </a:lnTo>
                  <a:lnTo>
                    <a:pt x="1977" y="7322"/>
                  </a:lnTo>
                  <a:lnTo>
                    <a:pt x="1" y="7726"/>
                  </a:lnTo>
                  <a:lnTo>
                    <a:pt x="2651" y="9029"/>
                  </a:lnTo>
                  <a:lnTo>
                    <a:pt x="3908" y="8759"/>
                  </a:lnTo>
                  <a:lnTo>
                    <a:pt x="5076" y="8490"/>
                  </a:lnTo>
                  <a:lnTo>
                    <a:pt x="6199" y="8175"/>
                  </a:lnTo>
                  <a:lnTo>
                    <a:pt x="7232" y="7906"/>
                  </a:lnTo>
                  <a:lnTo>
                    <a:pt x="8220" y="7546"/>
                  </a:lnTo>
                  <a:lnTo>
                    <a:pt x="9074" y="7232"/>
                  </a:lnTo>
                  <a:lnTo>
                    <a:pt x="9882" y="6873"/>
                  </a:lnTo>
                  <a:lnTo>
                    <a:pt x="10646" y="6558"/>
                  </a:lnTo>
                  <a:lnTo>
                    <a:pt x="11274" y="6199"/>
                  </a:lnTo>
                  <a:lnTo>
                    <a:pt x="11813" y="5840"/>
                  </a:lnTo>
                  <a:lnTo>
                    <a:pt x="12307" y="5435"/>
                  </a:lnTo>
                  <a:lnTo>
                    <a:pt x="12712" y="5076"/>
                  </a:lnTo>
                  <a:lnTo>
                    <a:pt x="13026" y="4717"/>
                  </a:lnTo>
                  <a:lnTo>
                    <a:pt x="13251" y="4312"/>
                  </a:lnTo>
                  <a:lnTo>
                    <a:pt x="13385" y="3953"/>
                  </a:lnTo>
                  <a:lnTo>
                    <a:pt x="13430" y="3549"/>
                  </a:lnTo>
                  <a:lnTo>
                    <a:pt x="13430" y="3324"/>
                  </a:lnTo>
                  <a:lnTo>
                    <a:pt x="13385" y="3100"/>
                  </a:lnTo>
                  <a:lnTo>
                    <a:pt x="13296" y="2875"/>
                  </a:lnTo>
                  <a:lnTo>
                    <a:pt x="13161" y="2651"/>
                  </a:lnTo>
                  <a:lnTo>
                    <a:pt x="12846" y="2201"/>
                  </a:lnTo>
                  <a:lnTo>
                    <a:pt x="12397" y="1752"/>
                  </a:lnTo>
                  <a:lnTo>
                    <a:pt x="11813" y="1303"/>
                  </a:lnTo>
                  <a:lnTo>
                    <a:pt x="11140" y="854"/>
                  </a:lnTo>
                  <a:lnTo>
                    <a:pt x="10331" y="450"/>
                  </a:lnTo>
                  <a:lnTo>
                    <a:pt x="9388" y="1"/>
                  </a:lnTo>
                  <a:close/>
                </a:path>
              </a:pathLst>
            </a:custGeom>
            <a:solidFill>
              <a:srgbClr val="C96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566;p59">
              <a:extLst>
                <a:ext uri="{FF2B5EF4-FFF2-40B4-BE49-F238E27FC236}">
                  <a16:creationId xmlns:a16="http://schemas.microsoft.com/office/drawing/2014/main" id="{BB14654A-0BD5-49E0-8BB4-A0CF04DA680C}"/>
                </a:ext>
              </a:extLst>
            </p:cNvPr>
            <p:cNvSpPr/>
            <p:nvPr/>
          </p:nvSpPr>
          <p:spPr>
            <a:xfrm>
              <a:off x="6604825" y="1844650"/>
              <a:ext cx="335775" cy="225725"/>
            </a:xfrm>
            <a:custGeom>
              <a:avLst/>
              <a:gdLst/>
              <a:ahLst/>
              <a:cxnLst/>
              <a:rect l="l" t="t" r="r" b="b"/>
              <a:pathLst>
                <a:path w="13431" h="9029" fill="none" extrusionOk="0">
                  <a:moveTo>
                    <a:pt x="9388" y="1"/>
                  </a:moveTo>
                  <a:lnTo>
                    <a:pt x="9388" y="1"/>
                  </a:lnTo>
                  <a:lnTo>
                    <a:pt x="9478" y="584"/>
                  </a:lnTo>
                  <a:lnTo>
                    <a:pt x="9523" y="1213"/>
                  </a:lnTo>
                  <a:lnTo>
                    <a:pt x="9523" y="1573"/>
                  </a:lnTo>
                  <a:lnTo>
                    <a:pt x="9478" y="1932"/>
                  </a:lnTo>
                  <a:lnTo>
                    <a:pt x="9388" y="2291"/>
                  </a:lnTo>
                  <a:lnTo>
                    <a:pt x="9253" y="2695"/>
                  </a:lnTo>
                  <a:lnTo>
                    <a:pt x="9253" y="2695"/>
                  </a:lnTo>
                  <a:lnTo>
                    <a:pt x="9388" y="3055"/>
                  </a:lnTo>
                  <a:lnTo>
                    <a:pt x="9478" y="3414"/>
                  </a:lnTo>
                  <a:lnTo>
                    <a:pt x="9478" y="3414"/>
                  </a:lnTo>
                  <a:lnTo>
                    <a:pt x="9478" y="3414"/>
                  </a:lnTo>
                  <a:lnTo>
                    <a:pt x="9478" y="3414"/>
                  </a:lnTo>
                  <a:lnTo>
                    <a:pt x="9433" y="3773"/>
                  </a:lnTo>
                  <a:lnTo>
                    <a:pt x="9298" y="4088"/>
                  </a:lnTo>
                  <a:lnTo>
                    <a:pt x="9074" y="4447"/>
                  </a:lnTo>
                  <a:lnTo>
                    <a:pt x="8759" y="4762"/>
                  </a:lnTo>
                  <a:lnTo>
                    <a:pt x="8400" y="5076"/>
                  </a:lnTo>
                  <a:lnTo>
                    <a:pt x="7906" y="5345"/>
                  </a:lnTo>
                  <a:lnTo>
                    <a:pt x="7412" y="5660"/>
                  </a:lnTo>
                  <a:lnTo>
                    <a:pt x="6783" y="5929"/>
                  </a:lnTo>
                  <a:lnTo>
                    <a:pt x="6154" y="6199"/>
                  </a:lnTo>
                  <a:lnTo>
                    <a:pt x="5435" y="6468"/>
                  </a:lnTo>
                  <a:lnTo>
                    <a:pt x="4627" y="6693"/>
                  </a:lnTo>
                  <a:lnTo>
                    <a:pt x="3819" y="6918"/>
                  </a:lnTo>
                  <a:lnTo>
                    <a:pt x="1977" y="7322"/>
                  </a:lnTo>
                  <a:lnTo>
                    <a:pt x="1" y="7726"/>
                  </a:lnTo>
                  <a:lnTo>
                    <a:pt x="2651" y="9029"/>
                  </a:lnTo>
                  <a:lnTo>
                    <a:pt x="2651" y="9029"/>
                  </a:lnTo>
                  <a:lnTo>
                    <a:pt x="3908" y="8759"/>
                  </a:lnTo>
                  <a:lnTo>
                    <a:pt x="5076" y="8490"/>
                  </a:lnTo>
                  <a:lnTo>
                    <a:pt x="6199" y="8175"/>
                  </a:lnTo>
                  <a:lnTo>
                    <a:pt x="7232" y="7906"/>
                  </a:lnTo>
                  <a:lnTo>
                    <a:pt x="8220" y="7546"/>
                  </a:lnTo>
                  <a:lnTo>
                    <a:pt x="9074" y="7232"/>
                  </a:lnTo>
                  <a:lnTo>
                    <a:pt x="9882" y="6873"/>
                  </a:lnTo>
                  <a:lnTo>
                    <a:pt x="10646" y="6558"/>
                  </a:lnTo>
                  <a:lnTo>
                    <a:pt x="11274" y="6199"/>
                  </a:lnTo>
                  <a:lnTo>
                    <a:pt x="11813" y="5840"/>
                  </a:lnTo>
                  <a:lnTo>
                    <a:pt x="12307" y="5435"/>
                  </a:lnTo>
                  <a:lnTo>
                    <a:pt x="12712" y="5076"/>
                  </a:lnTo>
                  <a:lnTo>
                    <a:pt x="13026" y="4717"/>
                  </a:lnTo>
                  <a:lnTo>
                    <a:pt x="13251" y="4312"/>
                  </a:lnTo>
                  <a:lnTo>
                    <a:pt x="13385" y="3953"/>
                  </a:lnTo>
                  <a:lnTo>
                    <a:pt x="13430" y="3549"/>
                  </a:lnTo>
                  <a:lnTo>
                    <a:pt x="13430" y="3549"/>
                  </a:lnTo>
                  <a:lnTo>
                    <a:pt x="13430" y="3324"/>
                  </a:lnTo>
                  <a:lnTo>
                    <a:pt x="13385" y="3100"/>
                  </a:lnTo>
                  <a:lnTo>
                    <a:pt x="13296" y="2875"/>
                  </a:lnTo>
                  <a:lnTo>
                    <a:pt x="13161" y="2651"/>
                  </a:lnTo>
                  <a:lnTo>
                    <a:pt x="12846" y="2201"/>
                  </a:lnTo>
                  <a:lnTo>
                    <a:pt x="12397" y="1752"/>
                  </a:lnTo>
                  <a:lnTo>
                    <a:pt x="11813" y="1303"/>
                  </a:lnTo>
                  <a:lnTo>
                    <a:pt x="11140" y="854"/>
                  </a:lnTo>
                  <a:lnTo>
                    <a:pt x="10331" y="450"/>
                  </a:lnTo>
                  <a:lnTo>
                    <a:pt x="93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567;p59">
              <a:extLst>
                <a:ext uri="{FF2B5EF4-FFF2-40B4-BE49-F238E27FC236}">
                  <a16:creationId xmlns:a16="http://schemas.microsoft.com/office/drawing/2014/main" id="{19F40F11-697C-439A-B41C-387676CCA161}"/>
                </a:ext>
              </a:extLst>
            </p:cNvPr>
            <p:cNvSpPr/>
            <p:nvPr/>
          </p:nvSpPr>
          <p:spPr>
            <a:xfrm>
              <a:off x="6667700" y="2093925"/>
              <a:ext cx="343625" cy="1777550"/>
            </a:xfrm>
            <a:custGeom>
              <a:avLst/>
              <a:gdLst/>
              <a:ahLst/>
              <a:cxnLst/>
              <a:rect l="l" t="t" r="r" b="b"/>
              <a:pathLst>
                <a:path w="13745" h="71102" extrusionOk="0">
                  <a:moveTo>
                    <a:pt x="4358" y="3235"/>
                  </a:moveTo>
                  <a:lnTo>
                    <a:pt x="4313" y="3280"/>
                  </a:lnTo>
                  <a:lnTo>
                    <a:pt x="4942" y="6693"/>
                  </a:lnTo>
                  <a:lnTo>
                    <a:pt x="4987" y="6918"/>
                  </a:lnTo>
                  <a:lnTo>
                    <a:pt x="5031" y="6738"/>
                  </a:lnTo>
                  <a:lnTo>
                    <a:pt x="5076" y="6648"/>
                  </a:lnTo>
                  <a:lnTo>
                    <a:pt x="4403" y="3280"/>
                  </a:lnTo>
                  <a:lnTo>
                    <a:pt x="4358" y="3235"/>
                  </a:lnTo>
                  <a:close/>
                  <a:moveTo>
                    <a:pt x="7592" y="1438"/>
                  </a:moveTo>
                  <a:lnTo>
                    <a:pt x="7592" y="1483"/>
                  </a:lnTo>
                  <a:lnTo>
                    <a:pt x="7996" y="2965"/>
                  </a:lnTo>
                  <a:lnTo>
                    <a:pt x="8400" y="4492"/>
                  </a:lnTo>
                  <a:lnTo>
                    <a:pt x="8715" y="5974"/>
                  </a:lnTo>
                  <a:lnTo>
                    <a:pt x="9074" y="7502"/>
                  </a:lnTo>
                  <a:lnTo>
                    <a:pt x="9343" y="9029"/>
                  </a:lnTo>
                  <a:lnTo>
                    <a:pt x="9613" y="10556"/>
                  </a:lnTo>
                  <a:lnTo>
                    <a:pt x="9837" y="12083"/>
                  </a:lnTo>
                  <a:lnTo>
                    <a:pt x="10017" y="13655"/>
                  </a:lnTo>
                  <a:lnTo>
                    <a:pt x="10062" y="13700"/>
                  </a:lnTo>
                  <a:lnTo>
                    <a:pt x="10107" y="13655"/>
                  </a:lnTo>
                  <a:lnTo>
                    <a:pt x="10107" y="13610"/>
                  </a:lnTo>
                  <a:lnTo>
                    <a:pt x="9927" y="12083"/>
                  </a:lnTo>
                  <a:lnTo>
                    <a:pt x="9703" y="10556"/>
                  </a:lnTo>
                  <a:lnTo>
                    <a:pt x="9433" y="9029"/>
                  </a:lnTo>
                  <a:lnTo>
                    <a:pt x="9164" y="7502"/>
                  </a:lnTo>
                  <a:lnTo>
                    <a:pt x="8849" y="5974"/>
                  </a:lnTo>
                  <a:lnTo>
                    <a:pt x="8490" y="4447"/>
                  </a:lnTo>
                  <a:lnTo>
                    <a:pt x="8086" y="2965"/>
                  </a:lnTo>
                  <a:lnTo>
                    <a:pt x="7681" y="1483"/>
                  </a:lnTo>
                  <a:lnTo>
                    <a:pt x="7637" y="1438"/>
                  </a:lnTo>
                  <a:close/>
                  <a:moveTo>
                    <a:pt x="9927" y="1"/>
                  </a:moveTo>
                  <a:lnTo>
                    <a:pt x="9927" y="46"/>
                  </a:lnTo>
                  <a:lnTo>
                    <a:pt x="10691" y="3190"/>
                  </a:lnTo>
                  <a:lnTo>
                    <a:pt x="11365" y="6379"/>
                  </a:lnTo>
                  <a:lnTo>
                    <a:pt x="11948" y="9523"/>
                  </a:lnTo>
                  <a:lnTo>
                    <a:pt x="12442" y="12757"/>
                  </a:lnTo>
                  <a:lnTo>
                    <a:pt x="12892" y="15946"/>
                  </a:lnTo>
                  <a:lnTo>
                    <a:pt x="13206" y="19179"/>
                  </a:lnTo>
                  <a:lnTo>
                    <a:pt x="13476" y="22413"/>
                  </a:lnTo>
                  <a:lnTo>
                    <a:pt x="13610" y="25647"/>
                  </a:lnTo>
                  <a:lnTo>
                    <a:pt x="13655" y="25647"/>
                  </a:lnTo>
                  <a:lnTo>
                    <a:pt x="13655" y="25692"/>
                  </a:lnTo>
                  <a:lnTo>
                    <a:pt x="13700" y="25647"/>
                  </a:lnTo>
                  <a:lnTo>
                    <a:pt x="13745" y="25602"/>
                  </a:lnTo>
                  <a:lnTo>
                    <a:pt x="13565" y="22368"/>
                  </a:lnTo>
                  <a:lnTo>
                    <a:pt x="13296" y="19179"/>
                  </a:lnTo>
                  <a:lnTo>
                    <a:pt x="12981" y="15946"/>
                  </a:lnTo>
                  <a:lnTo>
                    <a:pt x="12532" y="12712"/>
                  </a:lnTo>
                  <a:lnTo>
                    <a:pt x="12038" y="9523"/>
                  </a:lnTo>
                  <a:lnTo>
                    <a:pt x="11454" y="6334"/>
                  </a:lnTo>
                  <a:lnTo>
                    <a:pt x="10781" y="3190"/>
                  </a:lnTo>
                  <a:lnTo>
                    <a:pt x="10017" y="1"/>
                  </a:lnTo>
                  <a:close/>
                  <a:moveTo>
                    <a:pt x="8086" y="54752"/>
                  </a:moveTo>
                  <a:lnTo>
                    <a:pt x="8041" y="54797"/>
                  </a:lnTo>
                  <a:lnTo>
                    <a:pt x="7996" y="55516"/>
                  </a:lnTo>
                  <a:lnTo>
                    <a:pt x="7906" y="56234"/>
                  </a:lnTo>
                  <a:lnTo>
                    <a:pt x="7771" y="56953"/>
                  </a:lnTo>
                  <a:lnTo>
                    <a:pt x="7637" y="57627"/>
                  </a:lnTo>
                  <a:lnTo>
                    <a:pt x="7412" y="58345"/>
                  </a:lnTo>
                  <a:lnTo>
                    <a:pt x="7187" y="59019"/>
                  </a:lnTo>
                  <a:lnTo>
                    <a:pt x="6918" y="59693"/>
                  </a:lnTo>
                  <a:lnTo>
                    <a:pt x="6604" y="60322"/>
                  </a:lnTo>
                  <a:lnTo>
                    <a:pt x="6244" y="60951"/>
                  </a:lnTo>
                  <a:lnTo>
                    <a:pt x="5840" y="61579"/>
                  </a:lnTo>
                  <a:lnTo>
                    <a:pt x="5436" y="62163"/>
                  </a:lnTo>
                  <a:lnTo>
                    <a:pt x="4987" y="62702"/>
                  </a:lnTo>
                  <a:lnTo>
                    <a:pt x="4493" y="63241"/>
                  </a:lnTo>
                  <a:lnTo>
                    <a:pt x="3998" y="63735"/>
                  </a:lnTo>
                  <a:lnTo>
                    <a:pt x="3459" y="64229"/>
                  </a:lnTo>
                  <a:lnTo>
                    <a:pt x="2876" y="64634"/>
                  </a:lnTo>
                  <a:lnTo>
                    <a:pt x="2876" y="64723"/>
                  </a:lnTo>
                  <a:lnTo>
                    <a:pt x="3055" y="64903"/>
                  </a:lnTo>
                  <a:lnTo>
                    <a:pt x="2920" y="64723"/>
                  </a:lnTo>
                  <a:lnTo>
                    <a:pt x="3504" y="64274"/>
                  </a:lnTo>
                  <a:lnTo>
                    <a:pt x="4043" y="63825"/>
                  </a:lnTo>
                  <a:lnTo>
                    <a:pt x="4582" y="63286"/>
                  </a:lnTo>
                  <a:lnTo>
                    <a:pt x="5076" y="62747"/>
                  </a:lnTo>
                  <a:lnTo>
                    <a:pt x="5526" y="62208"/>
                  </a:lnTo>
                  <a:lnTo>
                    <a:pt x="5930" y="61624"/>
                  </a:lnTo>
                  <a:lnTo>
                    <a:pt x="6334" y="60995"/>
                  </a:lnTo>
                  <a:lnTo>
                    <a:pt x="6693" y="60367"/>
                  </a:lnTo>
                  <a:lnTo>
                    <a:pt x="7008" y="59693"/>
                  </a:lnTo>
                  <a:lnTo>
                    <a:pt x="7277" y="59064"/>
                  </a:lnTo>
                  <a:lnTo>
                    <a:pt x="7547" y="58345"/>
                  </a:lnTo>
                  <a:lnTo>
                    <a:pt x="7726" y="57672"/>
                  </a:lnTo>
                  <a:lnTo>
                    <a:pt x="7906" y="56953"/>
                  </a:lnTo>
                  <a:lnTo>
                    <a:pt x="7996" y="56234"/>
                  </a:lnTo>
                  <a:lnTo>
                    <a:pt x="8086" y="55516"/>
                  </a:lnTo>
                  <a:lnTo>
                    <a:pt x="8131" y="54797"/>
                  </a:lnTo>
                  <a:lnTo>
                    <a:pt x="8086" y="54752"/>
                  </a:lnTo>
                  <a:close/>
                  <a:moveTo>
                    <a:pt x="13116" y="49093"/>
                  </a:moveTo>
                  <a:lnTo>
                    <a:pt x="13071" y="49138"/>
                  </a:lnTo>
                  <a:lnTo>
                    <a:pt x="12937" y="50800"/>
                  </a:lnTo>
                  <a:lnTo>
                    <a:pt x="12667" y="52417"/>
                  </a:lnTo>
                  <a:lnTo>
                    <a:pt x="12353" y="54034"/>
                  </a:lnTo>
                  <a:lnTo>
                    <a:pt x="11904" y="55651"/>
                  </a:lnTo>
                  <a:lnTo>
                    <a:pt x="11365" y="57178"/>
                  </a:lnTo>
                  <a:lnTo>
                    <a:pt x="10736" y="58705"/>
                  </a:lnTo>
                  <a:lnTo>
                    <a:pt x="10017" y="60232"/>
                  </a:lnTo>
                  <a:lnTo>
                    <a:pt x="9209" y="61669"/>
                  </a:lnTo>
                  <a:lnTo>
                    <a:pt x="8310" y="63062"/>
                  </a:lnTo>
                  <a:lnTo>
                    <a:pt x="7322" y="64409"/>
                  </a:lnTo>
                  <a:lnTo>
                    <a:pt x="6289" y="65667"/>
                  </a:lnTo>
                  <a:lnTo>
                    <a:pt x="5166" y="66879"/>
                  </a:lnTo>
                  <a:lnTo>
                    <a:pt x="3998" y="68047"/>
                  </a:lnTo>
                  <a:lnTo>
                    <a:pt x="2696" y="69125"/>
                  </a:lnTo>
                  <a:lnTo>
                    <a:pt x="1393" y="70113"/>
                  </a:lnTo>
                  <a:lnTo>
                    <a:pt x="1" y="71012"/>
                  </a:lnTo>
                  <a:lnTo>
                    <a:pt x="1" y="71101"/>
                  </a:lnTo>
                  <a:lnTo>
                    <a:pt x="46" y="71101"/>
                  </a:lnTo>
                  <a:lnTo>
                    <a:pt x="1438" y="70203"/>
                  </a:lnTo>
                  <a:lnTo>
                    <a:pt x="2786" y="69215"/>
                  </a:lnTo>
                  <a:lnTo>
                    <a:pt x="4043" y="68137"/>
                  </a:lnTo>
                  <a:lnTo>
                    <a:pt x="5256" y="66969"/>
                  </a:lnTo>
                  <a:lnTo>
                    <a:pt x="6379" y="65756"/>
                  </a:lnTo>
                  <a:lnTo>
                    <a:pt x="7412" y="64454"/>
                  </a:lnTo>
                  <a:lnTo>
                    <a:pt x="8400" y="63106"/>
                  </a:lnTo>
                  <a:lnTo>
                    <a:pt x="9298" y="61714"/>
                  </a:lnTo>
                  <a:lnTo>
                    <a:pt x="10107" y="60277"/>
                  </a:lnTo>
                  <a:lnTo>
                    <a:pt x="10826" y="58750"/>
                  </a:lnTo>
                  <a:lnTo>
                    <a:pt x="11454" y="57223"/>
                  </a:lnTo>
                  <a:lnTo>
                    <a:pt x="11993" y="55651"/>
                  </a:lnTo>
                  <a:lnTo>
                    <a:pt x="12442" y="54079"/>
                  </a:lnTo>
                  <a:lnTo>
                    <a:pt x="12802" y="52417"/>
                  </a:lnTo>
                  <a:lnTo>
                    <a:pt x="13026" y="50800"/>
                  </a:lnTo>
                  <a:lnTo>
                    <a:pt x="13161" y="49138"/>
                  </a:lnTo>
                  <a:lnTo>
                    <a:pt x="13116" y="49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568;p59">
              <a:extLst>
                <a:ext uri="{FF2B5EF4-FFF2-40B4-BE49-F238E27FC236}">
                  <a16:creationId xmlns:a16="http://schemas.microsoft.com/office/drawing/2014/main" id="{18E698B6-4426-4457-A687-C8D128BDC5BD}"/>
                </a:ext>
              </a:extLst>
            </p:cNvPr>
            <p:cNvSpPr/>
            <p:nvPr/>
          </p:nvSpPr>
          <p:spPr>
            <a:xfrm>
              <a:off x="6739575" y="3462725"/>
              <a:ext cx="131400" cy="253800"/>
            </a:xfrm>
            <a:custGeom>
              <a:avLst/>
              <a:gdLst/>
              <a:ahLst/>
              <a:cxnLst/>
              <a:rect l="l" t="t" r="r" b="b"/>
              <a:pathLst>
                <a:path w="5256" h="10152" fill="none" extrusionOk="0">
                  <a:moveTo>
                    <a:pt x="5211" y="0"/>
                  </a:moveTo>
                  <a:lnTo>
                    <a:pt x="5211" y="0"/>
                  </a:lnTo>
                  <a:lnTo>
                    <a:pt x="5166" y="45"/>
                  </a:lnTo>
                  <a:lnTo>
                    <a:pt x="5166" y="45"/>
                  </a:lnTo>
                  <a:lnTo>
                    <a:pt x="5121" y="764"/>
                  </a:lnTo>
                  <a:lnTo>
                    <a:pt x="5031" y="1482"/>
                  </a:lnTo>
                  <a:lnTo>
                    <a:pt x="4896" y="2201"/>
                  </a:lnTo>
                  <a:lnTo>
                    <a:pt x="4762" y="2875"/>
                  </a:lnTo>
                  <a:lnTo>
                    <a:pt x="4537" y="3593"/>
                  </a:lnTo>
                  <a:lnTo>
                    <a:pt x="4312" y="4267"/>
                  </a:lnTo>
                  <a:lnTo>
                    <a:pt x="4043" y="4941"/>
                  </a:lnTo>
                  <a:lnTo>
                    <a:pt x="3729" y="5570"/>
                  </a:lnTo>
                  <a:lnTo>
                    <a:pt x="3369" y="6199"/>
                  </a:lnTo>
                  <a:lnTo>
                    <a:pt x="2965" y="6827"/>
                  </a:lnTo>
                  <a:lnTo>
                    <a:pt x="2561" y="7411"/>
                  </a:lnTo>
                  <a:lnTo>
                    <a:pt x="2112" y="7950"/>
                  </a:lnTo>
                  <a:lnTo>
                    <a:pt x="1618" y="8489"/>
                  </a:lnTo>
                  <a:lnTo>
                    <a:pt x="1123" y="8983"/>
                  </a:lnTo>
                  <a:lnTo>
                    <a:pt x="584" y="9477"/>
                  </a:lnTo>
                  <a:lnTo>
                    <a:pt x="1" y="9882"/>
                  </a:lnTo>
                  <a:lnTo>
                    <a:pt x="1" y="9971"/>
                  </a:lnTo>
                  <a:lnTo>
                    <a:pt x="180" y="10151"/>
                  </a:lnTo>
                  <a:lnTo>
                    <a:pt x="45" y="9971"/>
                  </a:lnTo>
                  <a:lnTo>
                    <a:pt x="45" y="9971"/>
                  </a:lnTo>
                  <a:lnTo>
                    <a:pt x="629" y="9522"/>
                  </a:lnTo>
                  <a:lnTo>
                    <a:pt x="1168" y="9073"/>
                  </a:lnTo>
                  <a:lnTo>
                    <a:pt x="1707" y="8534"/>
                  </a:lnTo>
                  <a:lnTo>
                    <a:pt x="2201" y="7995"/>
                  </a:lnTo>
                  <a:lnTo>
                    <a:pt x="2651" y="7456"/>
                  </a:lnTo>
                  <a:lnTo>
                    <a:pt x="3055" y="6872"/>
                  </a:lnTo>
                  <a:lnTo>
                    <a:pt x="3459" y="6243"/>
                  </a:lnTo>
                  <a:lnTo>
                    <a:pt x="3818" y="5615"/>
                  </a:lnTo>
                  <a:lnTo>
                    <a:pt x="4133" y="4941"/>
                  </a:lnTo>
                  <a:lnTo>
                    <a:pt x="4402" y="4312"/>
                  </a:lnTo>
                  <a:lnTo>
                    <a:pt x="4672" y="3593"/>
                  </a:lnTo>
                  <a:lnTo>
                    <a:pt x="4851" y="2920"/>
                  </a:lnTo>
                  <a:lnTo>
                    <a:pt x="5031" y="2201"/>
                  </a:lnTo>
                  <a:lnTo>
                    <a:pt x="5121" y="1482"/>
                  </a:lnTo>
                  <a:lnTo>
                    <a:pt x="5211" y="764"/>
                  </a:lnTo>
                  <a:lnTo>
                    <a:pt x="5256" y="45"/>
                  </a:lnTo>
                  <a:lnTo>
                    <a:pt x="5256" y="45"/>
                  </a:lnTo>
                  <a:lnTo>
                    <a:pt x="52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569;p59">
              <a:extLst>
                <a:ext uri="{FF2B5EF4-FFF2-40B4-BE49-F238E27FC236}">
                  <a16:creationId xmlns:a16="http://schemas.microsoft.com/office/drawing/2014/main" id="{6CEEB20B-7D72-4B7B-AA23-95CFAD257E0F}"/>
                </a:ext>
              </a:extLst>
            </p:cNvPr>
            <p:cNvSpPr/>
            <p:nvPr/>
          </p:nvSpPr>
          <p:spPr>
            <a:xfrm>
              <a:off x="6667700" y="3321225"/>
              <a:ext cx="329050" cy="550250"/>
            </a:xfrm>
            <a:custGeom>
              <a:avLst/>
              <a:gdLst/>
              <a:ahLst/>
              <a:cxnLst/>
              <a:rect l="l" t="t" r="r" b="b"/>
              <a:pathLst>
                <a:path w="13162" h="22010" fill="none" extrusionOk="0">
                  <a:moveTo>
                    <a:pt x="13116" y="1"/>
                  </a:moveTo>
                  <a:lnTo>
                    <a:pt x="13116" y="1"/>
                  </a:lnTo>
                  <a:lnTo>
                    <a:pt x="13116" y="1"/>
                  </a:lnTo>
                  <a:lnTo>
                    <a:pt x="13071" y="46"/>
                  </a:lnTo>
                  <a:lnTo>
                    <a:pt x="13071" y="46"/>
                  </a:lnTo>
                  <a:lnTo>
                    <a:pt x="12937" y="1708"/>
                  </a:lnTo>
                  <a:lnTo>
                    <a:pt x="12667" y="3325"/>
                  </a:lnTo>
                  <a:lnTo>
                    <a:pt x="12353" y="4942"/>
                  </a:lnTo>
                  <a:lnTo>
                    <a:pt x="11904" y="6559"/>
                  </a:lnTo>
                  <a:lnTo>
                    <a:pt x="11365" y="8086"/>
                  </a:lnTo>
                  <a:lnTo>
                    <a:pt x="10736" y="9613"/>
                  </a:lnTo>
                  <a:lnTo>
                    <a:pt x="10017" y="11140"/>
                  </a:lnTo>
                  <a:lnTo>
                    <a:pt x="9209" y="12577"/>
                  </a:lnTo>
                  <a:lnTo>
                    <a:pt x="8310" y="13970"/>
                  </a:lnTo>
                  <a:lnTo>
                    <a:pt x="7322" y="15317"/>
                  </a:lnTo>
                  <a:lnTo>
                    <a:pt x="6289" y="16575"/>
                  </a:lnTo>
                  <a:lnTo>
                    <a:pt x="5166" y="17787"/>
                  </a:lnTo>
                  <a:lnTo>
                    <a:pt x="3998" y="18955"/>
                  </a:lnTo>
                  <a:lnTo>
                    <a:pt x="2696" y="20033"/>
                  </a:lnTo>
                  <a:lnTo>
                    <a:pt x="1393" y="21021"/>
                  </a:lnTo>
                  <a:lnTo>
                    <a:pt x="1" y="21920"/>
                  </a:lnTo>
                  <a:lnTo>
                    <a:pt x="1" y="22009"/>
                  </a:lnTo>
                  <a:lnTo>
                    <a:pt x="46" y="22009"/>
                  </a:lnTo>
                  <a:lnTo>
                    <a:pt x="46" y="22009"/>
                  </a:lnTo>
                  <a:lnTo>
                    <a:pt x="1438" y="21111"/>
                  </a:lnTo>
                  <a:lnTo>
                    <a:pt x="2786" y="20123"/>
                  </a:lnTo>
                  <a:lnTo>
                    <a:pt x="4043" y="19045"/>
                  </a:lnTo>
                  <a:lnTo>
                    <a:pt x="5256" y="17877"/>
                  </a:lnTo>
                  <a:lnTo>
                    <a:pt x="6379" y="16664"/>
                  </a:lnTo>
                  <a:lnTo>
                    <a:pt x="7412" y="15362"/>
                  </a:lnTo>
                  <a:lnTo>
                    <a:pt x="8400" y="14014"/>
                  </a:lnTo>
                  <a:lnTo>
                    <a:pt x="9298" y="12622"/>
                  </a:lnTo>
                  <a:lnTo>
                    <a:pt x="10107" y="11185"/>
                  </a:lnTo>
                  <a:lnTo>
                    <a:pt x="10826" y="9658"/>
                  </a:lnTo>
                  <a:lnTo>
                    <a:pt x="11454" y="8131"/>
                  </a:lnTo>
                  <a:lnTo>
                    <a:pt x="11993" y="6559"/>
                  </a:lnTo>
                  <a:lnTo>
                    <a:pt x="12442" y="4987"/>
                  </a:lnTo>
                  <a:lnTo>
                    <a:pt x="12802" y="3325"/>
                  </a:lnTo>
                  <a:lnTo>
                    <a:pt x="13026" y="1708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11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570;p59">
              <a:extLst>
                <a:ext uri="{FF2B5EF4-FFF2-40B4-BE49-F238E27FC236}">
                  <a16:creationId xmlns:a16="http://schemas.microsoft.com/office/drawing/2014/main" id="{4482E937-FBD5-4676-8083-FBF14BBACF79}"/>
                </a:ext>
              </a:extLst>
            </p:cNvPr>
            <p:cNvSpPr/>
            <p:nvPr/>
          </p:nvSpPr>
          <p:spPr>
            <a:xfrm>
              <a:off x="6775500" y="2169175"/>
              <a:ext cx="19125" cy="97700"/>
            </a:xfrm>
            <a:custGeom>
              <a:avLst/>
              <a:gdLst/>
              <a:ahLst/>
              <a:cxnLst/>
              <a:rect l="l" t="t" r="r" b="b"/>
              <a:pathLst>
                <a:path w="765" h="3908" fill="none" extrusionOk="0">
                  <a:moveTo>
                    <a:pt x="46" y="0"/>
                  </a:moveTo>
                  <a:lnTo>
                    <a:pt x="46" y="225"/>
                  </a:lnTo>
                  <a:lnTo>
                    <a:pt x="1" y="270"/>
                  </a:lnTo>
                  <a:lnTo>
                    <a:pt x="630" y="3683"/>
                  </a:lnTo>
                  <a:lnTo>
                    <a:pt x="675" y="3908"/>
                  </a:lnTo>
                  <a:lnTo>
                    <a:pt x="719" y="3728"/>
                  </a:lnTo>
                  <a:lnTo>
                    <a:pt x="719" y="3728"/>
                  </a:lnTo>
                  <a:lnTo>
                    <a:pt x="764" y="3638"/>
                  </a:lnTo>
                  <a:lnTo>
                    <a:pt x="91" y="270"/>
                  </a:lnTo>
                  <a:lnTo>
                    <a:pt x="46" y="22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571;p59">
              <a:extLst>
                <a:ext uri="{FF2B5EF4-FFF2-40B4-BE49-F238E27FC236}">
                  <a16:creationId xmlns:a16="http://schemas.microsoft.com/office/drawing/2014/main" id="{C729566E-8DC9-4820-8F90-91952EB40F1A}"/>
                </a:ext>
              </a:extLst>
            </p:cNvPr>
            <p:cNvSpPr/>
            <p:nvPr/>
          </p:nvSpPr>
          <p:spPr>
            <a:xfrm>
              <a:off x="6857475" y="2129875"/>
              <a:ext cx="62900" cy="306550"/>
            </a:xfrm>
            <a:custGeom>
              <a:avLst/>
              <a:gdLst/>
              <a:ahLst/>
              <a:cxnLst/>
              <a:rect l="l" t="t" r="r" b="b"/>
              <a:pathLst>
                <a:path w="2516" h="12262" fill="none" extrusionOk="0">
                  <a:moveTo>
                    <a:pt x="4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405" y="1527"/>
                  </a:lnTo>
                  <a:lnTo>
                    <a:pt x="809" y="3054"/>
                  </a:lnTo>
                  <a:lnTo>
                    <a:pt x="1124" y="4536"/>
                  </a:lnTo>
                  <a:lnTo>
                    <a:pt x="1483" y="6064"/>
                  </a:lnTo>
                  <a:lnTo>
                    <a:pt x="1752" y="7591"/>
                  </a:lnTo>
                  <a:lnTo>
                    <a:pt x="2022" y="9118"/>
                  </a:lnTo>
                  <a:lnTo>
                    <a:pt x="2246" y="10645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471" y="12262"/>
                  </a:lnTo>
                  <a:lnTo>
                    <a:pt x="2471" y="12262"/>
                  </a:lnTo>
                  <a:lnTo>
                    <a:pt x="2516" y="12217"/>
                  </a:lnTo>
                  <a:lnTo>
                    <a:pt x="2516" y="12172"/>
                  </a:lnTo>
                  <a:lnTo>
                    <a:pt x="2516" y="12172"/>
                  </a:lnTo>
                  <a:lnTo>
                    <a:pt x="2336" y="10645"/>
                  </a:lnTo>
                  <a:lnTo>
                    <a:pt x="2112" y="9118"/>
                  </a:lnTo>
                  <a:lnTo>
                    <a:pt x="1842" y="7591"/>
                  </a:lnTo>
                  <a:lnTo>
                    <a:pt x="1573" y="6064"/>
                  </a:lnTo>
                  <a:lnTo>
                    <a:pt x="1258" y="4536"/>
                  </a:lnTo>
                  <a:lnTo>
                    <a:pt x="899" y="3009"/>
                  </a:lnTo>
                  <a:lnTo>
                    <a:pt x="495" y="1527"/>
                  </a:lnTo>
                  <a:lnTo>
                    <a:pt x="90" y="45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572;p59">
              <a:extLst>
                <a:ext uri="{FF2B5EF4-FFF2-40B4-BE49-F238E27FC236}">
                  <a16:creationId xmlns:a16="http://schemas.microsoft.com/office/drawing/2014/main" id="{011C682A-5F2A-40CB-A808-9ED7E3233E4C}"/>
                </a:ext>
              </a:extLst>
            </p:cNvPr>
            <p:cNvSpPr/>
            <p:nvPr/>
          </p:nvSpPr>
          <p:spPr>
            <a:xfrm>
              <a:off x="6915875" y="2088325"/>
              <a:ext cx="95450" cy="647925"/>
            </a:xfrm>
            <a:custGeom>
              <a:avLst/>
              <a:gdLst/>
              <a:ahLst/>
              <a:cxnLst/>
              <a:rect l="l" t="t" r="r" b="b"/>
              <a:pathLst>
                <a:path w="3818" h="25917" fill="none" extrusionOk="0">
                  <a:moveTo>
                    <a:pt x="45" y="0"/>
                  </a:moveTo>
                  <a:lnTo>
                    <a:pt x="45" y="225"/>
                  </a:lnTo>
                  <a:lnTo>
                    <a:pt x="45" y="225"/>
                  </a:lnTo>
                  <a:lnTo>
                    <a:pt x="0" y="225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764" y="3414"/>
                  </a:lnTo>
                  <a:lnTo>
                    <a:pt x="1438" y="6603"/>
                  </a:lnTo>
                  <a:lnTo>
                    <a:pt x="2021" y="9747"/>
                  </a:lnTo>
                  <a:lnTo>
                    <a:pt x="2515" y="12981"/>
                  </a:lnTo>
                  <a:lnTo>
                    <a:pt x="2965" y="16170"/>
                  </a:lnTo>
                  <a:lnTo>
                    <a:pt x="3279" y="19403"/>
                  </a:lnTo>
                  <a:lnTo>
                    <a:pt x="3549" y="22637"/>
                  </a:lnTo>
                  <a:lnTo>
                    <a:pt x="3683" y="25871"/>
                  </a:lnTo>
                  <a:lnTo>
                    <a:pt x="3683" y="25871"/>
                  </a:lnTo>
                  <a:lnTo>
                    <a:pt x="3728" y="25871"/>
                  </a:lnTo>
                  <a:lnTo>
                    <a:pt x="3728" y="25916"/>
                  </a:lnTo>
                  <a:lnTo>
                    <a:pt x="3728" y="25916"/>
                  </a:lnTo>
                  <a:lnTo>
                    <a:pt x="3773" y="25871"/>
                  </a:lnTo>
                  <a:lnTo>
                    <a:pt x="3818" y="25826"/>
                  </a:lnTo>
                  <a:lnTo>
                    <a:pt x="3818" y="25826"/>
                  </a:lnTo>
                  <a:lnTo>
                    <a:pt x="3638" y="22592"/>
                  </a:lnTo>
                  <a:lnTo>
                    <a:pt x="3369" y="19403"/>
                  </a:lnTo>
                  <a:lnTo>
                    <a:pt x="3054" y="16170"/>
                  </a:lnTo>
                  <a:lnTo>
                    <a:pt x="2605" y="12936"/>
                  </a:lnTo>
                  <a:lnTo>
                    <a:pt x="2111" y="9747"/>
                  </a:lnTo>
                  <a:lnTo>
                    <a:pt x="1527" y="6558"/>
                  </a:lnTo>
                  <a:lnTo>
                    <a:pt x="854" y="3414"/>
                  </a:lnTo>
                  <a:lnTo>
                    <a:pt x="90" y="225"/>
                  </a:lnTo>
                  <a:lnTo>
                    <a:pt x="45" y="225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573;p59">
              <a:extLst>
                <a:ext uri="{FF2B5EF4-FFF2-40B4-BE49-F238E27FC236}">
                  <a16:creationId xmlns:a16="http://schemas.microsoft.com/office/drawing/2014/main" id="{027E562C-1DB6-4134-B201-59EF91C41381}"/>
                </a:ext>
              </a:extLst>
            </p:cNvPr>
            <p:cNvSpPr/>
            <p:nvPr/>
          </p:nvSpPr>
          <p:spPr>
            <a:xfrm>
              <a:off x="6328600" y="1961425"/>
              <a:ext cx="792775" cy="2069500"/>
            </a:xfrm>
            <a:custGeom>
              <a:avLst/>
              <a:gdLst/>
              <a:ahLst/>
              <a:cxnLst/>
              <a:rect l="l" t="t" r="r" b="b"/>
              <a:pathLst>
                <a:path w="31711" h="82780" extrusionOk="0">
                  <a:moveTo>
                    <a:pt x="17922" y="8535"/>
                  </a:moveTo>
                  <a:lnTo>
                    <a:pt x="17967" y="8580"/>
                  </a:lnTo>
                  <a:lnTo>
                    <a:pt x="18640" y="11948"/>
                  </a:lnTo>
                  <a:lnTo>
                    <a:pt x="18595" y="12038"/>
                  </a:lnTo>
                  <a:lnTo>
                    <a:pt x="18551" y="12218"/>
                  </a:lnTo>
                  <a:lnTo>
                    <a:pt x="18506" y="11993"/>
                  </a:lnTo>
                  <a:lnTo>
                    <a:pt x="17877" y="8580"/>
                  </a:lnTo>
                  <a:lnTo>
                    <a:pt x="17922" y="8535"/>
                  </a:lnTo>
                  <a:close/>
                  <a:moveTo>
                    <a:pt x="21201" y="6738"/>
                  </a:moveTo>
                  <a:lnTo>
                    <a:pt x="21245" y="6783"/>
                  </a:lnTo>
                  <a:lnTo>
                    <a:pt x="21650" y="8265"/>
                  </a:lnTo>
                  <a:lnTo>
                    <a:pt x="22054" y="9747"/>
                  </a:lnTo>
                  <a:lnTo>
                    <a:pt x="22413" y="11274"/>
                  </a:lnTo>
                  <a:lnTo>
                    <a:pt x="22728" y="12802"/>
                  </a:lnTo>
                  <a:lnTo>
                    <a:pt x="22997" y="14329"/>
                  </a:lnTo>
                  <a:lnTo>
                    <a:pt x="23267" y="15856"/>
                  </a:lnTo>
                  <a:lnTo>
                    <a:pt x="23491" y="17383"/>
                  </a:lnTo>
                  <a:lnTo>
                    <a:pt x="23671" y="18910"/>
                  </a:lnTo>
                  <a:lnTo>
                    <a:pt x="23671" y="18955"/>
                  </a:lnTo>
                  <a:lnTo>
                    <a:pt x="23626" y="19000"/>
                  </a:lnTo>
                  <a:lnTo>
                    <a:pt x="23581" y="18955"/>
                  </a:lnTo>
                  <a:lnTo>
                    <a:pt x="23401" y="17383"/>
                  </a:lnTo>
                  <a:lnTo>
                    <a:pt x="23177" y="15856"/>
                  </a:lnTo>
                  <a:lnTo>
                    <a:pt x="22907" y="14329"/>
                  </a:lnTo>
                  <a:lnTo>
                    <a:pt x="22638" y="12802"/>
                  </a:lnTo>
                  <a:lnTo>
                    <a:pt x="22279" y="11274"/>
                  </a:lnTo>
                  <a:lnTo>
                    <a:pt x="21964" y="9792"/>
                  </a:lnTo>
                  <a:lnTo>
                    <a:pt x="21560" y="8265"/>
                  </a:lnTo>
                  <a:lnTo>
                    <a:pt x="21156" y="6783"/>
                  </a:lnTo>
                  <a:lnTo>
                    <a:pt x="21156" y="6738"/>
                  </a:lnTo>
                  <a:close/>
                  <a:moveTo>
                    <a:pt x="23581" y="5301"/>
                  </a:moveTo>
                  <a:lnTo>
                    <a:pt x="24345" y="8490"/>
                  </a:lnTo>
                  <a:lnTo>
                    <a:pt x="25018" y="11634"/>
                  </a:lnTo>
                  <a:lnTo>
                    <a:pt x="25602" y="14823"/>
                  </a:lnTo>
                  <a:lnTo>
                    <a:pt x="26096" y="18012"/>
                  </a:lnTo>
                  <a:lnTo>
                    <a:pt x="26545" y="21246"/>
                  </a:lnTo>
                  <a:lnTo>
                    <a:pt x="26860" y="24479"/>
                  </a:lnTo>
                  <a:lnTo>
                    <a:pt x="27129" y="27668"/>
                  </a:lnTo>
                  <a:lnTo>
                    <a:pt x="27309" y="30902"/>
                  </a:lnTo>
                  <a:lnTo>
                    <a:pt x="27264" y="30947"/>
                  </a:lnTo>
                  <a:lnTo>
                    <a:pt x="27219" y="30992"/>
                  </a:lnTo>
                  <a:lnTo>
                    <a:pt x="27219" y="30947"/>
                  </a:lnTo>
                  <a:lnTo>
                    <a:pt x="27174" y="30947"/>
                  </a:lnTo>
                  <a:lnTo>
                    <a:pt x="27040" y="27713"/>
                  </a:lnTo>
                  <a:lnTo>
                    <a:pt x="26770" y="24479"/>
                  </a:lnTo>
                  <a:lnTo>
                    <a:pt x="26456" y="21246"/>
                  </a:lnTo>
                  <a:lnTo>
                    <a:pt x="26006" y="18057"/>
                  </a:lnTo>
                  <a:lnTo>
                    <a:pt x="25512" y="14823"/>
                  </a:lnTo>
                  <a:lnTo>
                    <a:pt x="24929" y="11679"/>
                  </a:lnTo>
                  <a:lnTo>
                    <a:pt x="24255" y="8490"/>
                  </a:lnTo>
                  <a:lnTo>
                    <a:pt x="23491" y="5346"/>
                  </a:lnTo>
                  <a:lnTo>
                    <a:pt x="23491" y="5301"/>
                  </a:lnTo>
                  <a:close/>
                  <a:moveTo>
                    <a:pt x="21650" y="60052"/>
                  </a:moveTo>
                  <a:lnTo>
                    <a:pt x="21695" y="60097"/>
                  </a:lnTo>
                  <a:lnTo>
                    <a:pt x="21650" y="60816"/>
                  </a:lnTo>
                  <a:lnTo>
                    <a:pt x="21560" y="61534"/>
                  </a:lnTo>
                  <a:lnTo>
                    <a:pt x="21470" y="62253"/>
                  </a:lnTo>
                  <a:lnTo>
                    <a:pt x="21290" y="62972"/>
                  </a:lnTo>
                  <a:lnTo>
                    <a:pt x="21111" y="63645"/>
                  </a:lnTo>
                  <a:lnTo>
                    <a:pt x="20841" y="64364"/>
                  </a:lnTo>
                  <a:lnTo>
                    <a:pt x="20572" y="64993"/>
                  </a:lnTo>
                  <a:lnTo>
                    <a:pt x="20257" y="65667"/>
                  </a:lnTo>
                  <a:lnTo>
                    <a:pt x="19898" y="66295"/>
                  </a:lnTo>
                  <a:lnTo>
                    <a:pt x="19494" y="66924"/>
                  </a:lnTo>
                  <a:lnTo>
                    <a:pt x="19090" y="67508"/>
                  </a:lnTo>
                  <a:lnTo>
                    <a:pt x="18640" y="68047"/>
                  </a:lnTo>
                  <a:lnTo>
                    <a:pt x="18146" y="68586"/>
                  </a:lnTo>
                  <a:lnTo>
                    <a:pt x="17607" y="69125"/>
                  </a:lnTo>
                  <a:lnTo>
                    <a:pt x="17068" y="69574"/>
                  </a:lnTo>
                  <a:lnTo>
                    <a:pt x="16484" y="70023"/>
                  </a:lnTo>
                  <a:lnTo>
                    <a:pt x="16619" y="70203"/>
                  </a:lnTo>
                  <a:lnTo>
                    <a:pt x="16440" y="70023"/>
                  </a:lnTo>
                  <a:lnTo>
                    <a:pt x="16440" y="69934"/>
                  </a:lnTo>
                  <a:lnTo>
                    <a:pt x="17023" y="69529"/>
                  </a:lnTo>
                  <a:lnTo>
                    <a:pt x="17562" y="69035"/>
                  </a:lnTo>
                  <a:lnTo>
                    <a:pt x="18057" y="68541"/>
                  </a:lnTo>
                  <a:lnTo>
                    <a:pt x="18551" y="68002"/>
                  </a:lnTo>
                  <a:lnTo>
                    <a:pt x="19000" y="67463"/>
                  </a:lnTo>
                  <a:lnTo>
                    <a:pt x="19404" y="66879"/>
                  </a:lnTo>
                  <a:lnTo>
                    <a:pt x="19808" y="66251"/>
                  </a:lnTo>
                  <a:lnTo>
                    <a:pt x="20168" y="65622"/>
                  </a:lnTo>
                  <a:lnTo>
                    <a:pt x="20482" y="64993"/>
                  </a:lnTo>
                  <a:lnTo>
                    <a:pt x="20751" y="64319"/>
                  </a:lnTo>
                  <a:lnTo>
                    <a:pt x="20976" y="63645"/>
                  </a:lnTo>
                  <a:lnTo>
                    <a:pt x="21201" y="62927"/>
                  </a:lnTo>
                  <a:lnTo>
                    <a:pt x="21335" y="62253"/>
                  </a:lnTo>
                  <a:lnTo>
                    <a:pt x="21470" y="61534"/>
                  </a:lnTo>
                  <a:lnTo>
                    <a:pt x="21560" y="60816"/>
                  </a:lnTo>
                  <a:lnTo>
                    <a:pt x="21605" y="60097"/>
                  </a:lnTo>
                  <a:lnTo>
                    <a:pt x="21650" y="60052"/>
                  </a:lnTo>
                  <a:close/>
                  <a:moveTo>
                    <a:pt x="26680" y="54393"/>
                  </a:moveTo>
                  <a:lnTo>
                    <a:pt x="26725" y="54438"/>
                  </a:lnTo>
                  <a:lnTo>
                    <a:pt x="26590" y="56100"/>
                  </a:lnTo>
                  <a:lnTo>
                    <a:pt x="26366" y="57717"/>
                  </a:lnTo>
                  <a:lnTo>
                    <a:pt x="26006" y="59379"/>
                  </a:lnTo>
                  <a:lnTo>
                    <a:pt x="25557" y="60951"/>
                  </a:lnTo>
                  <a:lnTo>
                    <a:pt x="25018" y="62523"/>
                  </a:lnTo>
                  <a:lnTo>
                    <a:pt x="24390" y="64050"/>
                  </a:lnTo>
                  <a:lnTo>
                    <a:pt x="23671" y="65577"/>
                  </a:lnTo>
                  <a:lnTo>
                    <a:pt x="22862" y="67014"/>
                  </a:lnTo>
                  <a:lnTo>
                    <a:pt x="21964" y="68406"/>
                  </a:lnTo>
                  <a:lnTo>
                    <a:pt x="20976" y="69754"/>
                  </a:lnTo>
                  <a:lnTo>
                    <a:pt x="19943" y="71056"/>
                  </a:lnTo>
                  <a:lnTo>
                    <a:pt x="18820" y="72269"/>
                  </a:lnTo>
                  <a:lnTo>
                    <a:pt x="17607" y="73437"/>
                  </a:lnTo>
                  <a:lnTo>
                    <a:pt x="16350" y="74515"/>
                  </a:lnTo>
                  <a:lnTo>
                    <a:pt x="15002" y="75503"/>
                  </a:lnTo>
                  <a:lnTo>
                    <a:pt x="13610" y="76401"/>
                  </a:lnTo>
                  <a:lnTo>
                    <a:pt x="13565" y="76401"/>
                  </a:lnTo>
                  <a:lnTo>
                    <a:pt x="13565" y="76312"/>
                  </a:lnTo>
                  <a:lnTo>
                    <a:pt x="14957" y="75413"/>
                  </a:lnTo>
                  <a:lnTo>
                    <a:pt x="16260" y="74425"/>
                  </a:lnTo>
                  <a:lnTo>
                    <a:pt x="17562" y="73347"/>
                  </a:lnTo>
                  <a:lnTo>
                    <a:pt x="18730" y="72179"/>
                  </a:lnTo>
                  <a:lnTo>
                    <a:pt x="19853" y="70967"/>
                  </a:lnTo>
                  <a:lnTo>
                    <a:pt x="20886" y="69709"/>
                  </a:lnTo>
                  <a:lnTo>
                    <a:pt x="21874" y="68362"/>
                  </a:lnTo>
                  <a:lnTo>
                    <a:pt x="22773" y="66969"/>
                  </a:lnTo>
                  <a:lnTo>
                    <a:pt x="23581" y="65532"/>
                  </a:lnTo>
                  <a:lnTo>
                    <a:pt x="24300" y="64005"/>
                  </a:lnTo>
                  <a:lnTo>
                    <a:pt x="24929" y="62478"/>
                  </a:lnTo>
                  <a:lnTo>
                    <a:pt x="25468" y="60951"/>
                  </a:lnTo>
                  <a:lnTo>
                    <a:pt x="25917" y="59334"/>
                  </a:lnTo>
                  <a:lnTo>
                    <a:pt x="26231" y="57717"/>
                  </a:lnTo>
                  <a:lnTo>
                    <a:pt x="26501" y="56100"/>
                  </a:lnTo>
                  <a:lnTo>
                    <a:pt x="26635" y="54438"/>
                  </a:lnTo>
                  <a:lnTo>
                    <a:pt x="26680" y="54393"/>
                  </a:lnTo>
                  <a:close/>
                  <a:moveTo>
                    <a:pt x="24839" y="1"/>
                  </a:moveTo>
                  <a:lnTo>
                    <a:pt x="24569" y="315"/>
                  </a:lnTo>
                  <a:lnTo>
                    <a:pt x="24300" y="674"/>
                  </a:lnTo>
                  <a:lnTo>
                    <a:pt x="23940" y="1034"/>
                  </a:lnTo>
                  <a:lnTo>
                    <a:pt x="23536" y="1393"/>
                  </a:lnTo>
                  <a:lnTo>
                    <a:pt x="23087" y="1708"/>
                  </a:lnTo>
                  <a:lnTo>
                    <a:pt x="22593" y="2022"/>
                  </a:lnTo>
                  <a:lnTo>
                    <a:pt x="22009" y="2336"/>
                  </a:lnTo>
                  <a:lnTo>
                    <a:pt x="21425" y="2651"/>
                  </a:lnTo>
                  <a:lnTo>
                    <a:pt x="20751" y="2920"/>
                  </a:lnTo>
                  <a:lnTo>
                    <a:pt x="19314" y="3459"/>
                  </a:lnTo>
                  <a:lnTo>
                    <a:pt x="17742" y="3953"/>
                  </a:lnTo>
                  <a:lnTo>
                    <a:pt x="15990" y="4402"/>
                  </a:lnTo>
                  <a:lnTo>
                    <a:pt x="14149" y="4852"/>
                  </a:lnTo>
                  <a:lnTo>
                    <a:pt x="14778" y="6334"/>
                  </a:lnTo>
                  <a:lnTo>
                    <a:pt x="15766" y="8894"/>
                  </a:lnTo>
                  <a:lnTo>
                    <a:pt x="16350" y="10511"/>
                  </a:lnTo>
                  <a:lnTo>
                    <a:pt x="17023" y="12352"/>
                  </a:lnTo>
                  <a:lnTo>
                    <a:pt x="17652" y="14329"/>
                  </a:lnTo>
                  <a:lnTo>
                    <a:pt x="18326" y="16530"/>
                  </a:lnTo>
                  <a:lnTo>
                    <a:pt x="19000" y="18820"/>
                  </a:lnTo>
                  <a:lnTo>
                    <a:pt x="19629" y="21246"/>
                  </a:lnTo>
                  <a:lnTo>
                    <a:pt x="20168" y="23761"/>
                  </a:lnTo>
                  <a:lnTo>
                    <a:pt x="20707" y="26366"/>
                  </a:lnTo>
                  <a:lnTo>
                    <a:pt x="21156" y="29016"/>
                  </a:lnTo>
                  <a:lnTo>
                    <a:pt x="21335" y="30363"/>
                  </a:lnTo>
                  <a:lnTo>
                    <a:pt x="21470" y="31711"/>
                  </a:lnTo>
                  <a:lnTo>
                    <a:pt x="21605" y="33058"/>
                  </a:lnTo>
                  <a:lnTo>
                    <a:pt x="21695" y="34406"/>
                  </a:lnTo>
                  <a:lnTo>
                    <a:pt x="21784" y="35753"/>
                  </a:lnTo>
                  <a:lnTo>
                    <a:pt x="21784" y="37101"/>
                  </a:lnTo>
                  <a:lnTo>
                    <a:pt x="21784" y="40020"/>
                  </a:lnTo>
                  <a:lnTo>
                    <a:pt x="21740" y="41592"/>
                  </a:lnTo>
                  <a:lnTo>
                    <a:pt x="21650" y="43164"/>
                  </a:lnTo>
                  <a:lnTo>
                    <a:pt x="21560" y="44736"/>
                  </a:lnTo>
                  <a:lnTo>
                    <a:pt x="21425" y="46353"/>
                  </a:lnTo>
                  <a:lnTo>
                    <a:pt x="21245" y="48015"/>
                  </a:lnTo>
                  <a:lnTo>
                    <a:pt x="21021" y="49677"/>
                  </a:lnTo>
                  <a:lnTo>
                    <a:pt x="20751" y="51339"/>
                  </a:lnTo>
                  <a:lnTo>
                    <a:pt x="20482" y="53001"/>
                  </a:lnTo>
                  <a:lnTo>
                    <a:pt x="20123" y="54707"/>
                  </a:lnTo>
                  <a:lnTo>
                    <a:pt x="19763" y="56369"/>
                  </a:lnTo>
                  <a:lnTo>
                    <a:pt x="19359" y="58031"/>
                  </a:lnTo>
                  <a:lnTo>
                    <a:pt x="18865" y="59693"/>
                  </a:lnTo>
                  <a:lnTo>
                    <a:pt x="18371" y="61355"/>
                  </a:lnTo>
                  <a:lnTo>
                    <a:pt x="17787" y="62972"/>
                  </a:lnTo>
                  <a:lnTo>
                    <a:pt x="17158" y="64589"/>
                  </a:lnTo>
                  <a:lnTo>
                    <a:pt x="16484" y="66161"/>
                  </a:lnTo>
                  <a:lnTo>
                    <a:pt x="15721" y="67688"/>
                  </a:lnTo>
                  <a:lnTo>
                    <a:pt x="14957" y="69215"/>
                  </a:lnTo>
                  <a:lnTo>
                    <a:pt x="14104" y="70652"/>
                  </a:lnTo>
                  <a:lnTo>
                    <a:pt x="13161" y="72089"/>
                  </a:lnTo>
                  <a:lnTo>
                    <a:pt x="12173" y="73437"/>
                  </a:lnTo>
                  <a:lnTo>
                    <a:pt x="11095" y="74784"/>
                  </a:lnTo>
                  <a:lnTo>
                    <a:pt x="9972" y="76042"/>
                  </a:lnTo>
                  <a:lnTo>
                    <a:pt x="8804" y="77210"/>
                  </a:lnTo>
                  <a:lnTo>
                    <a:pt x="7546" y="78333"/>
                  </a:lnTo>
                  <a:lnTo>
                    <a:pt x="6199" y="79411"/>
                  </a:lnTo>
                  <a:lnTo>
                    <a:pt x="5480" y="79905"/>
                  </a:lnTo>
                  <a:lnTo>
                    <a:pt x="4762" y="80354"/>
                  </a:lnTo>
                  <a:lnTo>
                    <a:pt x="4043" y="80803"/>
                  </a:lnTo>
                  <a:lnTo>
                    <a:pt x="3279" y="81252"/>
                  </a:lnTo>
                  <a:lnTo>
                    <a:pt x="2471" y="81656"/>
                  </a:lnTo>
                  <a:lnTo>
                    <a:pt x="1662" y="82061"/>
                  </a:lnTo>
                  <a:lnTo>
                    <a:pt x="854" y="82420"/>
                  </a:lnTo>
                  <a:lnTo>
                    <a:pt x="1" y="82779"/>
                  </a:lnTo>
                  <a:lnTo>
                    <a:pt x="2022" y="82600"/>
                  </a:lnTo>
                  <a:lnTo>
                    <a:pt x="3953" y="82375"/>
                  </a:lnTo>
                  <a:lnTo>
                    <a:pt x="5840" y="82061"/>
                  </a:lnTo>
                  <a:lnTo>
                    <a:pt x="7636" y="81611"/>
                  </a:lnTo>
                  <a:lnTo>
                    <a:pt x="9388" y="81162"/>
                  </a:lnTo>
                  <a:lnTo>
                    <a:pt x="11050" y="80578"/>
                  </a:lnTo>
                  <a:lnTo>
                    <a:pt x="12667" y="79950"/>
                  </a:lnTo>
                  <a:lnTo>
                    <a:pt x="14239" y="79186"/>
                  </a:lnTo>
                  <a:lnTo>
                    <a:pt x="15721" y="78423"/>
                  </a:lnTo>
                  <a:lnTo>
                    <a:pt x="17158" y="77524"/>
                  </a:lnTo>
                  <a:lnTo>
                    <a:pt x="18506" y="76581"/>
                  </a:lnTo>
                  <a:lnTo>
                    <a:pt x="19808" y="75503"/>
                  </a:lnTo>
                  <a:lnTo>
                    <a:pt x="21021" y="74425"/>
                  </a:lnTo>
                  <a:lnTo>
                    <a:pt x="22189" y="73212"/>
                  </a:lnTo>
                  <a:lnTo>
                    <a:pt x="23267" y="71955"/>
                  </a:lnTo>
                  <a:lnTo>
                    <a:pt x="24300" y="70562"/>
                  </a:lnTo>
                  <a:lnTo>
                    <a:pt x="24794" y="69844"/>
                  </a:lnTo>
                  <a:lnTo>
                    <a:pt x="25288" y="69080"/>
                  </a:lnTo>
                  <a:lnTo>
                    <a:pt x="26231" y="67553"/>
                  </a:lnTo>
                  <a:lnTo>
                    <a:pt x="27040" y="65936"/>
                  </a:lnTo>
                  <a:lnTo>
                    <a:pt x="27803" y="64229"/>
                  </a:lnTo>
                  <a:lnTo>
                    <a:pt x="28477" y="62523"/>
                  </a:lnTo>
                  <a:lnTo>
                    <a:pt x="29106" y="60771"/>
                  </a:lnTo>
                  <a:lnTo>
                    <a:pt x="29645" y="58974"/>
                  </a:lnTo>
                  <a:lnTo>
                    <a:pt x="30094" y="57133"/>
                  </a:lnTo>
                  <a:lnTo>
                    <a:pt x="30498" y="55246"/>
                  </a:lnTo>
                  <a:lnTo>
                    <a:pt x="30857" y="53315"/>
                  </a:lnTo>
                  <a:lnTo>
                    <a:pt x="31127" y="51384"/>
                  </a:lnTo>
                  <a:lnTo>
                    <a:pt x="31351" y="49407"/>
                  </a:lnTo>
                  <a:lnTo>
                    <a:pt x="31531" y="47431"/>
                  </a:lnTo>
                  <a:lnTo>
                    <a:pt x="31621" y="45455"/>
                  </a:lnTo>
                  <a:lnTo>
                    <a:pt x="31711" y="43479"/>
                  </a:lnTo>
                  <a:lnTo>
                    <a:pt x="31711" y="41457"/>
                  </a:lnTo>
                  <a:lnTo>
                    <a:pt x="31711" y="39796"/>
                  </a:lnTo>
                  <a:lnTo>
                    <a:pt x="31666" y="38089"/>
                  </a:lnTo>
                  <a:lnTo>
                    <a:pt x="31486" y="34765"/>
                  </a:lnTo>
                  <a:lnTo>
                    <a:pt x="31217" y="31441"/>
                  </a:lnTo>
                  <a:lnTo>
                    <a:pt x="30902" y="28163"/>
                  </a:lnTo>
                  <a:lnTo>
                    <a:pt x="30453" y="25018"/>
                  </a:lnTo>
                  <a:lnTo>
                    <a:pt x="30004" y="21919"/>
                  </a:lnTo>
                  <a:lnTo>
                    <a:pt x="29465" y="18955"/>
                  </a:lnTo>
                  <a:lnTo>
                    <a:pt x="28926" y="16080"/>
                  </a:lnTo>
                  <a:lnTo>
                    <a:pt x="28342" y="13385"/>
                  </a:lnTo>
                  <a:lnTo>
                    <a:pt x="27758" y="10870"/>
                  </a:lnTo>
                  <a:lnTo>
                    <a:pt x="27219" y="8535"/>
                  </a:lnTo>
                  <a:lnTo>
                    <a:pt x="26680" y="6424"/>
                  </a:lnTo>
                  <a:lnTo>
                    <a:pt x="25692" y="2875"/>
                  </a:lnTo>
                  <a:lnTo>
                    <a:pt x="24929" y="360"/>
                  </a:lnTo>
                  <a:lnTo>
                    <a:pt x="24839" y="1"/>
                  </a:lnTo>
                  <a:close/>
                </a:path>
              </a:pathLst>
            </a:custGeom>
            <a:solidFill>
              <a:srgbClr val="8153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574;p59">
              <a:extLst>
                <a:ext uri="{FF2B5EF4-FFF2-40B4-BE49-F238E27FC236}">
                  <a16:creationId xmlns:a16="http://schemas.microsoft.com/office/drawing/2014/main" id="{7E9732BE-0ADD-4F8B-8AAB-0ACB411F1D3A}"/>
                </a:ext>
              </a:extLst>
            </p:cNvPr>
            <p:cNvSpPr/>
            <p:nvPr/>
          </p:nvSpPr>
          <p:spPr>
            <a:xfrm>
              <a:off x="6739575" y="3462725"/>
              <a:ext cx="131400" cy="253800"/>
            </a:xfrm>
            <a:custGeom>
              <a:avLst/>
              <a:gdLst/>
              <a:ahLst/>
              <a:cxnLst/>
              <a:rect l="l" t="t" r="r" b="b"/>
              <a:pathLst>
                <a:path w="5256" h="10152" fill="none" extrusionOk="0">
                  <a:moveTo>
                    <a:pt x="180" y="10151"/>
                  </a:moveTo>
                  <a:lnTo>
                    <a:pt x="1" y="9971"/>
                  </a:lnTo>
                  <a:lnTo>
                    <a:pt x="1" y="9882"/>
                  </a:lnTo>
                  <a:lnTo>
                    <a:pt x="1" y="9882"/>
                  </a:lnTo>
                  <a:lnTo>
                    <a:pt x="584" y="9477"/>
                  </a:lnTo>
                  <a:lnTo>
                    <a:pt x="1123" y="8983"/>
                  </a:lnTo>
                  <a:lnTo>
                    <a:pt x="1618" y="8489"/>
                  </a:lnTo>
                  <a:lnTo>
                    <a:pt x="2112" y="7950"/>
                  </a:lnTo>
                  <a:lnTo>
                    <a:pt x="2561" y="7411"/>
                  </a:lnTo>
                  <a:lnTo>
                    <a:pt x="2965" y="6827"/>
                  </a:lnTo>
                  <a:lnTo>
                    <a:pt x="3369" y="6199"/>
                  </a:lnTo>
                  <a:lnTo>
                    <a:pt x="3729" y="5570"/>
                  </a:lnTo>
                  <a:lnTo>
                    <a:pt x="4043" y="4941"/>
                  </a:lnTo>
                  <a:lnTo>
                    <a:pt x="4312" y="4267"/>
                  </a:lnTo>
                  <a:lnTo>
                    <a:pt x="4537" y="3593"/>
                  </a:lnTo>
                  <a:lnTo>
                    <a:pt x="4762" y="2875"/>
                  </a:lnTo>
                  <a:lnTo>
                    <a:pt x="4896" y="2201"/>
                  </a:lnTo>
                  <a:lnTo>
                    <a:pt x="5031" y="1482"/>
                  </a:lnTo>
                  <a:lnTo>
                    <a:pt x="5121" y="764"/>
                  </a:lnTo>
                  <a:lnTo>
                    <a:pt x="5166" y="45"/>
                  </a:lnTo>
                  <a:lnTo>
                    <a:pt x="5166" y="45"/>
                  </a:lnTo>
                  <a:lnTo>
                    <a:pt x="5211" y="0"/>
                  </a:lnTo>
                  <a:lnTo>
                    <a:pt x="5211" y="0"/>
                  </a:lnTo>
                  <a:lnTo>
                    <a:pt x="5256" y="45"/>
                  </a:lnTo>
                  <a:lnTo>
                    <a:pt x="5256" y="45"/>
                  </a:lnTo>
                  <a:lnTo>
                    <a:pt x="5211" y="764"/>
                  </a:lnTo>
                  <a:lnTo>
                    <a:pt x="5121" y="1482"/>
                  </a:lnTo>
                  <a:lnTo>
                    <a:pt x="5031" y="2201"/>
                  </a:lnTo>
                  <a:lnTo>
                    <a:pt x="4851" y="2920"/>
                  </a:lnTo>
                  <a:lnTo>
                    <a:pt x="4672" y="3593"/>
                  </a:lnTo>
                  <a:lnTo>
                    <a:pt x="4402" y="4312"/>
                  </a:lnTo>
                  <a:lnTo>
                    <a:pt x="4133" y="4941"/>
                  </a:lnTo>
                  <a:lnTo>
                    <a:pt x="3818" y="5615"/>
                  </a:lnTo>
                  <a:lnTo>
                    <a:pt x="3459" y="6243"/>
                  </a:lnTo>
                  <a:lnTo>
                    <a:pt x="3055" y="6872"/>
                  </a:lnTo>
                  <a:lnTo>
                    <a:pt x="2651" y="7456"/>
                  </a:lnTo>
                  <a:lnTo>
                    <a:pt x="2201" y="7995"/>
                  </a:lnTo>
                  <a:lnTo>
                    <a:pt x="1707" y="8534"/>
                  </a:lnTo>
                  <a:lnTo>
                    <a:pt x="1168" y="9073"/>
                  </a:lnTo>
                  <a:lnTo>
                    <a:pt x="629" y="9522"/>
                  </a:lnTo>
                  <a:lnTo>
                    <a:pt x="45" y="9971"/>
                  </a:lnTo>
                  <a:lnTo>
                    <a:pt x="180" y="10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575;p59">
              <a:extLst>
                <a:ext uri="{FF2B5EF4-FFF2-40B4-BE49-F238E27FC236}">
                  <a16:creationId xmlns:a16="http://schemas.microsoft.com/office/drawing/2014/main" id="{4BCE25E8-D016-4E6A-B3D0-D04CC9EB7948}"/>
                </a:ext>
              </a:extLst>
            </p:cNvPr>
            <p:cNvSpPr/>
            <p:nvPr/>
          </p:nvSpPr>
          <p:spPr>
            <a:xfrm>
              <a:off x="6667700" y="3321225"/>
              <a:ext cx="329050" cy="550250"/>
            </a:xfrm>
            <a:custGeom>
              <a:avLst/>
              <a:gdLst/>
              <a:ahLst/>
              <a:cxnLst/>
              <a:rect l="l" t="t" r="r" b="b"/>
              <a:pathLst>
                <a:path w="13162" h="22010" fill="none" extrusionOk="0">
                  <a:moveTo>
                    <a:pt x="46" y="22009"/>
                  </a:moveTo>
                  <a:lnTo>
                    <a:pt x="1" y="22009"/>
                  </a:lnTo>
                  <a:lnTo>
                    <a:pt x="1" y="21920"/>
                  </a:lnTo>
                  <a:lnTo>
                    <a:pt x="1" y="21920"/>
                  </a:lnTo>
                  <a:lnTo>
                    <a:pt x="1393" y="21021"/>
                  </a:lnTo>
                  <a:lnTo>
                    <a:pt x="2696" y="20033"/>
                  </a:lnTo>
                  <a:lnTo>
                    <a:pt x="3998" y="18955"/>
                  </a:lnTo>
                  <a:lnTo>
                    <a:pt x="5166" y="17787"/>
                  </a:lnTo>
                  <a:lnTo>
                    <a:pt x="6289" y="16575"/>
                  </a:lnTo>
                  <a:lnTo>
                    <a:pt x="7322" y="15317"/>
                  </a:lnTo>
                  <a:lnTo>
                    <a:pt x="8310" y="13970"/>
                  </a:lnTo>
                  <a:lnTo>
                    <a:pt x="9209" y="12577"/>
                  </a:lnTo>
                  <a:lnTo>
                    <a:pt x="10017" y="11140"/>
                  </a:lnTo>
                  <a:lnTo>
                    <a:pt x="10736" y="9613"/>
                  </a:lnTo>
                  <a:lnTo>
                    <a:pt x="11365" y="8086"/>
                  </a:lnTo>
                  <a:lnTo>
                    <a:pt x="11904" y="6559"/>
                  </a:lnTo>
                  <a:lnTo>
                    <a:pt x="12353" y="4942"/>
                  </a:lnTo>
                  <a:lnTo>
                    <a:pt x="12667" y="3325"/>
                  </a:lnTo>
                  <a:lnTo>
                    <a:pt x="12937" y="1708"/>
                  </a:lnTo>
                  <a:lnTo>
                    <a:pt x="13071" y="46"/>
                  </a:lnTo>
                  <a:lnTo>
                    <a:pt x="13071" y="46"/>
                  </a:lnTo>
                  <a:lnTo>
                    <a:pt x="13116" y="1"/>
                  </a:lnTo>
                  <a:lnTo>
                    <a:pt x="13116" y="1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161" y="46"/>
                  </a:lnTo>
                  <a:lnTo>
                    <a:pt x="13026" y="1708"/>
                  </a:lnTo>
                  <a:lnTo>
                    <a:pt x="12802" y="3325"/>
                  </a:lnTo>
                  <a:lnTo>
                    <a:pt x="12442" y="4987"/>
                  </a:lnTo>
                  <a:lnTo>
                    <a:pt x="11993" y="6559"/>
                  </a:lnTo>
                  <a:lnTo>
                    <a:pt x="11454" y="8131"/>
                  </a:lnTo>
                  <a:lnTo>
                    <a:pt x="10826" y="9658"/>
                  </a:lnTo>
                  <a:lnTo>
                    <a:pt x="10107" y="11185"/>
                  </a:lnTo>
                  <a:lnTo>
                    <a:pt x="9298" y="12622"/>
                  </a:lnTo>
                  <a:lnTo>
                    <a:pt x="8400" y="14014"/>
                  </a:lnTo>
                  <a:lnTo>
                    <a:pt x="7412" y="15362"/>
                  </a:lnTo>
                  <a:lnTo>
                    <a:pt x="6379" y="16664"/>
                  </a:lnTo>
                  <a:lnTo>
                    <a:pt x="5256" y="17877"/>
                  </a:lnTo>
                  <a:lnTo>
                    <a:pt x="4043" y="19045"/>
                  </a:lnTo>
                  <a:lnTo>
                    <a:pt x="2786" y="20123"/>
                  </a:lnTo>
                  <a:lnTo>
                    <a:pt x="1438" y="21111"/>
                  </a:lnTo>
                  <a:lnTo>
                    <a:pt x="46" y="220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576;p59">
              <a:extLst>
                <a:ext uri="{FF2B5EF4-FFF2-40B4-BE49-F238E27FC236}">
                  <a16:creationId xmlns:a16="http://schemas.microsoft.com/office/drawing/2014/main" id="{8C62A103-8469-4929-B09F-B7885479307C}"/>
                </a:ext>
              </a:extLst>
            </p:cNvPr>
            <p:cNvSpPr/>
            <p:nvPr/>
          </p:nvSpPr>
          <p:spPr>
            <a:xfrm>
              <a:off x="6775500" y="2169175"/>
              <a:ext cx="19125" cy="97700"/>
            </a:xfrm>
            <a:custGeom>
              <a:avLst/>
              <a:gdLst/>
              <a:ahLst/>
              <a:cxnLst/>
              <a:rect l="l" t="t" r="r" b="b"/>
              <a:pathLst>
                <a:path w="765" h="3908" fill="none" extrusionOk="0">
                  <a:moveTo>
                    <a:pt x="675" y="3908"/>
                  </a:moveTo>
                  <a:lnTo>
                    <a:pt x="630" y="3683"/>
                  </a:lnTo>
                  <a:lnTo>
                    <a:pt x="1" y="270"/>
                  </a:lnTo>
                  <a:lnTo>
                    <a:pt x="46" y="225"/>
                  </a:lnTo>
                  <a:lnTo>
                    <a:pt x="46" y="0"/>
                  </a:lnTo>
                  <a:lnTo>
                    <a:pt x="46" y="225"/>
                  </a:lnTo>
                  <a:lnTo>
                    <a:pt x="91" y="270"/>
                  </a:lnTo>
                  <a:lnTo>
                    <a:pt x="764" y="3638"/>
                  </a:lnTo>
                  <a:lnTo>
                    <a:pt x="764" y="3638"/>
                  </a:lnTo>
                  <a:lnTo>
                    <a:pt x="719" y="3728"/>
                  </a:lnTo>
                  <a:lnTo>
                    <a:pt x="675" y="39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577;p59">
              <a:extLst>
                <a:ext uri="{FF2B5EF4-FFF2-40B4-BE49-F238E27FC236}">
                  <a16:creationId xmlns:a16="http://schemas.microsoft.com/office/drawing/2014/main" id="{DC6F12EB-A98B-43AD-B994-A21411CD1C65}"/>
                </a:ext>
              </a:extLst>
            </p:cNvPr>
            <p:cNvSpPr/>
            <p:nvPr/>
          </p:nvSpPr>
          <p:spPr>
            <a:xfrm>
              <a:off x="6857475" y="2129875"/>
              <a:ext cx="62900" cy="306550"/>
            </a:xfrm>
            <a:custGeom>
              <a:avLst/>
              <a:gdLst/>
              <a:ahLst/>
              <a:cxnLst/>
              <a:rect l="l" t="t" r="r" b="b"/>
              <a:pathLst>
                <a:path w="2516" h="12262" fill="none" extrusionOk="0">
                  <a:moveTo>
                    <a:pt x="2471" y="12262"/>
                  </a:moveTo>
                  <a:lnTo>
                    <a:pt x="2471" y="12262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426" y="12217"/>
                  </a:lnTo>
                  <a:lnTo>
                    <a:pt x="2246" y="10645"/>
                  </a:lnTo>
                  <a:lnTo>
                    <a:pt x="2022" y="9118"/>
                  </a:lnTo>
                  <a:lnTo>
                    <a:pt x="1752" y="7591"/>
                  </a:lnTo>
                  <a:lnTo>
                    <a:pt x="1483" y="6064"/>
                  </a:lnTo>
                  <a:lnTo>
                    <a:pt x="1124" y="4536"/>
                  </a:lnTo>
                  <a:lnTo>
                    <a:pt x="809" y="3054"/>
                  </a:lnTo>
                  <a:lnTo>
                    <a:pt x="405" y="1527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1" y="0"/>
                  </a:lnTo>
                  <a:lnTo>
                    <a:pt x="1" y="0"/>
                  </a:lnTo>
                  <a:lnTo>
                    <a:pt x="46" y="0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495" y="1527"/>
                  </a:lnTo>
                  <a:lnTo>
                    <a:pt x="899" y="3009"/>
                  </a:lnTo>
                  <a:lnTo>
                    <a:pt x="1258" y="4536"/>
                  </a:lnTo>
                  <a:lnTo>
                    <a:pt x="1573" y="6064"/>
                  </a:lnTo>
                  <a:lnTo>
                    <a:pt x="1842" y="7591"/>
                  </a:lnTo>
                  <a:lnTo>
                    <a:pt x="2112" y="9118"/>
                  </a:lnTo>
                  <a:lnTo>
                    <a:pt x="2336" y="10645"/>
                  </a:lnTo>
                  <a:lnTo>
                    <a:pt x="2516" y="12172"/>
                  </a:lnTo>
                  <a:lnTo>
                    <a:pt x="2516" y="12172"/>
                  </a:lnTo>
                  <a:lnTo>
                    <a:pt x="2516" y="12217"/>
                  </a:lnTo>
                  <a:lnTo>
                    <a:pt x="2471" y="1226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578;p59">
              <a:extLst>
                <a:ext uri="{FF2B5EF4-FFF2-40B4-BE49-F238E27FC236}">
                  <a16:creationId xmlns:a16="http://schemas.microsoft.com/office/drawing/2014/main" id="{FDF5AB31-A274-4BA8-B747-CE91B4556248}"/>
                </a:ext>
              </a:extLst>
            </p:cNvPr>
            <p:cNvSpPr/>
            <p:nvPr/>
          </p:nvSpPr>
          <p:spPr>
            <a:xfrm>
              <a:off x="6915875" y="2088325"/>
              <a:ext cx="95450" cy="647925"/>
            </a:xfrm>
            <a:custGeom>
              <a:avLst/>
              <a:gdLst/>
              <a:ahLst/>
              <a:cxnLst/>
              <a:rect l="l" t="t" r="r" b="b"/>
              <a:pathLst>
                <a:path w="3818" h="25917" fill="none" extrusionOk="0">
                  <a:moveTo>
                    <a:pt x="3728" y="25916"/>
                  </a:moveTo>
                  <a:lnTo>
                    <a:pt x="3728" y="25916"/>
                  </a:lnTo>
                  <a:lnTo>
                    <a:pt x="3728" y="25871"/>
                  </a:lnTo>
                  <a:lnTo>
                    <a:pt x="3683" y="25871"/>
                  </a:lnTo>
                  <a:lnTo>
                    <a:pt x="3683" y="25871"/>
                  </a:lnTo>
                  <a:lnTo>
                    <a:pt x="3549" y="22637"/>
                  </a:lnTo>
                  <a:lnTo>
                    <a:pt x="3279" y="19403"/>
                  </a:lnTo>
                  <a:lnTo>
                    <a:pt x="2965" y="16170"/>
                  </a:lnTo>
                  <a:lnTo>
                    <a:pt x="2515" y="12981"/>
                  </a:lnTo>
                  <a:lnTo>
                    <a:pt x="2021" y="9747"/>
                  </a:lnTo>
                  <a:lnTo>
                    <a:pt x="1438" y="6603"/>
                  </a:lnTo>
                  <a:lnTo>
                    <a:pt x="764" y="3414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25"/>
                  </a:lnTo>
                  <a:lnTo>
                    <a:pt x="45" y="225"/>
                  </a:lnTo>
                  <a:lnTo>
                    <a:pt x="45" y="0"/>
                  </a:lnTo>
                  <a:lnTo>
                    <a:pt x="45" y="225"/>
                  </a:lnTo>
                  <a:lnTo>
                    <a:pt x="90" y="225"/>
                  </a:lnTo>
                  <a:lnTo>
                    <a:pt x="90" y="225"/>
                  </a:lnTo>
                  <a:lnTo>
                    <a:pt x="854" y="3414"/>
                  </a:lnTo>
                  <a:lnTo>
                    <a:pt x="1527" y="6558"/>
                  </a:lnTo>
                  <a:lnTo>
                    <a:pt x="2111" y="9747"/>
                  </a:lnTo>
                  <a:lnTo>
                    <a:pt x="2605" y="12936"/>
                  </a:lnTo>
                  <a:lnTo>
                    <a:pt x="3054" y="16170"/>
                  </a:lnTo>
                  <a:lnTo>
                    <a:pt x="3369" y="19403"/>
                  </a:lnTo>
                  <a:lnTo>
                    <a:pt x="3638" y="22592"/>
                  </a:lnTo>
                  <a:lnTo>
                    <a:pt x="3818" y="25826"/>
                  </a:lnTo>
                  <a:lnTo>
                    <a:pt x="3818" y="25826"/>
                  </a:lnTo>
                  <a:lnTo>
                    <a:pt x="3773" y="25871"/>
                  </a:lnTo>
                  <a:lnTo>
                    <a:pt x="3728" y="259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579;p59">
              <a:extLst>
                <a:ext uri="{FF2B5EF4-FFF2-40B4-BE49-F238E27FC236}">
                  <a16:creationId xmlns:a16="http://schemas.microsoft.com/office/drawing/2014/main" id="{D6ACAF73-1869-4896-93E0-D2F73DC51BF4}"/>
                </a:ext>
              </a:extLst>
            </p:cNvPr>
            <p:cNvSpPr/>
            <p:nvPr/>
          </p:nvSpPr>
          <p:spPr>
            <a:xfrm>
              <a:off x="6328600" y="1961425"/>
              <a:ext cx="792775" cy="2069500"/>
            </a:xfrm>
            <a:custGeom>
              <a:avLst/>
              <a:gdLst/>
              <a:ahLst/>
              <a:cxnLst/>
              <a:rect l="l" t="t" r="r" b="b"/>
              <a:pathLst>
                <a:path w="31711" h="82780" fill="none" extrusionOk="0">
                  <a:moveTo>
                    <a:pt x="24839" y="1"/>
                  </a:moveTo>
                  <a:lnTo>
                    <a:pt x="24569" y="315"/>
                  </a:lnTo>
                  <a:lnTo>
                    <a:pt x="24569" y="315"/>
                  </a:lnTo>
                  <a:lnTo>
                    <a:pt x="24300" y="674"/>
                  </a:lnTo>
                  <a:lnTo>
                    <a:pt x="23940" y="1034"/>
                  </a:lnTo>
                  <a:lnTo>
                    <a:pt x="23536" y="1393"/>
                  </a:lnTo>
                  <a:lnTo>
                    <a:pt x="23087" y="1708"/>
                  </a:lnTo>
                  <a:lnTo>
                    <a:pt x="22593" y="2022"/>
                  </a:lnTo>
                  <a:lnTo>
                    <a:pt x="22009" y="2336"/>
                  </a:lnTo>
                  <a:lnTo>
                    <a:pt x="21425" y="2651"/>
                  </a:lnTo>
                  <a:lnTo>
                    <a:pt x="20751" y="2920"/>
                  </a:lnTo>
                  <a:lnTo>
                    <a:pt x="19314" y="3459"/>
                  </a:lnTo>
                  <a:lnTo>
                    <a:pt x="17742" y="3953"/>
                  </a:lnTo>
                  <a:lnTo>
                    <a:pt x="15990" y="4402"/>
                  </a:lnTo>
                  <a:lnTo>
                    <a:pt x="14149" y="4852"/>
                  </a:lnTo>
                  <a:lnTo>
                    <a:pt x="14149" y="4852"/>
                  </a:lnTo>
                  <a:lnTo>
                    <a:pt x="14778" y="6334"/>
                  </a:lnTo>
                  <a:lnTo>
                    <a:pt x="15766" y="8894"/>
                  </a:lnTo>
                  <a:lnTo>
                    <a:pt x="16350" y="10511"/>
                  </a:lnTo>
                  <a:lnTo>
                    <a:pt x="17023" y="12352"/>
                  </a:lnTo>
                  <a:lnTo>
                    <a:pt x="17652" y="14329"/>
                  </a:lnTo>
                  <a:lnTo>
                    <a:pt x="18326" y="16530"/>
                  </a:lnTo>
                  <a:lnTo>
                    <a:pt x="19000" y="18820"/>
                  </a:lnTo>
                  <a:lnTo>
                    <a:pt x="19629" y="21246"/>
                  </a:lnTo>
                  <a:lnTo>
                    <a:pt x="20168" y="23761"/>
                  </a:lnTo>
                  <a:lnTo>
                    <a:pt x="20707" y="26366"/>
                  </a:lnTo>
                  <a:lnTo>
                    <a:pt x="21156" y="29016"/>
                  </a:lnTo>
                  <a:lnTo>
                    <a:pt x="21335" y="30363"/>
                  </a:lnTo>
                  <a:lnTo>
                    <a:pt x="21470" y="31711"/>
                  </a:lnTo>
                  <a:lnTo>
                    <a:pt x="21605" y="33058"/>
                  </a:lnTo>
                  <a:lnTo>
                    <a:pt x="21695" y="34406"/>
                  </a:lnTo>
                  <a:lnTo>
                    <a:pt x="21784" y="35753"/>
                  </a:lnTo>
                  <a:lnTo>
                    <a:pt x="21784" y="37101"/>
                  </a:lnTo>
                  <a:lnTo>
                    <a:pt x="21784" y="37101"/>
                  </a:lnTo>
                  <a:lnTo>
                    <a:pt x="21784" y="40020"/>
                  </a:lnTo>
                  <a:lnTo>
                    <a:pt x="21740" y="41592"/>
                  </a:lnTo>
                  <a:lnTo>
                    <a:pt x="21650" y="43164"/>
                  </a:lnTo>
                  <a:lnTo>
                    <a:pt x="21560" y="44736"/>
                  </a:lnTo>
                  <a:lnTo>
                    <a:pt x="21425" y="46353"/>
                  </a:lnTo>
                  <a:lnTo>
                    <a:pt x="21245" y="48015"/>
                  </a:lnTo>
                  <a:lnTo>
                    <a:pt x="21021" y="49677"/>
                  </a:lnTo>
                  <a:lnTo>
                    <a:pt x="20751" y="51339"/>
                  </a:lnTo>
                  <a:lnTo>
                    <a:pt x="20482" y="53001"/>
                  </a:lnTo>
                  <a:lnTo>
                    <a:pt x="20123" y="54707"/>
                  </a:lnTo>
                  <a:lnTo>
                    <a:pt x="19763" y="56369"/>
                  </a:lnTo>
                  <a:lnTo>
                    <a:pt x="19359" y="58031"/>
                  </a:lnTo>
                  <a:lnTo>
                    <a:pt x="18865" y="59693"/>
                  </a:lnTo>
                  <a:lnTo>
                    <a:pt x="18371" y="61355"/>
                  </a:lnTo>
                  <a:lnTo>
                    <a:pt x="17787" y="62972"/>
                  </a:lnTo>
                  <a:lnTo>
                    <a:pt x="17158" y="64589"/>
                  </a:lnTo>
                  <a:lnTo>
                    <a:pt x="16484" y="66161"/>
                  </a:lnTo>
                  <a:lnTo>
                    <a:pt x="15721" y="67688"/>
                  </a:lnTo>
                  <a:lnTo>
                    <a:pt x="14957" y="69215"/>
                  </a:lnTo>
                  <a:lnTo>
                    <a:pt x="14104" y="70652"/>
                  </a:lnTo>
                  <a:lnTo>
                    <a:pt x="13161" y="72089"/>
                  </a:lnTo>
                  <a:lnTo>
                    <a:pt x="12173" y="73437"/>
                  </a:lnTo>
                  <a:lnTo>
                    <a:pt x="11095" y="74784"/>
                  </a:lnTo>
                  <a:lnTo>
                    <a:pt x="9972" y="76042"/>
                  </a:lnTo>
                  <a:lnTo>
                    <a:pt x="8804" y="77210"/>
                  </a:lnTo>
                  <a:lnTo>
                    <a:pt x="7546" y="78333"/>
                  </a:lnTo>
                  <a:lnTo>
                    <a:pt x="6199" y="79411"/>
                  </a:lnTo>
                  <a:lnTo>
                    <a:pt x="5480" y="79905"/>
                  </a:lnTo>
                  <a:lnTo>
                    <a:pt x="4762" y="80354"/>
                  </a:lnTo>
                  <a:lnTo>
                    <a:pt x="4043" y="80803"/>
                  </a:lnTo>
                  <a:lnTo>
                    <a:pt x="3279" y="81252"/>
                  </a:lnTo>
                  <a:lnTo>
                    <a:pt x="2471" y="81656"/>
                  </a:lnTo>
                  <a:lnTo>
                    <a:pt x="1662" y="82061"/>
                  </a:lnTo>
                  <a:lnTo>
                    <a:pt x="854" y="82420"/>
                  </a:lnTo>
                  <a:lnTo>
                    <a:pt x="1" y="82779"/>
                  </a:lnTo>
                  <a:lnTo>
                    <a:pt x="1" y="82779"/>
                  </a:lnTo>
                  <a:lnTo>
                    <a:pt x="2022" y="82600"/>
                  </a:lnTo>
                  <a:lnTo>
                    <a:pt x="3953" y="82375"/>
                  </a:lnTo>
                  <a:lnTo>
                    <a:pt x="5840" y="82061"/>
                  </a:lnTo>
                  <a:lnTo>
                    <a:pt x="7636" y="81611"/>
                  </a:lnTo>
                  <a:lnTo>
                    <a:pt x="9388" y="81162"/>
                  </a:lnTo>
                  <a:lnTo>
                    <a:pt x="11050" y="80578"/>
                  </a:lnTo>
                  <a:lnTo>
                    <a:pt x="12667" y="79950"/>
                  </a:lnTo>
                  <a:lnTo>
                    <a:pt x="14239" y="79186"/>
                  </a:lnTo>
                  <a:lnTo>
                    <a:pt x="15721" y="78423"/>
                  </a:lnTo>
                  <a:lnTo>
                    <a:pt x="17158" y="77524"/>
                  </a:lnTo>
                  <a:lnTo>
                    <a:pt x="18506" y="76581"/>
                  </a:lnTo>
                  <a:lnTo>
                    <a:pt x="19808" y="75503"/>
                  </a:lnTo>
                  <a:lnTo>
                    <a:pt x="21021" y="74425"/>
                  </a:lnTo>
                  <a:lnTo>
                    <a:pt x="22189" y="73212"/>
                  </a:lnTo>
                  <a:lnTo>
                    <a:pt x="23267" y="71955"/>
                  </a:lnTo>
                  <a:lnTo>
                    <a:pt x="24300" y="70562"/>
                  </a:lnTo>
                  <a:lnTo>
                    <a:pt x="24300" y="70562"/>
                  </a:lnTo>
                  <a:lnTo>
                    <a:pt x="24794" y="69844"/>
                  </a:lnTo>
                  <a:lnTo>
                    <a:pt x="25288" y="69080"/>
                  </a:lnTo>
                  <a:lnTo>
                    <a:pt x="26231" y="67553"/>
                  </a:lnTo>
                  <a:lnTo>
                    <a:pt x="27040" y="65936"/>
                  </a:lnTo>
                  <a:lnTo>
                    <a:pt x="27803" y="64229"/>
                  </a:lnTo>
                  <a:lnTo>
                    <a:pt x="28477" y="62523"/>
                  </a:lnTo>
                  <a:lnTo>
                    <a:pt x="29106" y="60771"/>
                  </a:lnTo>
                  <a:lnTo>
                    <a:pt x="29645" y="58974"/>
                  </a:lnTo>
                  <a:lnTo>
                    <a:pt x="30094" y="57133"/>
                  </a:lnTo>
                  <a:lnTo>
                    <a:pt x="30498" y="55246"/>
                  </a:lnTo>
                  <a:lnTo>
                    <a:pt x="30857" y="53315"/>
                  </a:lnTo>
                  <a:lnTo>
                    <a:pt x="31127" y="51384"/>
                  </a:lnTo>
                  <a:lnTo>
                    <a:pt x="31351" y="49407"/>
                  </a:lnTo>
                  <a:lnTo>
                    <a:pt x="31531" y="47431"/>
                  </a:lnTo>
                  <a:lnTo>
                    <a:pt x="31621" y="45455"/>
                  </a:lnTo>
                  <a:lnTo>
                    <a:pt x="31711" y="43479"/>
                  </a:lnTo>
                  <a:lnTo>
                    <a:pt x="31711" y="41457"/>
                  </a:lnTo>
                  <a:lnTo>
                    <a:pt x="31711" y="41457"/>
                  </a:lnTo>
                  <a:lnTo>
                    <a:pt x="31711" y="39796"/>
                  </a:lnTo>
                  <a:lnTo>
                    <a:pt x="31666" y="38089"/>
                  </a:lnTo>
                  <a:lnTo>
                    <a:pt x="31486" y="34765"/>
                  </a:lnTo>
                  <a:lnTo>
                    <a:pt x="31217" y="31441"/>
                  </a:lnTo>
                  <a:lnTo>
                    <a:pt x="30902" y="28163"/>
                  </a:lnTo>
                  <a:lnTo>
                    <a:pt x="30453" y="25018"/>
                  </a:lnTo>
                  <a:lnTo>
                    <a:pt x="30004" y="21919"/>
                  </a:lnTo>
                  <a:lnTo>
                    <a:pt x="29465" y="18955"/>
                  </a:lnTo>
                  <a:lnTo>
                    <a:pt x="28926" y="16080"/>
                  </a:lnTo>
                  <a:lnTo>
                    <a:pt x="28342" y="13385"/>
                  </a:lnTo>
                  <a:lnTo>
                    <a:pt x="27758" y="10870"/>
                  </a:lnTo>
                  <a:lnTo>
                    <a:pt x="27219" y="8535"/>
                  </a:lnTo>
                  <a:lnTo>
                    <a:pt x="26680" y="6424"/>
                  </a:lnTo>
                  <a:lnTo>
                    <a:pt x="25692" y="2875"/>
                  </a:lnTo>
                  <a:lnTo>
                    <a:pt x="24929" y="360"/>
                  </a:lnTo>
                  <a:lnTo>
                    <a:pt x="248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580;p59">
              <a:extLst>
                <a:ext uri="{FF2B5EF4-FFF2-40B4-BE49-F238E27FC236}">
                  <a16:creationId xmlns:a16="http://schemas.microsoft.com/office/drawing/2014/main" id="{75B13CA1-6472-4BA0-8E1A-529F51900EE3}"/>
                </a:ext>
              </a:extLst>
            </p:cNvPr>
            <p:cNvSpPr/>
            <p:nvPr/>
          </p:nvSpPr>
          <p:spPr>
            <a:xfrm>
              <a:off x="6356675" y="1889575"/>
              <a:ext cx="360475" cy="110050"/>
            </a:xfrm>
            <a:custGeom>
              <a:avLst/>
              <a:gdLst/>
              <a:ahLst/>
              <a:cxnLst/>
              <a:rect l="l" t="t" r="r" b="b"/>
              <a:pathLst>
                <a:path w="14419" h="4402" extrusionOk="0">
                  <a:moveTo>
                    <a:pt x="1393" y="0"/>
                  </a:moveTo>
                  <a:lnTo>
                    <a:pt x="674" y="45"/>
                  </a:lnTo>
                  <a:lnTo>
                    <a:pt x="360" y="90"/>
                  </a:lnTo>
                  <a:lnTo>
                    <a:pt x="90" y="180"/>
                  </a:lnTo>
                  <a:lnTo>
                    <a:pt x="1" y="315"/>
                  </a:lnTo>
                  <a:lnTo>
                    <a:pt x="45" y="449"/>
                  </a:lnTo>
                  <a:lnTo>
                    <a:pt x="135" y="539"/>
                  </a:lnTo>
                  <a:lnTo>
                    <a:pt x="315" y="674"/>
                  </a:lnTo>
                  <a:lnTo>
                    <a:pt x="584" y="719"/>
                  </a:lnTo>
                  <a:lnTo>
                    <a:pt x="854" y="809"/>
                  </a:lnTo>
                  <a:lnTo>
                    <a:pt x="1438" y="898"/>
                  </a:lnTo>
                  <a:lnTo>
                    <a:pt x="2965" y="1078"/>
                  </a:lnTo>
                  <a:lnTo>
                    <a:pt x="4492" y="1258"/>
                  </a:lnTo>
                  <a:lnTo>
                    <a:pt x="5211" y="1393"/>
                  </a:lnTo>
                  <a:lnTo>
                    <a:pt x="5884" y="1527"/>
                  </a:lnTo>
                  <a:lnTo>
                    <a:pt x="6513" y="1752"/>
                  </a:lnTo>
                  <a:lnTo>
                    <a:pt x="7007" y="1976"/>
                  </a:lnTo>
                  <a:lnTo>
                    <a:pt x="7187" y="2111"/>
                  </a:lnTo>
                  <a:lnTo>
                    <a:pt x="7322" y="2246"/>
                  </a:lnTo>
                  <a:lnTo>
                    <a:pt x="7411" y="2426"/>
                  </a:lnTo>
                  <a:lnTo>
                    <a:pt x="7411" y="2560"/>
                  </a:lnTo>
                  <a:lnTo>
                    <a:pt x="7411" y="2695"/>
                  </a:lnTo>
                  <a:lnTo>
                    <a:pt x="7322" y="2830"/>
                  </a:lnTo>
                  <a:lnTo>
                    <a:pt x="7142" y="3010"/>
                  </a:lnTo>
                  <a:lnTo>
                    <a:pt x="6917" y="3099"/>
                  </a:lnTo>
                  <a:lnTo>
                    <a:pt x="6558" y="3234"/>
                  </a:lnTo>
                  <a:lnTo>
                    <a:pt x="6199" y="3324"/>
                  </a:lnTo>
                  <a:lnTo>
                    <a:pt x="5390" y="3548"/>
                  </a:lnTo>
                  <a:lnTo>
                    <a:pt x="5031" y="3683"/>
                  </a:lnTo>
                  <a:lnTo>
                    <a:pt x="4806" y="3863"/>
                  </a:lnTo>
                  <a:lnTo>
                    <a:pt x="4762" y="3953"/>
                  </a:lnTo>
                  <a:lnTo>
                    <a:pt x="4762" y="4043"/>
                  </a:lnTo>
                  <a:lnTo>
                    <a:pt x="4851" y="4132"/>
                  </a:lnTo>
                  <a:lnTo>
                    <a:pt x="4941" y="4222"/>
                  </a:lnTo>
                  <a:lnTo>
                    <a:pt x="5211" y="4312"/>
                  </a:lnTo>
                  <a:lnTo>
                    <a:pt x="5480" y="4357"/>
                  </a:lnTo>
                  <a:lnTo>
                    <a:pt x="6154" y="4402"/>
                  </a:lnTo>
                  <a:lnTo>
                    <a:pt x="6423" y="4357"/>
                  </a:lnTo>
                  <a:lnTo>
                    <a:pt x="7636" y="4357"/>
                  </a:lnTo>
                  <a:lnTo>
                    <a:pt x="8894" y="4312"/>
                  </a:lnTo>
                  <a:lnTo>
                    <a:pt x="10106" y="4222"/>
                  </a:lnTo>
                  <a:lnTo>
                    <a:pt x="11319" y="4087"/>
                  </a:lnTo>
                  <a:lnTo>
                    <a:pt x="11858" y="3998"/>
                  </a:lnTo>
                  <a:lnTo>
                    <a:pt x="12397" y="3863"/>
                  </a:lnTo>
                  <a:lnTo>
                    <a:pt x="12891" y="3728"/>
                  </a:lnTo>
                  <a:lnTo>
                    <a:pt x="13340" y="3548"/>
                  </a:lnTo>
                  <a:lnTo>
                    <a:pt x="13745" y="3369"/>
                  </a:lnTo>
                  <a:lnTo>
                    <a:pt x="14059" y="3144"/>
                  </a:lnTo>
                  <a:lnTo>
                    <a:pt x="14284" y="2920"/>
                  </a:lnTo>
                  <a:lnTo>
                    <a:pt x="14418" y="2695"/>
                  </a:lnTo>
                  <a:lnTo>
                    <a:pt x="14418" y="2560"/>
                  </a:lnTo>
                  <a:lnTo>
                    <a:pt x="14418" y="2471"/>
                  </a:lnTo>
                  <a:lnTo>
                    <a:pt x="14373" y="2336"/>
                  </a:lnTo>
                  <a:lnTo>
                    <a:pt x="14328" y="2201"/>
                  </a:lnTo>
                  <a:lnTo>
                    <a:pt x="14104" y="1976"/>
                  </a:lnTo>
                  <a:lnTo>
                    <a:pt x="13834" y="1707"/>
                  </a:lnTo>
                  <a:lnTo>
                    <a:pt x="13430" y="1527"/>
                  </a:lnTo>
                  <a:lnTo>
                    <a:pt x="13026" y="1303"/>
                  </a:lnTo>
                  <a:lnTo>
                    <a:pt x="12487" y="1123"/>
                  </a:lnTo>
                  <a:lnTo>
                    <a:pt x="11948" y="988"/>
                  </a:lnTo>
                  <a:lnTo>
                    <a:pt x="10870" y="719"/>
                  </a:lnTo>
                  <a:lnTo>
                    <a:pt x="9612" y="539"/>
                  </a:lnTo>
                  <a:lnTo>
                    <a:pt x="8310" y="360"/>
                  </a:lnTo>
                  <a:lnTo>
                    <a:pt x="6917" y="225"/>
                  </a:lnTo>
                  <a:lnTo>
                    <a:pt x="5525" y="135"/>
                  </a:lnTo>
                  <a:lnTo>
                    <a:pt x="4178" y="90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99C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581;p59">
              <a:extLst>
                <a:ext uri="{FF2B5EF4-FFF2-40B4-BE49-F238E27FC236}">
                  <a16:creationId xmlns:a16="http://schemas.microsoft.com/office/drawing/2014/main" id="{79852119-4899-4F7F-A5AE-809EC0E05E40}"/>
                </a:ext>
              </a:extLst>
            </p:cNvPr>
            <p:cNvSpPr/>
            <p:nvPr/>
          </p:nvSpPr>
          <p:spPr>
            <a:xfrm>
              <a:off x="6356675" y="1889575"/>
              <a:ext cx="360475" cy="110050"/>
            </a:xfrm>
            <a:custGeom>
              <a:avLst/>
              <a:gdLst/>
              <a:ahLst/>
              <a:cxnLst/>
              <a:rect l="l" t="t" r="r" b="b"/>
              <a:pathLst>
                <a:path w="14419" h="4402" fill="none" extrusionOk="0">
                  <a:moveTo>
                    <a:pt x="1393" y="0"/>
                  </a:moveTo>
                  <a:lnTo>
                    <a:pt x="1393" y="0"/>
                  </a:lnTo>
                  <a:lnTo>
                    <a:pt x="674" y="45"/>
                  </a:lnTo>
                  <a:lnTo>
                    <a:pt x="360" y="90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1" y="315"/>
                  </a:lnTo>
                  <a:lnTo>
                    <a:pt x="45" y="449"/>
                  </a:lnTo>
                  <a:lnTo>
                    <a:pt x="135" y="539"/>
                  </a:lnTo>
                  <a:lnTo>
                    <a:pt x="315" y="674"/>
                  </a:lnTo>
                  <a:lnTo>
                    <a:pt x="315" y="674"/>
                  </a:lnTo>
                  <a:lnTo>
                    <a:pt x="584" y="719"/>
                  </a:lnTo>
                  <a:lnTo>
                    <a:pt x="854" y="809"/>
                  </a:lnTo>
                  <a:lnTo>
                    <a:pt x="1438" y="898"/>
                  </a:lnTo>
                  <a:lnTo>
                    <a:pt x="1438" y="898"/>
                  </a:lnTo>
                  <a:lnTo>
                    <a:pt x="2965" y="1078"/>
                  </a:lnTo>
                  <a:lnTo>
                    <a:pt x="4492" y="1258"/>
                  </a:lnTo>
                  <a:lnTo>
                    <a:pt x="4492" y="1258"/>
                  </a:lnTo>
                  <a:lnTo>
                    <a:pt x="5211" y="1393"/>
                  </a:lnTo>
                  <a:lnTo>
                    <a:pt x="5884" y="1527"/>
                  </a:lnTo>
                  <a:lnTo>
                    <a:pt x="6513" y="1752"/>
                  </a:lnTo>
                  <a:lnTo>
                    <a:pt x="7007" y="1976"/>
                  </a:lnTo>
                  <a:lnTo>
                    <a:pt x="7007" y="1976"/>
                  </a:lnTo>
                  <a:lnTo>
                    <a:pt x="7187" y="2111"/>
                  </a:lnTo>
                  <a:lnTo>
                    <a:pt x="7322" y="2246"/>
                  </a:lnTo>
                  <a:lnTo>
                    <a:pt x="7411" y="2426"/>
                  </a:lnTo>
                  <a:lnTo>
                    <a:pt x="7411" y="2560"/>
                  </a:lnTo>
                  <a:lnTo>
                    <a:pt x="7411" y="2695"/>
                  </a:lnTo>
                  <a:lnTo>
                    <a:pt x="7322" y="2830"/>
                  </a:lnTo>
                  <a:lnTo>
                    <a:pt x="7142" y="3010"/>
                  </a:lnTo>
                  <a:lnTo>
                    <a:pt x="6917" y="3099"/>
                  </a:lnTo>
                  <a:lnTo>
                    <a:pt x="6917" y="3099"/>
                  </a:lnTo>
                  <a:lnTo>
                    <a:pt x="6558" y="3234"/>
                  </a:lnTo>
                  <a:lnTo>
                    <a:pt x="6199" y="3324"/>
                  </a:lnTo>
                  <a:lnTo>
                    <a:pt x="5390" y="3548"/>
                  </a:lnTo>
                  <a:lnTo>
                    <a:pt x="5390" y="3548"/>
                  </a:lnTo>
                  <a:lnTo>
                    <a:pt x="5031" y="3683"/>
                  </a:lnTo>
                  <a:lnTo>
                    <a:pt x="4806" y="3863"/>
                  </a:lnTo>
                  <a:lnTo>
                    <a:pt x="4762" y="3953"/>
                  </a:lnTo>
                  <a:lnTo>
                    <a:pt x="4762" y="4043"/>
                  </a:lnTo>
                  <a:lnTo>
                    <a:pt x="4851" y="4132"/>
                  </a:lnTo>
                  <a:lnTo>
                    <a:pt x="4941" y="4222"/>
                  </a:lnTo>
                  <a:lnTo>
                    <a:pt x="4941" y="4222"/>
                  </a:lnTo>
                  <a:lnTo>
                    <a:pt x="5211" y="4312"/>
                  </a:lnTo>
                  <a:lnTo>
                    <a:pt x="5480" y="4357"/>
                  </a:lnTo>
                  <a:lnTo>
                    <a:pt x="6154" y="4402"/>
                  </a:lnTo>
                  <a:lnTo>
                    <a:pt x="6154" y="4402"/>
                  </a:lnTo>
                  <a:lnTo>
                    <a:pt x="6423" y="4357"/>
                  </a:lnTo>
                  <a:lnTo>
                    <a:pt x="6423" y="4357"/>
                  </a:lnTo>
                  <a:lnTo>
                    <a:pt x="7636" y="4357"/>
                  </a:lnTo>
                  <a:lnTo>
                    <a:pt x="8894" y="4312"/>
                  </a:lnTo>
                  <a:lnTo>
                    <a:pt x="10106" y="4222"/>
                  </a:lnTo>
                  <a:lnTo>
                    <a:pt x="11319" y="4087"/>
                  </a:lnTo>
                  <a:lnTo>
                    <a:pt x="11319" y="4087"/>
                  </a:lnTo>
                  <a:lnTo>
                    <a:pt x="11858" y="3998"/>
                  </a:lnTo>
                  <a:lnTo>
                    <a:pt x="12397" y="3863"/>
                  </a:lnTo>
                  <a:lnTo>
                    <a:pt x="12891" y="3728"/>
                  </a:lnTo>
                  <a:lnTo>
                    <a:pt x="13340" y="3548"/>
                  </a:lnTo>
                  <a:lnTo>
                    <a:pt x="13745" y="3369"/>
                  </a:lnTo>
                  <a:lnTo>
                    <a:pt x="14059" y="3144"/>
                  </a:lnTo>
                  <a:lnTo>
                    <a:pt x="14284" y="2920"/>
                  </a:lnTo>
                  <a:lnTo>
                    <a:pt x="14418" y="2695"/>
                  </a:lnTo>
                  <a:lnTo>
                    <a:pt x="14418" y="2695"/>
                  </a:lnTo>
                  <a:lnTo>
                    <a:pt x="14418" y="2560"/>
                  </a:lnTo>
                  <a:lnTo>
                    <a:pt x="14418" y="2471"/>
                  </a:lnTo>
                  <a:lnTo>
                    <a:pt x="14373" y="2336"/>
                  </a:lnTo>
                  <a:lnTo>
                    <a:pt x="14328" y="2201"/>
                  </a:lnTo>
                  <a:lnTo>
                    <a:pt x="14104" y="1976"/>
                  </a:lnTo>
                  <a:lnTo>
                    <a:pt x="13834" y="1707"/>
                  </a:lnTo>
                  <a:lnTo>
                    <a:pt x="13430" y="1527"/>
                  </a:lnTo>
                  <a:lnTo>
                    <a:pt x="13026" y="1303"/>
                  </a:lnTo>
                  <a:lnTo>
                    <a:pt x="12487" y="1123"/>
                  </a:lnTo>
                  <a:lnTo>
                    <a:pt x="11948" y="988"/>
                  </a:lnTo>
                  <a:lnTo>
                    <a:pt x="11948" y="988"/>
                  </a:lnTo>
                  <a:lnTo>
                    <a:pt x="10870" y="719"/>
                  </a:lnTo>
                  <a:lnTo>
                    <a:pt x="9612" y="539"/>
                  </a:lnTo>
                  <a:lnTo>
                    <a:pt x="8310" y="360"/>
                  </a:lnTo>
                  <a:lnTo>
                    <a:pt x="6917" y="225"/>
                  </a:lnTo>
                  <a:lnTo>
                    <a:pt x="5525" y="135"/>
                  </a:lnTo>
                  <a:lnTo>
                    <a:pt x="4178" y="90"/>
                  </a:lnTo>
                  <a:lnTo>
                    <a:pt x="1573" y="0"/>
                  </a:lnTo>
                  <a:lnTo>
                    <a:pt x="1573" y="0"/>
                  </a:lnTo>
                  <a:lnTo>
                    <a:pt x="13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582;p59">
              <a:extLst>
                <a:ext uri="{FF2B5EF4-FFF2-40B4-BE49-F238E27FC236}">
                  <a16:creationId xmlns:a16="http://schemas.microsoft.com/office/drawing/2014/main" id="{D4FD8E2F-23F8-4A8D-8EA2-72C5CCFC638F}"/>
                </a:ext>
              </a:extLst>
            </p:cNvPr>
            <p:cNvSpPr/>
            <p:nvPr/>
          </p:nvSpPr>
          <p:spPr>
            <a:xfrm>
              <a:off x="6379125" y="1981650"/>
              <a:ext cx="52800" cy="17975"/>
            </a:xfrm>
            <a:custGeom>
              <a:avLst/>
              <a:gdLst/>
              <a:ahLst/>
              <a:cxnLst/>
              <a:rect l="l" t="t" r="r" b="b"/>
              <a:pathLst>
                <a:path w="2112" h="719" extrusionOk="0">
                  <a:moveTo>
                    <a:pt x="630" y="0"/>
                  </a:moveTo>
                  <a:lnTo>
                    <a:pt x="315" y="90"/>
                  </a:lnTo>
                  <a:lnTo>
                    <a:pt x="91" y="225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1" y="449"/>
                  </a:lnTo>
                  <a:lnTo>
                    <a:pt x="91" y="494"/>
                  </a:lnTo>
                  <a:lnTo>
                    <a:pt x="315" y="629"/>
                  </a:lnTo>
                  <a:lnTo>
                    <a:pt x="630" y="719"/>
                  </a:lnTo>
                  <a:lnTo>
                    <a:pt x="1438" y="719"/>
                  </a:lnTo>
                  <a:lnTo>
                    <a:pt x="1797" y="629"/>
                  </a:lnTo>
                  <a:lnTo>
                    <a:pt x="2022" y="494"/>
                  </a:lnTo>
                  <a:lnTo>
                    <a:pt x="2067" y="449"/>
                  </a:lnTo>
                  <a:lnTo>
                    <a:pt x="2112" y="360"/>
                  </a:lnTo>
                  <a:lnTo>
                    <a:pt x="2067" y="270"/>
                  </a:lnTo>
                  <a:lnTo>
                    <a:pt x="2022" y="225"/>
                  </a:lnTo>
                  <a:lnTo>
                    <a:pt x="1797" y="90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99C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583;p59">
              <a:extLst>
                <a:ext uri="{FF2B5EF4-FFF2-40B4-BE49-F238E27FC236}">
                  <a16:creationId xmlns:a16="http://schemas.microsoft.com/office/drawing/2014/main" id="{CEC8ECC3-6450-4124-9DDF-80A5AD96E62B}"/>
                </a:ext>
              </a:extLst>
            </p:cNvPr>
            <p:cNvSpPr/>
            <p:nvPr/>
          </p:nvSpPr>
          <p:spPr>
            <a:xfrm>
              <a:off x="6379125" y="1981650"/>
              <a:ext cx="52800" cy="17975"/>
            </a:xfrm>
            <a:custGeom>
              <a:avLst/>
              <a:gdLst/>
              <a:ahLst/>
              <a:cxnLst/>
              <a:rect l="l" t="t" r="r" b="b"/>
              <a:pathLst>
                <a:path w="2112" h="719" fill="none" extrusionOk="0">
                  <a:moveTo>
                    <a:pt x="1034" y="0"/>
                  </a:moveTo>
                  <a:lnTo>
                    <a:pt x="1034" y="0"/>
                  </a:lnTo>
                  <a:lnTo>
                    <a:pt x="630" y="0"/>
                  </a:lnTo>
                  <a:lnTo>
                    <a:pt x="315" y="90"/>
                  </a:lnTo>
                  <a:lnTo>
                    <a:pt x="91" y="225"/>
                  </a:lnTo>
                  <a:lnTo>
                    <a:pt x="1" y="270"/>
                  </a:lnTo>
                  <a:lnTo>
                    <a:pt x="1" y="360"/>
                  </a:lnTo>
                  <a:lnTo>
                    <a:pt x="1" y="360"/>
                  </a:lnTo>
                  <a:lnTo>
                    <a:pt x="1" y="449"/>
                  </a:lnTo>
                  <a:lnTo>
                    <a:pt x="91" y="494"/>
                  </a:lnTo>
                  <a:lnTo>
                    <a:pt x="315" y="629"/>
                  </a:lnTo>
                  <a:lnTo>
                    <a:pt x="630" y="719"/>
                  </a:lnTo>
                  <a:lnTo>
                    <a:pt x="1034" y="719"/>
                  </a:lnTo>
                  <a:lnTo>
                    <a:pt x="1034" y="719"/>
                  </a:lnTo>
                  <a:lnTo>
                    <a:pt x="1438" y="719"/>
                  </a:lnTo>
                  <a:lnTo>
                    <a:pt x="1797" y="629"/>
                  </a:lnTo>
                  <a:lnTo>
                    <a:pt x="2022" y="494"/>
                  </a:lnTo>
                  <a:lnTo>
                    <a:pt x="2067" y="449"/>
                  </a:lnTo>
                  <a:lnTo>
                    <a:pt x="2112" y="360"/>
                  </a:lnTo>
                  <a:lnTo>
                    <a:pt x="2112" y="360"/>
                  </a:lnTo>
                  <a:lnTo>
                    <a:pt x="2067" y="270"/>
                  </a:lnTo>
                  <a:lnTo>
                    <a:pt x="2022" y="225"/>
                  </a:lnTo>
                  <a:lnTo>
                    <a:pt x="1797" y="90"/>
                  </a:lnTo>
                  <a:lnTo>
                    <a:pt x="1438" y="0"/>
                  </a:lnTo>
                  <a:lnTo>
                    <a:pt x="10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584;p59">
              <a:extLst>
                <a:ext uri="{FF2B5EF4-FFF2-40B4-BE49-F238E27FC236}">
                  <a16:creationId xmlns:a16="http://schemas.microsoft.com/office/drawing/2014/main" id="{FB71F9BB-EF19-4758-913E-AE8478D2CBC5}"/>
                </a:ext>
              </a:extLst>
            </p:cNvPr>
            <p:cNvSpPr/>
            <p:nvPr/>
          </p:nvSpPr>
          <p:spPr>
            <a:xfrm>
              <a:off x="5522375" y="1736850"/>
              <a:ext cx="1442925" cy="394150"/>
            </a:xfrm>
            <a:custGeom>
              <a:avLst/>
              <a:gdLst/>
              <a:ahLst/>
              <a:cxnLst/>
              <a:rect l="l" t="t" r="r" b="b"/>
              <a:pathLst>
                <a:path w="57717" h="15766" extrusionOk="0">
                  <a:moveTo>
                    <a:pt x="28881" y="1348"/>
                  </a:moveTo>
                  <a:lnTo>
                    <a:pt x="31845" y="1393"/>
                  </a:lnTo>
                  <a:lnTo>
                    <a:pt x="34675" y="1528"/>
                  </a:lnTo>
                  <a:lnTo>
                    <a:pt x="37415" y="1708"/>
                  </a:lnTo>
                  <a:lnTo>
                    <a:pt x="39975" y="1932"/>
                  </a:lnTo>
                  <a:lnTo>
                    <a:pt x="42400" y="2246"/>
                  </a:lnTo>
                  <a:lnTo>
                    <a:pt x="44691" y="2606"/>
                  </a:lnTo>
                  <a:lnTo>
                    <a:pt x="46757" y="3010"/>
                  </a:lnTo>
                  <a:lnTo>
                    <a:pt x="48689" y="3459"/>
                  </a:lnTo>
                  <a:lnTo>
                    <a:pt x="50395" y="3953"/>
                  </a:lnTo>
                  <a:lnTo>
                    <a:pt x="51922" y="4447"/>
                  </a:lnTo>
                  <a:lnTo>
                    <a:pt x="53225" y="4986"/>
                  </a:lnTo>
                  <a:lnTo>
                    <a:pt x="53809" y="5301"/>
                  </a:lnTo>
                  <a:lnTo>
                    <a:pt x="54303" y="5570"/>
                  </a:lnTo>
                  <a:lnTo>
                    <a:pt x="54797" y="5840"/>
                  </a:lnTo>
                  <a:lnTo>
                    <a:pt x="55201" y="6154"/>
                  </a:lnTo>
                  <a:lnTo>
                    <a:pt x="55516" y="6424"/>
                  </a:lnTo>
                  <a:lnTo>
                    <a:pt x="55830" y="6693"/>
                  </a:lnTo>
                  <a:lnTo>
                    <a:pt x="56055" y="7007"/>
                  </a:lnTo>
                  <a:lnTo>
                    <a:pt x="56189" y="7277"/>
                  </a:lnTo>
                  <a:lnTo>
                    <a:pt x="56324" y="7591"/>
                  </a:lnTo>
                  <a:lnTo>
                    <a:pt x="56324" y="7861"/>
                  </a:lnTo>
                  <a:lnTo>
                    <a:pt x="56324" y="8175"/>
                  </a:lnTo>
                  <a:lnTo>
                    <a:pt x="56189" y="8445"/>
                  </a:lnTo>
                  <a:lnTo>
                    <a:pt x="56055" y="8759"/>
                  </a:lnTo>
                  <a:lnTo>
                    <a:pt x="55830" y="9029"/>
                  </a:lnTo>
                  <a:lnTo>
                    <a:pt x="55516" y="9343"/>
                  </a:lnTo>
                  <a:lnTo>
                    <a:pt x="55201" y="9613"/>
                  </a:lnTo>
                  <a:lnTo>
                    <a:pt x="54797" y="9927"/>
                  </a:lnTo>
                  <a:lnTo>
                    <a:pt x="54303" y="10196"/>
                  </a:lnTo>
                  <a:lnTo>
                    <a:pt x="53809" y="10466"/>
                  </a:lnTo>
                  <a:lnTo>
                    <a:pt x="53225" y="10735"/>
                  </a:lnTo>
                  <a:lnTo>
                    <a:pt x="51922" y="11274"/>
                  </a:lnTo>
                  <a:lnTo>
                    <a:pt x="50395" y="11813"/>
                  </a:lnTo>
                  <a:lnTo>
                    <a:pt x="48689" y="12307"/>
                  </a:lnTo>
                  <a:lnTo>
                    <a:pt x="46757" y="12757"/>
                  </a:lnTo>
                  <a:lnTo>
                    <a:pt x="44691" y="13161"/>
                  </a:lnTo>
                  <a:lnTo>
                    <a:pt x="42400" y="13520"/>
                  </a:lnTo>
                  <a:lnTo>
                    <a:pt x="39975" y="13790"/>
                  </a:lnTo>
                  <a:lnTo>
                    <a:pt x="37415" y="14059"/>
                  </a:lnTo>
                  <a:lnTo>
                    <a:pt x="34675" y="14239"/>
                  </a:lnTo>
                  <a:lnTo>
                    <a:pt x="31845" y="14374"/>
                  </a:lnTo>
                  <a:lnTo>
                    <a:pt x="25872" y="14374"/>
                  </a:lnTo>
                  <a:lnTo>
                    <a:pt x="23042" y="14239"/>
                  </a:lnTo>
                  <a:lnTo>
                    <a:pt x="20302" y="14059"/>
                  </a:lnTo>
                  <a:lnTo>
                    <a:pt x="17742" y="13790"/>
                  </a:lnTo>
                  <a:lnTo>
                    <a:pt x="15317" y="13520"/>
                  </a:lnTo>
                  <a:lnTo>
                    <a:pt x="13071" y="13161"/>
                  </a:lnTo>
                  <a:lnTo>
                    <a:pt x="10960" y="12757"/>
                  </a:lnTo>
                  <a:lnTo>
                    <a:pt x="9029" y="12307"/>
                  </a:lnTo>
                  <a:lnTo>
                    <a:pt x="7322" y="11813"/>
                  </a:lnTo>
                  <a:lnTo>
                    <a:pt x="5795" y="11274"/>
                  </a:lnTo>
                  <a:lnTo>
                    <a:pt x="4492" y="10735"/>
                  </a:lnTo>
                  <a:lnTo>
                    <a:pt x="3908" y="10466"/>
                  </a:lnTo>
                  <a:lnTo>
                    <a:pt x="3414" y="10196"/>
                  </a:lnTo>
                  <a:lnTo>
                    <a:pt x="2920" y="9927"/>
                  </a:lnTo>
                  <a:lnTo>
                    <a:pt x="2516" y="9613"/>
                  </a:lnTo>
                  <a:lnTo>
                    <a:pt x="2201" y="9343"/>
                  </a:lnTo>
                  <a:lnTo>
                    <a:pt x="1887" y="9029"/>
                  </a:lnTo>
                  <a:lnTo>
                    <a:pt x="1662" y="8759"/>
                  </a:lnTo>
                  <a:lnTo>
                    <a:pt x="1528" y="8445"/>
                  </a:lnTo>
                  <a:lnTo>
                    <a:pt x="1438" y="8175"/>
                  </a:lnTo>
                  <a:lnTo>
                    <a:pt x="1393" y="7861"/>
                  </a:lnTo>
                  <a:lnTo>
                    <a:pt x="1438" y="7591"/>
                  </a:lnTo>
                  <a:lnTo>
                    <a:pt x="1528" y="7277"/>
                  </a:lnTo>
                  <a:lnTo>
                    <a:pt x="1662" y="7007"/>
                  </a:lnTo>
                  <a:lnTo>
                    <a:pt x="1887" y="6693"/>
                  </a:lnTo>
                  <a:lnTo>
                    <a:pt x="2201" y="6424"/>
                  </a:lnTo>
                  <a:lnTo>
                    <a:pt x="2516" y="6154"/>
                  </a:lnTo>
                  <a:lnTo>
                    <a:pt x="2920" y="5840"/>
                  </a:lnTo>
                  <a:lnTo>
                    <a:pt x="3414" y="5570"/>
                  </a:lnTo>
                  <a:lnTo>
                    <a:pt x="3908" y="5301"/>
                  </a:lnTo>
                  <a:lnTo>
                    <a:pt x="4492" y="4986"/>
                  </a:lnTo>
                  <a:lnTo>
                    <a:pt x="5795" y="4447"/>
                  </a:lnTo>
                  <a:lnTo>
                    <a:pt x="7322" y="3953"/>
                  </a:lnTo>
                  <a:lnTo>
                    <a:pt x="9029" y="3459"/>
                  </a:lnTo>
                  <a:lnTo>
                    <a:pt x="10960" y="3010"/>
                  </a:lnTo>
                  <a:lnTo>
                    <a:pt x="13071" y="2606"/>
                  </a:lnTo>
                  <a:lnTo>
                    <a:pt x="15317" y="2246"/>
                  </a:lnTo>
                  <a:lnTo>
                    <a:pt x="17742" y="1932"/>
                  </a:lnTo>
                  <a:lnTo>
                    <a:pt x="20302" y="1708"/>
                  </a:lnTo>
                  <a:lnTo>
                    <a:pt x="23042" y="1528"/>
                  </a:lnTo>
                  <a:lnTo>
                    <a:pt x="25872" y="1393"/>
                  </a:lnTo>
                  <a:lnTo>
                    <a:pt x="28881" y="1348"/>
                  </a:lnTo>
                  <a:close/>
                  <a:moveTo>
                    <a:pt x="26231" y="1"/>
                  </a:moveTo>
                  <a:lnTo>
                    <a:pt x="23626" y="91"/>
                  </a:lnTo>
                  <a:lnTo>
                    <a:pt x="21021" y="270"/>
                  </a:lnTo>
                  <a:lnTo>
                    <a:pt x="18461" y="495"/>
                  </a:lnTo>
                  <a:lnTo>
                    <a:pt x="15990" y="764"/>
                  </a:lnTo>
                  <a:lnTo>
                    <a:pt x="13565" y="1124"/>
                  </a:lnTo>
                  <a:lnTo>
                    <a:pt x="11319" y="1528"/>
                  </a:lnTo>
                  <a:lnTo>
                    <a:pt x="9208" y="2022"/>
                  </a:lnTo>
                  <a:lnTo>
                    <a:pt x="7232" y="2516"/>
                  </a:lnTo>
                  <a:lnTo>
                    <a:pt x="6289" y="2830"/>
                  </a:lnTo>
                  <a:lnTo>
                    <a:pt x="5435" y="3145"/>
                  </a:lnTo>
                  <a:lnTo>
                    <a:pt x="4627" y="3459"/>
                  </a:lnTo>
                  <a:lnTo>
                    <a:pt x="3863" y="3774"/>
                  </a:lnTo>
                  <a:lnTo>
                    <a:pt x="3190" y="4133"/>
                  </a:lnTo>
                  <a:lnTo>
                    <a:pt x="2561" y="4492"/>
                  </a:lnTo>
                  <a:lnTo>
                    <a:pt x="1977" y="4852"/>
                  </a:lnTo>
                  <a:lnTo>
                    <a:pt x="1483" y="5256"/>
                  </a:lnTo>
                  <a:lnTo>
                    <a:pt x="1034" y="5660"/>
                  </a:lnTo>
                  <a:lnTo>
                    <a:pt x="674" y="6064"/>
                  </a:lnTo>
                  <a:lnTo>
                    <a:pt x="360" y="6513"/>
                  </a:lnTo>
                  <a:lnTo>
                    <a:pt x="180" y="6963"/>
                  </a:lnTo>
                  <a:lnTo>
                    <a:pt x="45" y="7412"/>
                  </a:lnTo>
                  <a:lnTo>
                    <a:pt x="1" y="7861"/>
                  </a:lnTo>
                  <a:lnTo>
                    <a:pt x="45" y="8355"/>
                  </a:lnTo>
                  <a:lnTo>
                    <a:pt x="180" y="8804"/>
                  </a:lnTo>
                  <a:lnTo>
                    <a:pt x="360" y="9253"/>
                  </a:lnTo>
                  <a:lnTo>
                    <a:pt x="674" y="9702"/>
                  </a:lnTo>
                  <a:lnTo>
                    <a:pt x="1034" y="10107"/>
                  </a:lnTo>
                  <a:lnTo>
                    <a:pt x="1483" y="10511"/>
                  </a:lnTo>
                  <a:lnTo>
                    <a:pt x="1977" y="10915"/>
                  </a:lnTo>
                  <a:lnTo>
                    <a:pt x="2561" y="11274"/>
                  </a:lnTo>
                  <a:lnTo>
                    <a:pt x="3190" y="11634"/>
                  </a:lnTo>
                  <a:lnTo>
                    <a:pt x="3863" y="11993"/>
                  </a:lnTo>
                  <a:lnTo>
                    <a:pt x="4627" y="12307"/>
                  </a:lnTo>
                  <a:lnTo>
                    <a:pt x="5435" y="12622"/>
                  </a:lnTo>
                  <a:lnTo>
                    <a:pt x="6289" y="12936"/>
                  </a:lnTo>
                  <a:lnTo>
                    <a:pt x="7232" y="13206"/>
                  </a:lnTo>
                  <a:lnTo>
                    <a:pt x="9208" y="13745"/>
                  </a:lnTo>
                  <a:lnTo>
                    <a:pt x="11319" y="14239"/>
                  </a:lnTo>
                  <a:lnTo>
                    <a:pt x="13565" y="14643"/>
                  </a:lnTo>
                  <a:lnTo>
                    <a:pt x="15990" y="14957"/>
                  </a:lnTo>
                  <a:lnTo>
                    <a:pt x="18461" y="15272"/>
                  </a:lnTo>
                  <a:lnTo>
                    <a:pt x="21021" y="15496"/>
                  </a:lnTo>
                  <a:lnTo>
                    <a:pt x="23626" y="15631"/>
                  </a:lnTo>
                  <a:lnTo>
                    <a:pt x="26231" y="15766"/>
                  </a:lnTo>
                  <a:lnTo>
                    <a:pt x="31486" y="15766"/>
                  </a:lnTo>
                  <a:lnTo>
                    <a:pt x="34136" y="15631"/>
                  </a:lnTo>
                  <a:lnTo>
                    <a:pt x="36741" y="15496"/>
                  </a:lnTo>
                  <a:lnTo>
                    <a:pt x="39256" y="15272"/>
                  </a:lnTo>
                  <a:lnTo>
                    <a:pt x="41772" y="14957"/>
                  </a:lnTo>
                  <a:lnTo>
                    <a:pt x="44152" y="14643"/>
                  </a:lnTo>
                  <a:lnTo>
                    <a:pt x="46398" y="14239"/>
                  </a:lnTo>
                  <a:lnTo>
                    <a:pt x="48554" y="13745"/>
                  </a:lnTo>
                  <a:lnTo>
                    <a:pt x="50485" y="13206"/>
                  </a:lnTo>
                  <a:lnTo>
                    <a:pt x="51428" y="12936"/>
                  </a:lnTo>
                  <a:lnTo>
                    <a:pt x="52282" y="12622"/>
                  </a:lnTo>
                  <a:lnTo>
                    <a:pt x="53090" y="12307"/>
                  </a:lnTo>
                  <a:lnTo>
                    <a:pt x="53854" y="11993"/>
                  </a:lnTo>
                  <a:lnTo>
                    <a:pt x="54528" y="11634"/>
                  </a:lnTo>
                  <a:lnTo>
                    <a:pt x="55156" y="11274"/>
                  </a:lnTo>
                  <a:lnTo>
                    <a:pt x="55740" y="10915"/>
                  </a:lnTo>
                  <a:lnTo>
                    <a:pt x="56234" y="10511"/>
                  </a:lnTo>
                  <a:lnTo>
                    <a:pt x="56683" y="10107"/>
                  </a:lnTo>
                  <a:lnTo>
                    <a:pt x="57043" y="9702"/>
                  </a:lnTo>
                  <a:lnTo>
                    <a:pt x="57357" y="9253"/>
                  </a:lnTo>
                  <a:lnTo>
                    <a:pt x="57537" y="8804"/>
                  </a:lnTo>
                  <a:lnTo>
                    <a:pt x="57672" y="8355"/>
                  </a:lnTo>
                  <a:lnTo>
                    <a:pt x="57717" y="7861"/>
                  </a:lnTo>
                  <a:lnTo>
                    <a:pt x="57672" y="7412"/>
                  </a:lnTo>
                  <a:lnTo>
                    <a:pt x="57537" y="6963"/>
                  </a:lnTo>
                  <a:lnTo>
                    <a:pt x="57357" y="6513"/>
                  </a:lnTo>
                  <a:lnTo>
                    <a:pt x="57043" y="6064"/>
                  </a:lnTo>
                  <a:lnTo>
                    <a:pt x="56683" y="5660"/>
                  </a:lnTo>
                  <a:lnTo>
                    <a:pt x="56234" y="5256"/>
                  </a:lnTo>
                  <a:lnTo>
                    <a:pt x="55740" y="4852"/>
                  </a:lnTo>
                  <a:lnTo>
                    <a:pt x="55156" y="4492"/>
                  </a:lnTo>
                  <a:lnTo>
                    <a:pt x="54528" y="4133"/>
                  </a:lnTo>
                  <a:lnTo>
                    <a:pt x="53854" y="3774"/>
                  </a:lnTo>
                  <a:lnTo>
                    <a:pt x="53090" y="3459"/>
                  </a:lnTo>
                  <a:lnTo>
                    <a:pt x="52282" y="3145"/>
                  </a:lnTo>
                  <a:lnTo>
                    <a:pt x="51428" y="2830"/>
                  </a:lnTo>
                  <a:lnTo>
                    <a:pt x="50485" y="2516"/>
                  </a:lnTo>
                  <a:lnTo>
                    <a:pt x="48554" y="2022"/>
                  </a:lnTo>
                  <a:lnTo>
                    <a:pt x="46398" y="1528"/>
                  </a:lnTo>
                  <a:lnTo>
                    <a:pt x="44152" y="1124"/>
                  </a:lnTo>
                  <a:lnTo>
                    <a:pt x="41772" y="764"/>
                  </a:lnTo>
                  <a:lnTo>
                    <a:pt x="39256" y="495"/>
                  </a:lnTo>
                  <a:lnTo>
                    <a:pt x="36741" y="270"/>
                  </a:lnTo>
                  <a:lnTo>
                    <a:pt x="34136" y="91"/>
                  </a:lnTo>
                  <a:lnTo>
                    <a:pt x="31486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585;p59">
              <a:extLst>
                <a:ext uri="{FF2B5EF4-FFF2-40B4-BE49-F238E27FC236}">
                  <a16:creationId xmlns:a16="http://schemas.microsoft.com/office/drawing/2014/main" id="{C20143B7-8CD4-490D-BD74-21BCF8534CCB}"/>
                </a:ext>
              </a:extLst>
            </p:cNvPr>
            <p:cNvSpPr/>
            <p:nvPr/>
          </p:nvSpPr>
          <p:spPr>
            <a:xfrm>
              <a:off x="5650375" y="1826675"/>
              <a:ext cx="1186925" cy="146000"/>
            </a:xfrm>
            <a:custGeom>
              <a:avLst/>
              <a:gdLst/>
              <a:ahLst/>
              <a:cxnLst/>
              <a:rect l="l" t="t" r="r" b="b"/>
              <a:pathLst>
                <a:path w="47477" h="5840" extrusionOk="0">
                  <a:moveTo>
                    <a:pt x="21785" y="1"/>
                  </a:moveTo>
                  <a:lnTo>
                    <a:pt x="19853" y="46"/>
                  </a:lnTo>
                  <a:lnTo>
                    <a:pt x="17877" y="136"/>
                  </a:lnTo>
                  <a:lnTo>
                    <a:pt x="15946" y="270"/>
                  </a:lnTo>
                  <a:lnTo>
                    <a:pt x="14014" y="450"/>
                  </a:lnTo>
                  <a:lnTo>
                    <a:pt x="12173" y="630"/>
                  </a:lnTo>
                  <a:lnTo>
                    <a:pt x="10376" y="899"/>
                  </a:lnTo>
                  <a:lnTo>
                    <a:pt x="8670" y="1169"/>
                  </a:lnTo>
                  <a:lnTo>
                    <a:pt x="7053" y="1483"/>
                  </a:lnTo>
                  <a:lnTo>
                    <a:pt x="5570" y="1842"/>
                  </a:lnTo>
                  <a:lnTo>
                    <a:pt x="4223" y="2247"/>
                  </a:lnTo>
                  <a:lnTo>
                    <a:pt x="3010" y="2651"/>
                  </a:lnTo>
                  <a:lnTo>
                    <a:pt x="2471" y="2920"/>
                  </a:lnTo>
                  <a:lnTo>
                    <a:pt x="1977" y="3145"/>
                  </a:lnTo>
                  <a:lnTo>
                    <a:pt x="1528" y="3414"/>
                  </a:lnTo>
                  <a:lnTo>
                    <a:pt x="1169" y="3684"/>
                  </a:lnTo>
                  <a:lnTo>
                    <a:pt x="809" y="3953"/>
                  </a:lnTo>
                  <a:lnTo>
                    <a:pt x="495" y="4223"/>
                  </a:lnTo>
                  <a:lnTo>
                    <a:pt x="270" y="4537"/>
                  </a:lnTo>
                  <a:lnTo>
                    <a:pt x="91" y="4852"/>
                  </a:lnTo>
                  <a:lnTo>
                    <a:pt x="46" y="4987"/>
                  </a:lnTo>
                  <a:lnTo>
                    <a:pt x="1" y="5076"/>
                  </a:lnTo>
                  <a:lnTo>
                    <a:pt x="46" y="5346"/>
                  </a:lnTo>
                  <a:lnTo>
                    <a:pt x="181" y="5570"/>
                  </a:lnTo>
                  <a:lnTo>
                    <a:pt x="270" y="5660"/>
                  </a:lnTo>
                  <a:lnTo>
                    <a:pt x="405" y="5750"/>
                  </a:lnTo>
                  <a:lnTo>
                    <a:pt x="540" y="5795"/>
                  </a:lnTo>
                  <a:lnTo>
                    <a:pt x="675" y="5840"/>
                  </a:lnTo>
                  <a:lnTo>
                    <a:pt x="944" y="5795"/>
                  </a:lnTo>
                  <a:lnTo>
                    <a:pt x="1169" y="5660"/>
                  </a:lnTo>
                  <a:lnTo>
                    <a:pt x="1259" y="5570"/>
                  </a:lnTo>
                  <a:lnTo>
                    <a:pt x="1348" y="5436"/>
                  </a:lnTo>
                  <a:lnTo>
                    <a:pt x="1438" y="5256"/>
                  </a:lnTo>
                  <a:lnTo>
                    <a:pt x="1618" y="5076"/>
                  </a:lnTo>
                  <a:lnTo>
                    <a:pt x="1797" y="4897"/>
                  </a:lnTo>
                  <a:lnTo>
                    <a:pt x="2067" y="4717"/>
                  </a:lnTo>
                  <a:lnTo>
                    <a:pt x="2651" y="4313"/>
                  </a:lnTo>
                  <a:lnTo>
                    <a:pt x="3459" y="3953"/>
                  </a:lnTo>
                  <a:lnTo>
                    <a:pt x="4403" y="3639"/>
                  </a:lnTo>
                  <a:lnTo>
                    <a:pt x="5525" y="3280"/>
                  </a:lnTo>
                  <a:lnTo>
                    <a:pt x="6783" y="2965"/>
                  </a:lnTo>
                  <a:lnTo>
                    <a:pt x="8175" y="2651"/>
                  </a:lnTo>
                  <a:lnTo>
                    <a:pt x="9703" y="2381"/>
                  </a:lnTo>
                  <a:lnTo>
                    <a:pt x="11364" y="2157"/>
                  </a:lnTo>
                  <a:lnTo>
                    <a:pt x="13161" y="1932"/>
                  </a:lnTo>
                  <a:lnTo>
                    <a:pt x="15047" y="1708"/>
                  </a:lnTo>
                  <a:lnTo>
                    <a:pt x="17069" y="1573"/>
                  </a:lnTo>
                  <a:lnTo>
                    <a:pt x="19180" y="1438"/>
                  </a:lnTo>
                  <a:lnTo>
                    <a:pt x="21425" y="1393"/>
                  </a:lnTo>
                  <a:lnTo>
                    <a:pt x="23761" y="1348"/>
                  </a:lnTo>
                  <a:lnTo>
                    <a:pt x="26097" y="1393"/>
                  </a:lnTo>
                  <a:lnTo>
                    <a:pt x="28297" y="1483"/>
                  </a:lnTo>
                  <a:lnTo>
                    <a:pt x="30453" y="1573"/>
                  </a:lnTo>
                  <a:lnTo>
                    <a:pt x="32475" y="1708"/>
                  </a:lnTo>
                  <a:lnTo>
                    <a:pt x="34406" y="1932"/>
                  </a:lnTo>
                  <a:lnTo>
                    <a:pt x="36158" y="2157"/>
                  </a:lnTo>
                  <a:lnTo>
                    <a:pt x="37819" y="2381"/>
                  </a:lnTo>
                  <a:lnTo>
                    <a:pt x="39391" y="2651"/>
                  </a:lnTo>
                  <a:lnTo>
                    <a:pt x="40784" y="2965"/>
                  </a:lnTo>
                  <a:lnTo>
                    <a:pt x="41997" y="3280"/>
                  </a:lnTo>
                  <a:lnTo>
                    <a:pt x="43119" y="3639"/>
                  </a:lnTo>
                  <a:lnTo>
                    <a:pt x="44063" y="3998"/>
                  </a:lnTo>
                  <a:lnTo>
                    <a:pt x="44826" y="4358"/>
                  </a:lnTo>
                  <a:lnTo>
                    <a:pt x="45455" y="4717"/>
                  </a:lnTo>
                  <a:lnTo>
                    <a:pt x="45680" y="4897"/>
                  </a:lnTo>
                  <a:lnTo>
                    <a:pt x="45904" y="5076"/>
                  </a:lnTo>
                  <a:lnTo>
                    <a:pt x="46039" y="5256"/>
                  </a:lnTo>
                  <a:lnTo>
                    <a:pt x="46174" y="5436"/>
                  </a:lnTo>
                  <a:lnTo>
                    <a:pt x="46263" y="5615"/>
                  </a:lnTo>
                  <a:lnTo>
                    <a:pt x="46398" y="5750"/>
                  </a:lnTo>
                  <a:lnTo>
                    <a:pt x="46578" y="5840"/>
                  </a:lnTo>
                  <a:lnTo>
                    <a:pt x="46937" y="5840"/>
                  </a:lnTo>
                  <a:lnTo>
                    <a:pt x="47072" y="5795"/>
                  </a:lnTo>
                  <a:lnTo>
                    <a:pt x="47207" y="5705"/>
                  </a:lnTo>
                  <a:lnTo>
                    <a:pt x="47297" y="5615"/>
                  </a:lnTo>
                  <a:lnTo>
                    <a:pt x="47431" y="5391"/>
                  </a:lnTo>
                  <a:lnTo>
                    <a:pt x="47476" y="5121"/>
                  </a:lnTo>
                  <a:lnTo>
                    <a:pt x="47476" y="4987"/>
                  </a:lnTo>
                  <a:lnTo>
                    <a:pt x="47431" y="4897"/>
                  </a:lnTo>
                  <a:lnTo>
                    <a:pt x="47252" y="4582"/>
                  </a:lnTo>
                  <a:lnTo>
                    <a:pt x="47027" y="4313"/>
                  </a:lnTo>
                  <a:lnTo>
                    <a:pt x="46758" y="3998"/>
                  </a:lnTo>
                  <a:lnTo>
                    <a:pt x="46398" y="3729"/>
                  </a:lnTo>
                  <a:lnTo>
                    <a:pt x="46039" y="3504"/>
                  </a:lnTo>
                  <a:lnTo>
                    <a:pt x="45590" y="3235"/>
                  </a:lnTo>
                  <a:lnTo>
                    <a:pt x="45096" y="3010"/>
                  </a:lnTo>
                  <a:lnTo>
                    <a:pt x="44602" y="2741"/>
                  </a:lnTo>
                  <a:lnTo>
                    <a:pt x="43434" y="2337"/>
                  </a:lnTo>
                  <a:lnTo>
                    <a:pt x="42086" y="1932"/>
                  </a:lnTo>
                  <a:lnTo>
                    <a:pt x="40604" y="1573"/>
                  </a:lnTo>
                  <a:lnTo>
                    <a:pt x="39032" y="1214"/>
                  </a:lnTo>
                  <a:lnTo>
                    <a:pt x="37325" y="944"/>
                  </a:lnTo>
                  <a:lnTo>
                    <a:pt x="35529" y="675"/>
                  </a:lnTo>
                  <a:lnTo>
                    <a:pt x="33642" y="495"/>
                  </a:lnTo>
                  <a:lnTo>
                    <a:pt x="31711" y="315"/>
                  </a:lnTo>
                  <a:lnTo>
                    <a:pt x="29735" y="181"/>
                  </a:lnTo>
                  <a:lnTo>
                    <a:pt x="27758" y="46"/>
                  </a:lnTo>
                  <a:lnTo>
                    <a:pt x="25737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586;p59">
              <a:extLst>
                <a:ext uri="{FF2B5EF4-FFF2-40B4-BE49-F238E27FC236}">
                  <a16:creationId xmlns:a16="http://schemas.microsoft.com/office/drawing/2014/main" id="{5908CEE0-7178-4F68-A843-0EA7E48901BA}"/>
                </a:ext>
              </a:extLst>
            </p:cNvPr>
            <p:cNvSpPr/>
            <p:nvPr/>
          </p:nvSpPr>
          <p:spPr>
            <a:xfrm>
              <a:off x="5636900" y="1785150"/>
              <a:ext cx="1213875" cy="288600"/>
            </a:xfrm>
            <a:custGeom>
              <a:avLst/>
              <a:gdLst/>
              <a:ahLst/>
              <a:cxnLst/>
              <a:rect l="l" t="t" r="r" b="b"/>
              <a:pathLst>
                <a:path w="48555" h="11544" extrusionOk="0">
                  <a:moveTo>
                    <a:pt x="24300" y="1392"/>
                  </a:moveTo>
                  <a:lnTo>
                    <a:pt x="26860" y="1437"/>
                  </a:lnTo>
                  <a:lnTo>
                    <a:pt x="29330" y="1527"/>
                  </a:lnTo>
                  <a:lnTo>
                    <a:pt x="31666" y="1662"/>
                  </a:lnTo>
                  <a:lnTo>
                    <a:pt x="33867" y="1842"/>
                  </a:lnTo>
                  <a:lnTo>
                    <a:pt x="35888" y="2066"/>
                  </a:lnTo>
                  <a:lnTo>
                    <a:pt x="37775" y="2291"/>
                  </a:lnTo>
                  <a:lnTo>
                    <a:pt x="39481" y="2605"/>
                  </a:lnTo>
                  <a:lnTo>
                    <a:pt x="41053" y="2920"/>
                  </a:lnTo>
                  <a:lnTo>
                    <a:pt x="42446" y="3234"/>
                  </a:lnTo>
                  <a:lnTo>
                    <a:pt x="43658" y="3593"/>
                  </a:lnTo>
                  <a:lnTo>
                    <a:pt x="44736" y="3953"/>
                  </a:lnTo>
                  <a:lnTo>
                    <a:pt x="45590" y="4312"/>
                  </a:lnTo>
                  <a:lnTo>
                    <a:pt x="46308" y="4716"/>
                  </a:lnTo>
                  <a:lnTo>
                    <a:pt x="46578" y="4896"/>
                  </a:lnTo>
                  <a:lnTo>
                    <a:pt x="46802" y="5075"/>
                  </a:lnTo>
                  <a:lnTo>
                    <a:pt x="46937" y="5255"/>
                  </a:lnTo>
                  <a:lnTo>
                    <a:pt x="47072" y="5435"/>
                  </a:lnTo>
                  <a:lnTo>
                    <a:pt x="47162" y="5614"/>
                  </a:lnTo>
                  <a:lnTo>
                    <a:pt x="47207" y="5794"/>
                  </a:lnTo>
                  <a:lnTo>
                    <a:pt x="47162" y="5974"/>
                  </a:lnTo>
                  <a:lnTo>
                    <a:pt x="47072" y="6153"/>
                  </a:lnTo>
                  <a:lnTo>
                    <a:pt x="46937" y="6333"/>
                  </a:lnTo>
                  <a:lnTo>
                    <a:pt x="46802" y="6513"/>
                  </a:lnTo>
                  <a:lnTo>
                    <a:pt x="46578" y="6692"/>
                  </a:lnTo>
                  <a:lnTo>
                    <a:pt x="46308" y="6872"/>
                  </a:lnTo>
                  <a:lnTo>
                    <a:pt x="45590" y="7231"/>
                  </a:lnTo>
                  <a:lnTo>
                    <a:pt x="44736" y="7591"/>
                  </a:lnTo>
                  <a:lnTo>
                    <a:pt x="43658" y="7950"/>
                  </a:lnTo>
                  <a:lnTo>
                    <a:pt x="42446" y="8309"/>
                  </a:lnTo>
                  <a:lnTo>
                    <a:pt x="41053" y="8669"/>
                  </a:lnTo>
                  <a:lnTo>
                    <a:pt x="39481" y="8983"/>
                  </a:lnTo>
                  <a:lnTo>
                    <a:pt x="37775" y="9253"/>
                  </a:lnTo>
                  <a:lnTo>
                    <a:pt x="35888" y="9522"/>
                  </a:lnTo>
                  <a:lnTo>
                    <a:pt x="33867" y="9747"/>
                  </a:lnTo>
                  <a:lnTo>
                    <a:pt x="31666" y="9926"/>
                  </a:lnTo>
                  <a:lnTo>
                    <a:pt x="29330" y="10061"/>
                  </a:lnTo>
                  <a:lnTo>
                    <a:pt x="26860" y="10151"/>
                  </a:lnTo>
                  <a:lnTo>
                    <a:pt x="21695" y="10151"/>
                  </a:lnTo>
                  <a:lnTo>
                    <a:pt x="19225" y="10061"/>
                  </a:lnTo>
                  <a:lnTo>
                    <a:pt x="16889" y="9926"/>
                  </a:lnTo>
                  <a:lnTo>
                    <a:pt x="14733" y="9747"/>
                  </a:lnTo>
                  <a:lnTo>
                    <a:pt x="12667" y="9522"/>
                  </a:lnTo>
                  <a:lnTo>
                    <a:pt x="10781" y="9253"/>
                  </a:lnTo>
                  <a:lnTo>
                    <a:pt x="9074" y="8983"/>
                  </a:lnTo>
                  <a:lnTo>
                    <a:pt x="7502" y="8669"/>
                  </a:lnTo>
                  <a:lnTo>
                    <a:pt x="6109" y="8309"/>
                  </a:lnTo>
                  <a:lnTo>
                    <a:pt x="4897" y="7950"/>
                  </a:lnTo>
                  <a:lnTo>
                    <a:pt x="3819" y="7591"/>
                  </a:lnTo>
                  <a:lnTo>
                    <a:pt x="2965" y="7231"/>
                  </a:lnTo>
                  <a:lnTo>
                    <a:pt x="2292" y="6872"/>
                  </a:lnTo>
                  <a:lnTo>
                    <a:pt x="2022" y="6692"/>
                  </a:lnTo>
                  <a:lnTo>
                    <a:pt x="1798" y="6513"/>
                  </a:lnTo>
                  <a:lnTo>
                    <a:pt x="1618" y="6333"/>
                  </a:lnTo>
                  <a:lnTo>
                    <a:pt x="1483" y="6153"/>
                  </a:lnTo>
                  <a:lnTo>
                    <a:pt x="1393" y="5974"/>
                  </a:lnTo>
                  <a:lnTo>
                    <a:pt x="1393" y="5794"/>
                  </a:lnTo>
                  <a:lnTo>
                    <a:pt x="1393" y="5614"/>
                  </a:lnTo>
                  <a:lnTo>
                    <a:pt x="1483" y="5435"/>
                  </a:lnTo>
                  <a:lnTo>
                    <a:pt x="1618" y="5255"/>
                  </a:lnTo>
                  <a:lnTo>
                    <a:pt x="1798" y="5075"/>
                  </a:lnTo>
                  <a:lnTo>
                    <a:pt x="2022" y="4896"/>
                  </a:lnTo>
                  <a:lnTo>
                    <a:pt x="2292" y="4716"/>
                  </a:lnTo>
                  <a:lnTo>
                    <a:pt x="2965" y="4312"/>
                  </a:lnTo>
                  <a:lnTo>
                    <a:pt x="3819" y="3953"/>
                  </a:lnTo>
                  <a:lnTo>
                    <a:pt x="4897" y="3593"/>
                  </a:lnTo>
                  <a:lnTo>
                    <a:pt x="6109" y="3234"/>
                  </a:lnTo>
                  <a:lnTo>
                    <a:pt x="7502" y="2920"/>
                  </a:lnTo>
                  <a:lnTo>
                    <a:pt x="9074" y="2605"/>
                  </a:lnTo>
                  <a:lnTo>
                    <a:pt x="10781" y="2291"/>
                  </a:lnTo>
                  <a:lnTo>
                    <a:pt x="12667" y="2066"/>
                  </a:lnTo>
                  <a:lnTo>
                    <a:pt x="14733" y="1842"/>
                  </a:lnTo>
                  <a:lnTo>
                    <a:pt x="16889" y="1662"/>
                  </a:lnTo>
                  <a:lnTo>
                    <a:pt x="19225" y="1527"/>
                  </a:lnTo>
                  <a:lnTo>
                    <a:pt x="21695" y="1437"/>
                  </a:lnTo>
                  <a:lnTo>
                    <a:pt x="24300" y="1392"/>
                  </a:lnTo>
                  <a:close/>
                  <a:moveTo>
                    <a:pt x="24300" y="0"/>
                  </a:moveTo>
                  <a:lnTo>
                    <a:pt x="22009" y="45"/>
                  </a:lnTo>
                  <a:lnTo>
                    <a:pt x="19764" y="90"/>
                  </a:lnTo>
                  <a:lnTo>
                    <a:pt x="17563" y="225"/>
                  </a:lnTo>
                  <a:lnTo>
                    <a:pt x="15407" y="404"/>
                  </a:lnTo>
                  <a:lnTo>
                    <a:pt x="13296" y="584"/>
                  </a:lnTo>
                  <a:lnTo>
                    <a:pt x="11275" y="853"/>
                  </a:lnTo>
                  <a:lnTo>
                    <a:pt x="9388" y="1123"/>
                  </a:lnTo>
                  <a:lnTo>
                    <a:pt x="7592" y="1482"/>
                  </a:lnTo>
                  <a:lnTo>
                    <a:pt x="5975" y="1842"/>
                  </a:lnTo>
                  <a:lnTo>
                    <a:pt x="4492" y="2291"/>
                  </a:lnTo>
                  <a:lnTo>
                    <a:pt x="3190" y="2785"/>
                  </a:lnTo>
                  <a:lnTo>
                    <a:pt x="2606" y="3009"/>
                  </a:lnTo>
                  <a:lnTo>
                    <a:pt x="2112" y="3279"/>
                  </a:lnTo>
                  <a:lnTo>
                    <a:pt x="1618" y="3548"/>
                  </a:lnTo>
                  <a:lnTo>
                    <a:pt x="1214" y="3863"/>
                  </a:lnTo>
                  <a:lnTo>
                    <a:pt x="854" y="4132"/>
                  </a:lnTo>
                  <a:lnTo>
                    <a:pt x="540" y="4447"/>
                  </a:lnTo>
                  <a:lnTo>
                    <a:pt x="315" y="4761"/>
                  </a:lnTo>
                  <a:lnTo>
                    <a:pt x="136" y="5075"/>
                  </a:lnTo>
                  <a:lnTo>
                    <a:pt x="46" y="5435"/>
                  </a:lnTo>
                  <a:lnTo>
                    <a:pt x="1" y="5794"/>
                  </a:lnTo>
                  <a:lnTo>
                    <a:pt x="46" y="6109"/>
                  </a:lnTo>
                  <a:lnTo>
                    <a:pt x="136" y="6468"/>
                  </a:lnTo>
                  <a:lnTo>
                    <a:pt x="315" y="6782"/>
                  </a:lnTo>
                  <a:lnTo>
                    <a:pt x="540" y="7097"/>
                  </a:lnTo>
                  <a:lnTo>
                    <a:pt x="854" y="7411"/>
                  </a:lnTo>
                  <a:lnTo>
                    <a:pt x="1214" y="7725"/>
                  </a:lnTo>
                  <a:lnTo>
                    <a:pt x="1618" y="7995"/>
                  </a:lnTo>
                  <a:lnTo>
                    <a:pt x="2112" y="8264"/>
                  </a:lnTo>
                  <a:lnTo>
                    <a:pt x="2606" y="8534"/>
                  </a:lnTo>
                  <a:lnTo>
                    <a:pt x="3190" y="8803"/>
                  </a:lnTo>
                  <a:lnTo>
                    <a:pt x="4492" y="9253"/>
                  </a:lnTo>
                  <a:lnTo>
                    <a:pt x="5975" y="9702"/>
                  </a:lnTo>
                  <a:lnTo>
                    <a:pt x="7592" y="10061"/>
                  </a:lnTo>
                  <a:lnTo>
                    <a:pt x="9388" y="10420"/>
                  </a:lnTo>
                  <a:lnTo>
                    <a:pt x="11275" y="10735"/>
                  </a:lnTo>
                  <a:lnTo>
                    <a:pt x="13296" y="10959"/>
                  </a:lnTo>
                  <a:lnTo>
                    <a:pt x="15407" y="11184"/>
                  </a:lnTo>
                  <a:lnTo>
                    <a:pt x="17563" y="11319"/>
                  </a:lnTo>
                  <a:lnTo>
                    <a:pt x="19764" y="11453"/>
                  </a:lnTo>
                  <a:lnTo>
                    <a:pt x="22009" y="11543"/>
                  </a:lnTo>
                  <a:lnTo>
                    <a:pt x="26546" y="11543"/>
                  </a:lnTo>
                  <a:lnTo>
                    <a:pt x="28792" y="11453"/>
                  </a:lnTo>
                  <a:lnTo>
                    <a:pt x="30992" y="11319"/>
                  </a:lnTo>
                  <a:lnTo>
                    <a:pt x="33148" y="11184"/>
                  </a:lnTo>
                  <a:lnTo>
                    <a:pt x="35259" y="10959"/>
                  </a:lnTo>
                  <a:lnTo>
                    <a:pt x="37280" y="10735"/>
                  </a:lnTo>
                  <a:lnTo>
                    <a:pt x="39167" y="10420"/>
                  </a:lnTo>
                  <a:lnTo>
                    <a:pt x="40964" y="10061"/>
                  </a:lnTo>
                  <a:lnTo>
                    <a:pt x="42580" y="9702"/>
                  </a:lnTo>
                  <a:lnTo>
                    <a:pt x="44063" y="9253"/>
                  </a:lnTo>
                  <a:lnTo>
                    <a:pt x="45365" y="8803"/>
                  </a:lnTo>
                  <a:lnTo>
                    <a:pt x="45949" y="8534"/>
                  </a:lnTo>
                  <a:lnTo>
                    <a:pt x="46488" y="8264"/>
                  </a:lnTo>
                  <a:lnTo>
                    <a:pt x="46937" y="7995"/>
                  </a:lnTo>
                  <a:lnTo>
                    <a:pt x="47341" y="7725"/>
                  </a:lnTo>
                  <a:lnTo>
                    <a:pt x="47701" y="7411"/>
                  </a:lnTo>
                  <a:lnTo>
                    <a:pt x="48015" y="7097"/>
                  </a:lnTo>
                  <a:lnTo>
                    <a:pt x="48240" y="6782"/>
                  </a:lnTo>
                  <a:lnTo>
                    <a:pt x="48419" y="6468"/>
                  </a:lnTo>
                  <a:lnTo>
                    <a:pt x="48509" y="6109"/>
                  </a:lnTo>
                  <a:lnTo>
                    <a:pt x="48554" y="5794"/>
                  </a:lnTo>
                  <a:lnTo>
                    <a:pt x="48509" y="5435"/>
                  </a:lnTo>
                  <a:lnTo>
                    <a:pt x="48419" y="5075"/>
                  </a:lnTo>
                  <a:lnTo>
                    <a:pt x="48240" y="4761"/>
                  </a:lnTo>
                  <a:lnTo>
                    <a:pt x="48015" y="4447"/>
                  </a:lnTo>
                  <a:lnTo>
                    <a:pt x="47701" y="4132"/>
                  </a:lnTo>
                  <a:lnTo>
                    <a:pt x="47341" y="3863"/>
                  </a:lnTo>
                  <a:lnTo>
                    <a:pt x="46937" y="3548"/>
                  </a:lnTo>
                  <a:lnTo>
                    <a:pt x="46488" y="3279"/>
                  </a:lnTo>
                  <a:lnTo>
                    <a:pt x="45949" y="3009"/>
                  </a:lnTo>
                  <a:lnTo>
                    <a:pt x="45365" y="2785"/>
                  </a:lnTo>
                  <a:lnTo>
                    <a:pt x="44063" y="2291"/>
                  </a:lnTo>
                  <a:lnTo>
                    <a:pt x="42580" y="1842"/>
                  </a:lnTo>
                  <a:lnTo>
                    <a:pt x="40964" y="1482"/>
                  </a:lnTo>
                  <a:lnTo>
                    <a:pt x="39167" y="1123"/>
                  </a:lnTo>
                  <a:lnTo>
                    <a:pt x="37280" y="853"/>
                  </a:lnTo>
                  <a:lnTo>
                    <a:pt x="35259" y="584"/>
                  </a:lnTo>
                  <a:lnTo>
                    <a:pt x="33148" y="404"/>
                  </a:lnTo>
                  <a:lnTo>
                    <a:pt x="30992" y="225"/>
                  </a:lnTo>
                  <a:lnTo>
                    <a:pt x="28792" y="90"/>
                  </a:lnTo>
                  <a:lnTo>
                    <a:pt x="26546" y="45"/>
                  </a:lnTo>
                  <a:lnTo>
                    <a:pt x="2430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587;p59">
              <a:extLst>
                <a:ext uri="{FF2B5EF4-FFF2-40B4-BE49-F238E27FC236}">
                  <a16:creationId xmlns:a16="http://schemas.microsoft.com/office/drawing/2014/main" id="{37114D9D-0828-448D-AA37-1589CB96C0F5}"/>
                </a:ext>
              </a:extLst>
            </p:cNvPr>
            <p:cNvSpPr/>
            <p:nvPr/>
          </p:nvSpPr>
          <p:spPr>
            <a:xfrm>
              <a:off x="5341600" y="1916525"/>
              <a:ext cx="919650" cy="2142475"/>
            </a:xfrm>
            <a:custGeom>
              <a:avLst/>
              <a:gdLst/>
              <a:ahLst/>
              <a:cxnLst/>
              <a:rect l="l" t="t" r="r" b="b"/>
              <a:pathLst>
                <a:path w="36786" h="85699" extrusionOk="0">
                  <a:moveTo>
                    <a:pt x="7860" y="0"/>
                  </a:moveTo>
                  <a:lnTo>
                    <a:pt x="7636" y="90"/>
                  </a:lnTo>
                  <a:lnTo>
                    <a:pt x="7411" y="225"/>
                  </a:lnTo>
                  <a:lnTo>
                    <a:pt x="7321" y="359"/>
                  </a:lnTo>
                  <a:lnTo>
                    <a:pt x="7276" y="449"/>
                  </a:lnTo>
                  <a:lnTo>
                    <a:pt x="6558" y="2695"/>
                  </a:lnTo>
                  <a:lnTo>
                    <a:pt x="5839" y="5210"/>
                  </a:lnTo>
                  <a:lnTo>
                    <a:pt x="4896" y="8534"/>
                  </a:lnTo>
                  <a:lnTo>
                    <a:pt x="3908" y="12576"/>
                  </a:lnTo>
                  <a:lnTo>
                    <a:pt x="3414" y="14822"/>
                  </a:lnTo>
                  <a:lnTo>
                    <a:pt x="2875" y="17203"/>
                  </a:lnTo>
                  <a:lnTo>
                    <a:pt x="2381" y="19673"/>
                  </a:lnTo>
                  <a:lnTo>
                    <a:pt x="1932" y="22278"/>
                  </a:lnTo>
                  <a:lnTo>
                    <a:pt x="1482" y="24973"/>
                  </a:lnTo>
                  <a:lnTo>
                    <a:pt x="1078" y="27713"/>
                  </a:lnTo>
                  <a:lnTo>
                    <a:pt x="719" y="30408"/>
                  </a:lnTo>
                  <a:lnTo>
                    <a:pt x="449" y="33147"/>
                  </a:lnTo>
                  <a:lnTo>
                    <a:pt x="225" y="35977"/>
                  </a:lnTo>
                  <a:lnTo>
                    <a:pt x="45" y="38897"/>
                  </a:lnTo>
                  <a:lnTo>
                    <a:pt x="0" y="41861"/>
                  </a:lnTo>
                  <a:lnTo>
                    <a:pt x="0" y="44870"/>
                  </a:lnTo>
                  <a:lnTo>
                    <a:pt x="45" y="46397"/>
                  </a:lnTo>
                  <a:lnTo>
                    <a:pt x="90" y="47880"/>
                  </a:lnTo>
                  <a:lnTo>
                    <a:pt x="225" y="49407"/>
                  </a:lnTo>
                  <a:lnTo>
                    <a:pt x="315" y="50934"/>
                  </a:lnTo>
                  <a:lnTo>
                    <a:pt x="494" y="52416"/>
                  </a:lnTo>
                  <a:lnTo>
                    <a:pt x="674" y="53943"/>
                  </a:lnTo>
                  <a:lnTo>
                    <a:pt x="899" y="55425"/>
                  </a:lnTo>
                  <a:lnTo>
                    <a:pt x="1168" y="56908"/>
                  </a:lnTo>
                  <a:lnTo>
                    <a:pt x="1482" y="58345"/>
                  </a:lnTo>
                  <a:lnTo>
                    <a:pt x="1797" y="59782"/>
                  </a:lnTo>
                  <a:lnTo>
                    <a:pt x="2201" y="61219"/>
                  </a:lnTo>
                  <a:lnTo>
                    <a:pt x="2605" y="62657"/>
                  </a:lnTo>
                  <a:lnTo>
                    <a:pt x="3054" y="64049"/>
                  </a:lnTo>
                  <a:lnTo>
                    <a:pt x="3593" y="65397"/>
                  </a:lnTo>
                  <a:lnTo>
                    <a:pt x="4132" y="66744"/>
                  </a:lnTo>
                  <a:lnTo>
                    <a:pt x="4716" y="68047"/>
                  </a:lnTo>
                  <a:lnTo>
                    <a:pt x="5345" y="69304"/>
                  </a:lnTo>
                  <a:lnTo>
                    <a:pt x="6064" y="70562"/>
                  </a:lnTo>
                  <a:lnTo>
                    <a:pt x="6827" y="71774"/>
                  </a:lnTo>
                  <a:lnTo>
                    <a:pt x="7591" y="72942"/>
                  </a:lnTo>
                  <a:lnTo>
                    <a:pt x="8175" y="73751"/>
                  </a:lnTo>
                  <a:lnTo>
                    <a:pt x="8759" y="74469"/>
                  </a:lnTo>
                  <a:lnTo>
                    <a:pt x="9387" y="75233"/>
                  </a:lnTo>
                  <a:lnTo>
                    <a:pt x="10016" y="75907"/>
                  </a:lnTo>
                  <a:lnTo>
                    <a:pt x="10690" y="76625"/>
                  </a:lnTo>
                  <a:lnTo>
                    <a:pt x="11364" y="77254"/>
                  </a:lnTo>
                  <a:lnTo>
                    <a:pt x="12082" y="77883"/>
                  </a:lnTo>
                  <a:lnTo>
                    <a:pt x="12801" y="78512"/>
                  </a:lnTo>
                  <a:lnTo>
                    <a:pt x="13520" y="79096"/>
                  </a:lnTo>
                  <a:lnTo>
                    <a:pt x="14283" y="79635"/>
                  </a:lnTo>
                  <a:lnTo>
                    <a:pt x="15092" y="80174"/>
                  </a:lnTo>
                  <a:lnTo>
                    <a:pt x="15900" y="80713"/>
                  </a:lnTo>
                  <a:lnTo>
                    <a:pt x="16709" y="81162"/>
                  </a:lnTo>
                  <a:lnTo>
                    <a:pt x="17562" y="81656"/>
                  </a:lnTo>
                  <a:lnTo>
                    <a:pt x="18415" y="82060"/>
                  </a:lnTo>
                  <a:lnTo>
                    <a:pt x="19314" y="82509"/>
                  </a:lnTo>
                  <a:lnTo>
                    <a:pt x="20212" y="82869"/>
                  </a:lnTo>
                  <a:lnTo>
                    <a:pt x="21110" y="83228"/>
                  </a:lnTo>
                  <a:lnTo>
                    <a:pt x="22054" y="83587"/>
                  </a:lnTo>
                  <a:lnTo>
                    <a:pt x="23042" y="83902"/>
                  </a:lnTo>
                  <a:lnTo>
                    <a:pt x="23985" y="84171"/>
                  </a:lnTo>
                  <a:lnTo>
                    <a:pt x="25018" y="84441"/>
                  </a:lnTo>
                  <a:lnTo>
                    <a:pt x="26051" y="84665"/>
                  </a:lnTo>
                  <a:lnTo>
                    <a:pt x="27084" y="84890"/>
                  </a:lnTo>
                  <a:lnTo>
                    <a:pt x="28117" y="85069"/>
                  </a:lnTo>
                  <a:lnTo>
                    <a:pt x="29195" y="85249"/>
                  </a:lnTo>
                  <a:lnTo>
                    <a:pt x="30318" y="85384"/>
                  </a:lnTo>
                  <a:lnTo>
                    <a:pt x="31441" y="85474"/>
                  </a:lnTo>
                  <a:lnTo>
                    <a:pt x="33731" y="85653"/>
                  </a:lnTo>
                  <a:lnTo>
                    <a:pt x="36112" y="85698"/>
                  </a:lnTo>
                  <a:lnTo>
                    <a:pt x="36247" y="85698"/>
                  </a:lnTo>
                  <a:lnTo>
                    <a:pt x="36381" y="85653"/>
                  </a:lnTo>
                  <a:lnTo>
                    <a:pt x="36606" y="85474"/>
                  </a:lnTo>
                  <a:lnTo>
                    <a:pt x="36741" y="85249"/>
                  </a:lnTo>
                  <a:lnTo>
                    <a:pt x="36786" y="85159"/>
                  </a:lnTo>
                  <a:lnTo>
                    <a:pt x="36786" y="84980"/>
                  </a:lnTo>
                  <a:lnTo>
                    <a:pt x="36786" y="84845"/>
                  </a:lnTo>
                  <a:lnTo>
                    <a:pt x="36741" y="84710"/>
                  </a:lnTo>
                  <a:lnTo>
                    <a:pt x="36606" y="84530"/>
                  </a:lnTo>
                  <a:lnTo>
                    <a:pt x="36381" y="84351"/>
                  </a:lnTo>
                  <a:lnTo>
                    <a:pt x="36247" y="84306"/>
                  </a:lnTo>
                  <a:lnTo>
                    <a:pt x="36112" y="84306"/>
                  </a:lnTo>
                  <a:lnTo>
                    <a:pt x="33821" y="84261"/>
                  </a:lnTo>
                  <a:lnTo>
                    <a:pt x="31620" y="84126"/>
                  </a:lnTo>
                  <a:lnTo>
                    <a:pt x="29465" y="83902"/>
                  </a:lnTo>
                  <a:lnTo>
                    <a:pt x="27398" y="83542"/>
                  </a:lnTo>
                  <a:lnTo>
                    <a:pt x="26410" y="83363"/>
                  </a:lnTo>
                  <a:lnTo>
                    <a:pt x="25422" y="83093"/>
                  </a:lnTo>
                  <a:lnTo>
                    <a:pt x="24479" y="82869"/>
                  </a:lnTo>
                  <a:lnTo>
                    <a:pt x="23536" y="82599"/>
                  </a:lnTo>
                  <a:lnTo>
                    <a:pt x="22593" y="82285"/>
                  </a:lnTo>
                  <a:lnTo>
                    <a:pt x="21694" y="81970"/>
                  </a:lnTo>
                  <a:lnTo>
                    <a:pt x="20796" y="81611"/>
                  </a:lnTo>
                  <a:lnTo>
                    <a:pt x="19943" y="81252"/>
                  </a:lnTo>
                  <a:lnTo>
                    <a:pt x="19089" y="80847"/>
                  </a:lnTo>
                  <a:lnTo>
                    <a:pt x="18236" y="80443"/>
                  </a:lnTo>
                  <a:lnTo>
                    <a:pt x="17427" y="79994"/>
                  </a:lnTo>
                  <a:lnTo>
                    <a:pt x="16664" y="79545"/>
                  </a:lnTo>
                  <a:lnTo>
                    <a:pt x="15900" y="79051"/>
                  </a:lnTo>
                  <a:lnTo>
                    <a:pt x="15137" y="78557"/>
                  </a:lnTo>
                  <a:lnTo>
                    <a:pt x="14418" y="78018"/>
                  </a:lnTo>
                  <a:lnTo>
                    <a:pt x="13699" y="77434"/>
                  </a:lnTo>
                  <a:lnTo>
                    <a:pt x="13026" y="76895"/>
                  </a:lnTo>
                  <a:lnTo>
                    <a:pt x="12352" y="76266"/>
                  </a:lnTo>
                  <a:lnTo>
                    <a:pt x="11678" y="75637"/>
                  </a:lnTo>
                  <a:lnTo>
                    <a:pt x="11049" y="75008"/>
                  </a:lnTo>
                  <a:lnTo>
                    <a:pt x="10421" y="74335"/>
                  </a:lnTo>
                  <a:lnTo>
                    <a:pt x="9837" y="73616"/>
                  </a:lnTo>
                  <a:lnTo>
                    <a:pt x="9298" y="72897"/>
                  </a:lnTo>
                  <a:lnTo>
                    <a:pt x="8714" y="72134"/>
                  </a:lnTo>
                  <a:lnTo>
                    <a:pt x="7995" y="71056"/>
                  </a:lnTo>
                  <a:lnTo>
                    <a:pt x="7276" y="69933"/>
                  </a:lnTo>
                  <a:lnTo>
                    <a:pt x="6648" y="68765"/>
                  </a:lnTo>
                  <a:lnTo>
                    <a:pt x="6019" y="67597"/>
                  </a:lnTo>
                  <a:lnTo>
                    <a:pt x="5480" y="66385"/>
                  </a:lnTo>
                  <a:lnTo>
                    <a:pt x="4941" y="65127"/>
                  </a:lnTo>
                  <a:lnTo>
                    <a:pt x="4447" y="63825"/>
                  </a:lnTo>
                  <a:lnTo>
                    <a:pt x="3998" y="62522"/>
                  </a:lnTo>
                  <a:lnTo>
                    <a:pt x="3593" y="61219"/>
                  </a:lnTo>
                  <a:lnTo>
                    <a:pt x="3234" y="59872"/>
                  </a:lnTo>
                  <a:lnTo>
                    <a:pt x="2920" y="58525"/>
                  </a:lnTo>
                  <a:lnTo>
                    <a:pt x="2605" y="57132"/>
                  </a:lnTo>
                  <a:lnTo>
                    <a:pt x="2381" y="55695"/>
                  </a:lnTo>
                  <a:lnTo>
                    <a:pt x="2111" y="54303"/>
                  </a:lnTo>
                  <a:lnTo>
                    <a:pt x="1932" y="52865"/>
                  </a:lnTo>
                  <a:lnTo>
                    <a:pt x="1752" y="51428"/>
                  </a:lnTo>
                  <a:lnTo>
                    <a:pt x="1617" y="49991"/>
                  </a:lnTo>
                  <a:lnTo>
                    <a:pt x="1527" y="48508"/>
                  </a:lnTo>
                  <a:lnTo>
                    <a:pt x="1438" y="47071"/>
                  </a:lnTo>
                  <a:lnTo>
                    <a:pt x="1393" y="45589"/>
                  </a:lnTo>
                  <a:lnTo>
                    <a:pt x="1393" y="42625"/>
                  </a:lnTo>
                  <a:lnTo>
                    <a:pt x="1438" y="39660"/>
                  </a:lnTo>
                  <a:lnTo>
                    <a:pt x="1572" y="36741"/>
                  </a:lnTo>
                  <a:lnTo>
                    <a:pt x="1797" y="33821"/>
                  </a:lnTo>
                  <a:lnTo>
                    <a:pt x="2111" y="30947"/>
                  </a:lnTo>
                  <a:lnTo>
                    <a:pt x="2471" y="28117"/>
                  </a:lnTo>
                  <a:lnTo>
                    <a:pt x="2830" y="25377"/>
                  </a:lnTo>
                  <a:lnTo>
                    <a:pt x="3279" y="22682"/>
                  </a:lnTo>
                  <a:lnTo>
                    <a:pt x="3728" y="20122"/>
                  </a:lnTo>
                  <a:lnTo>
                    <a:pt x="4222" y="17652"/>
                  </a:lnTo>
                  <a:lnTo>
                    <a:pt x="4716" y="15271"/>
                  </a:lnTo>
                  <a:lnTo>
                    <a:pt x="5255" y="13026"/>
                  </a:lnTo>
                  <a:lnTo>
                    <a:pt x="6243" y="9028"/>
                  </a:lnTo>
                  <a:lnTo>
                    <a:pt x="7142" y="5704"/>
                  </a:lnTo>
                  <a:lnTo>
                    <a:pt x="7860" y="3189"/>
                  </a:lnTo>
                  <a:lnTo>
                    <a:pt x="8579" y="898"/>
                  </a:lnTo>
                  <a:lnTo>
                    <a:pt x="8624" y="764"/>
                  </a:lnTo>
                  <a:lnTo>
                    <a:pt x="8624" y="629"/>
                  </a:lnTo>
                  <a:lnTo>
                    <a:pt x="8534" y="404"/>
                  </a:lnTo>
                  <a:lnTo>
                    <a:pt x="8399" y="180"/>
                  </a:lnTo>
                  <a:lnTo>
                    <a:pt x="8265" y="90"/>
                  </a:lnTo>
                  <a:lnTo>
                    <a:pt x="8130" y="45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588;p59">
              <a:extLst>
                <a:ext uri="{FF2B5EF4-FFF2-40B4-BE49-F238E27FC236}">
                  <a16:creationId xmlns:a16="http://schemas.microsoft.com/office/drawing/2014/main" id="{1596C6E6-13D3-441A-8F79-EF1B125698D2}"/>
                </a:ext>
              </a:extLst>
            </p:cNvPr>
            <p:cNvSpPr/>
            <p:nvPr/>
          </p:nvSpPr>
          <p:spPr>
            <a:xfrm>
              <a:off x="5879450" y="3971375"/>
              <a:ext cx="381800" cy="158350"/>
            </a:xfrm>
            <a:custGeom>
              <a:avLst/>
              <a:gdLst/>
              <a:ahLst/>
              <a:cxnLst/>
              <a:rect l="l" t="t" r="r" b="b"/>
              <a:pathLst>
                <a:path w="15272" h="6334" extrusionOk="0">
                  <a:moveTo>
                    <a:pt x="674" y="1"/>
                  </a:moveTo>
                  <a:lnTo>
                    <a:pt x="540" y="46"/>
                  </a:lnTo>
                  <a:lnTo>
                    <a:pt x="405" y="91"/>
                  </a:lnTo>
                  <a:lnTo>
                    <a:pt x="180" y="225"/>
                  </a:lnTo>
                  <a:lnTo>
                    <a:pt x="45" y="450"/>
                  </a:lnTo>
                  <a:lnTo>
                    <a:pt x="1" y="585"/>
                  </a:lnTo>
                  <a:lnTo>
                    <a:pt x="1" y="719"/>
                  </a:lnTo>
                  <a:lnTo>
                    <a:pt x="1" y="2786"/>
                  </a:lnTo>
                  <a:lnTo>
                    <a:pt x="1" y="2965"/>
                  </a:lnTo>
                  <a:lnTo>
                    <a:pt x="90" y="3100"/>
                  </a:lnTo>
                  <a:lnTo>
                    <a:pt x="180" y="3235"/>
                  </a:lnTo>
                  <a:lnTo>
                    <a:pt x="270" y="3369"/>
                  </a:lnTo>
                  <a:lnTo>
                    <a:pt x="540" y="3549"/>
                  </a:lnTo>
                  <a:lnTo>
                    <a:pt x="1168" y="3863"/>
                  </a:lnTo>
                  <a:lnTo>
                    <a:pt x="2201" y="4358"/>
                  </a:lnTo>
                  <a:lnTo>
                    <a:pt x="2920" y="4627"/>
                  </a:lnTo>
                  <a:lnTo>
                    <a:pt x="3729" y="4897"/>
                  </a:lnTo>
                  <a:lnTo>
                    <a:pt x="4627" y="5166"/>
                  </a:lnTo>
                  <a:lnTo>
                    <a:pt x="5660" y="5391"/>
                  </a:lnTo>
                  <a:lnTo>
                    <a:pt x="6828" y="5660"/>
                  </a:lnTo>
                  <a:lnTo>
                    <a:pt x="8130" y="5885"/>
                  </a:lnTo>
                  <a:lnTo>
                    <a:pt x="9523" y="6064"/>
                  </a:lnTo>
                  <a:lnTo>
                    <a:pt x="11095" y="6199"/>
                  </a:lnTo>
                  <a:lnTo>
                    <a:pt x="12756" y="6289"/>
                  </a:lnTo>
                  <a:lnTo>
                    <a:pt x="14598" y="6334"/>
                  </a:lnTo>
                  <a:lnTo>
                    <a:pt x="14733" y="6289"/>
                  </a:lnTo>
                  <a:lnTo>
                    <a:pt x="14867" y="6244"/>
                  </a:lnTo>
                  <a:lnTo>
                    <a:pt x="15092" y="6109"/>
                  </a:lnTo>
                  <a:lnTo>
                    <a:pt x="15227" y="5885"/>
                  </a:lnTo>
                  <a:lnTo>
                    <a:pt x="15272" y="5750"/>
                  </a:lnTo>
                  <a:lnTo>
                    <a:pt x="15272" y="5615"/>
                  </a:lnTo>
                  <a:lnTo>
                    <a:pt x="15272" y="5480"/>
                  </a:lnTo>
                  <a:lnTo>
                    <a:pt x="15227" y="5346"/>
                  </a:lnTo>
                  <a:lnTo>
                    <a:pt x="15092" y="5121"/>
                  </a:lnTo>
                  <a:lnTo>
                    <a:pt x="14867" y="4986"/>
                  </a:lnTo>
                  <a:lnTo>
                    <a:pt x="14733" y="4941"/>
                  </a:lnTo>
                  <a:lnTo>
                    <a:pt x="14598" y="4941"/>
                  </a:lnTo>
                  <a:lnTo>
                    <a:pt x="13116" y="4897"/>
                  </a:lnTo>
                  <a:lnTo>
                    <a:pt x="11723" y="4852"/>
                  </a:lnTo>
                  <a:lnTo>
                    <a:pt x="10421" y="4762"/>
                  </a:lnTo>
                  <a:lnTo>
                    <a:pt x="9253" y="4627"/>
                  </a:lnTo>
                  <a:lnTo>
                    <a:pt x="8130" y="4447"/>
                  </a:lnTo>
                  <a:lnTo>
                    <a:pt x="7097" y="4313"/>
                  </a:lnTo>
                  <a:lnTo>
                    <a:pt x="6199" y="4088"/>
                  </a:lnTo>
                  <a:lnTo>
                    <a:pt x="5345" y="3908"/>
                  </a:lnTo>
                  <a:lnTo>
                    <a:pt x="3863" y="3459"/>
                  </a:lnTo>
                  <a:lnTo>
                    <a:pt x="2740" y="3055"/>
                  </a:lnTo>
                  <a:lnTo>
                    <a:pt x="1932" y="2696"/>
                  </a:lnTo>
                  <a:lnTo>
                    <a:pt x="1393" y="2426"/>
                  </a:lnTo>
                  <a:lnTo>
                    <a:pt x="1393" y="719"/>
                  </a:lnTo>
                  <a:lnTo>
                    <a:pt x="1348" y="585"/>
                  </a:lnTo>
                  <a:lnTo>
                    <a:pt x="1303" y="450"/>
                  </a:lnTo>
                  <a:lnTo>
                    <a:pt x="1168" y="225"/>
                  </a:lnTo>
                  <a:lnTo>
                    <a:pt x="944" y="91"/>
                  </a:lnTo>
                  <a:lnTo>
                    <a:pt x="809" y="46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589;p59">
              <a:extLst>
                <a:ext uri="{FF2B5EF4-FFF2-40B4-BE49-F238E27FC236}">
                  <a16:creationId xmlns:a16="http://schemas.microsoft.com/office/drawing/2014/main" id="{DC2EA2E1-BB84-4ABC-AF21-C706CDA75BB2}"/>
                </a:ext>
              </a:extLst>
            </p:cNvPr>
            <p:cNvSpPr/>
            <p:nvPr/>
          </p:nvSpPr>
          <p:spPr>
            <a:xfrm>
              <a:off x="6226425" y="1916525"/>
              <a:ext cx="920775" cy="2142475"/>
            </a:xfrm>
            <a:custGeom>
              <a:avLst/>
              <a:gdLst/>
              <a:ahLst/>
              <a:cxnLst/>
              <a:rect l="l" t="t" r="r" b="b"/>
              <a:pathLst>
                <a:path w="36831" h="85699" extrusionOk="0">
                  <a:moveTo>
                    <a:pt x="28791" y="0"/>
                  </a:moveTo>
                  <a:lnTo>
                    <a:pt x="28656" y="45"/>
                  </a:lnTo>
                  <a:lnTo>
                    <a:pt x="28521" y="90"/>
                  </a:lnTo>
                  <a:lnTo>
                    <a:pt x="28432" y="180"/>
                  </a:lnTo>
                  <a:lnTo>
                    <a:pt x="28252" y="404"/>
                  </a:lnTo>
                  <a:lnTo>
                    <a:pt x="28207" y="629"/>
                  </a:lnTo>
                  <a:lnTo>
                    <a:pt x="28207" y="764"/>
                  </a:lnTo>
                  <a:lnTo>
                    <a:pt x="28207" y="898"/>
                  </a:lnTo>
                  <a:lnTo>
                    <a:pt x="28926" y="3189"/>
                  </a:lnTo>
                  <a:lnTo>
                    <a:pt x="29689" y="5704"/>
                  </a:lnTo>
                  <a:lnTo>
                    <a:pt x="30588" y="9028"/>
                  </a:lnTo>
                  <a:lnTo>
                    <a:pt x="31576" y="13026"/>
                  </a:lnTo>
                  <a:lnTo>
                    <a:pt x="32070" y="15271"/>
                  </a:lnTo>
                  <a:lnTo>
                    <a:pt x="32564" y="17607"/>
                  </a:lnTo>
                  <a:lnTo>
                    <a:pt x="33058" y="20122"/>
                  </a:lnTo>
                  <a:lnTo>
                    <a:pt x="33507" y="22682"/>
                  </a:lnTo>
                  <a:lnTo>
                    <a:pt x="33956" y="25377"/>
                  </a:lnTo>
                  <a:lnTo>
                    <a:pt x="34360" y="28117"/>
                  </a:lnTo>
                  <a:lnTo>
                    <a:pt x="34720" y="30947"/>
                  </a:lnTo>
                  <a:lnTo>
                    <a:pt x="34989" y="33821"/>
                  </a:lnTo>
                  <a:lnTo>
                    <a:pt x="35214" y="36741"/>
                  </a:lnTo>
                  <a:lnTo>
                    <a:pt x="35349" y="39660"/>
                  </a:lnTo>
                  <a:lnTo>
                    <a:pt x="35438" y="42625"/>
                  </a:lnTo>
                  <a:lnTo>
                    <a:pt x="35393" y="45589"/>
                  </a:lnTo>
                  <a:lnTo>
                    <a:pt x="35349" y="47071"/>
                  </a:lnTo>
                  <a:lnTo>
                    <a:pt x="35259" y="48508"/>
                  </a:lnTo>
                  <a:lnTo>
                    <a:pt x="35169" y="49991"/>
                  </a:lnTo>
                  <a:lnTo>
                    <a:pt x="35034" y="51428"/>
                  </a:lnTo>
                  <a:lnTo>
                    <a:pt x="34854" y="52865"/>
                  </a:lnTo>
                  <a:lnTo>
                    <a:pt x="34675" y="54303"/>
                  </a:lnTo>
                  <a:lnTo>
                    <a:pt x="34450" y="55695"/>
                  </a:lnTo>
                  <a:lnTo>
                    <a:pt x="34181" y="57132"/>
                  </a:lnTo>
                  <a:lnTo>
                    <a:pt x="33866" y="58480"/>
                  </a:lnTo>
                  <a:lnTo>
                    <a:pt x="33552" y="59872"/>
                  </a:lnTo>
                  <a:lnTo>
                    <a:pt x="33193" y="61219"/>
                  </a:lnTo>
                  <a:lnTo>
                    <a:pt x="32788" y="62522"/>
                  </a:lnTo>
                  <a:lnTo>
                    <a:pt x="32339" y="63825"/>
                  </a:lnTo>
                  <a:lnTo>
                    <a:pt x="31845" y="65127"/>
                  </a:lnTo>
                  <a:lnTo>
                    <a:pt x="31351" y="66340"/>
                  </a:lnTo>
                  <a:lnTo>
                    <a:pt x="30767" y="67597"/>
                  </a:lnTo>
                  <a:lnTo>
                    <a:pt x="30183" y="68765"/>
                  </a:lnTo>
                  <a:lnTo>
                    <a:pt x="29510" y="69933"/>
                  </a:lnTo>
                  <a:lnTo>
                    <a:pt x="28836" y="71056"/>
                  </a:lnTo>
                  <a:lnTo>
                    <a:pt x="28072" y="72134"/>
                  </a:lnTo>
                  <a:lnTo>
                    <a:pt x="27533" y="72897"/>
                  </a:lnTo>
                  <a:lnTo>
                    <a:pt x="26949" y="73616"/>
                  </a:lnTo>
                  <a:lnTo>
                    <a:pt x="26366" y="74335"/>
                  </a:lnTo>
                  <a:lnTo>
                    <a:pt x="25737" y="75008"/>
                  </a:lnTo>
                  <a:lnTo>
                    <a:pt x="25108" y="75637"/>
                  </a:lnTo>
                  <a:lnTo>
                    <a:pt x="24479" y="76266"/>
                  </a:lnTo>
                  <a:lnTo>
                    <a:pt x="23805" y="76895"/>
                  </a:lnTo>
                  <a:lnTo>
                    <a:pt x="23087" y="77434"/>
                  </a:lnTo>
                  <a:lnTo>
                    <a:pt x="22413" y="78018"/>
                  </a:lnTo>
                  <a:lnTo>
                    <a:pt x="21649" y="78557"/>
                  </a:lnTo>
                  <a:lnTo>
                    <a:pt x="20931" y="79051"/>
                  </a:lnTo>
                  <a:lnTo>
                    <a:pt x="20122" y="79545"/>
                  </a:lnTo>
                  <a:lnTo>
                    <a:pt x="19359" y="79994"/>
                  </a:lnTo>
                  <a:lnTo>
                    <a:pt x="18550" y="80443"/>
                  </a:lnTo>
                  <a:lnTo>
                    <a:pt x="17697" y="80847"/>
                  </a:lnTo>
                  <a:lnTo>
                    <a:pt x="16888" y="81252"/>
                  </a:lnTo>
                  <a:lnTo>
                    <a:pt x="15990" y="81611"/>
                  </a:lnTo>
                  <a:lnTo>
                    <a:pt x="15137" y="81970"/>
                  </a:lnTo>
                  <a:lnTo>
                    <a:pt x="14194" y="82285"/>
                  </a:lnTo>
                  <a:lnTo>
                    <a:pt x="13295" y="82599"/>
                  </a:lnTo>
                  <a:lnTo>
                    <a:pt x="12352" y="82869"/>
                  </a:lnTo>
                  <a:lnTo>
                    <a:pt x="11364" y="83093"/>
                  </a:lnTo>
                  <a:lnTo>
                    <a:pt x="10376" y="83363"/>
                  </a:lnTo>
                  <a:lnTo>
                    <a:pt x="9388" y="83542"/>
                  </a:lnTo>
                  <a:lnTo>
                    <a:pt x="7322" y="83902"/>
                  </a:lnTo>
                  <a:lnTo>
                    <a:pt x="5211" y="84126"/>
                  </a:lnTo>
                  <a:lnTo>
                    <a:pt x="2965" y="84261"/>
                  </a:lnTo>
                  <a:lnTo>
                    <a:pt x="719" y="84306"/>
                  </a:lnTo>
                  <a:lnTo>
                    <a:pt x="539" y="84306"/>
                  </a:lnTo>
                  <a:lnTo>
                    <a:pt x="449" y="84351"/>
                  </a:lnTo>
                  <a:lnTo>
                    <a:pt x="225" y="84530"/>
                  </a:lnTo>
                  <a:lnTo>
                    <a:pt x="45" y="84710"/>
                  </a:lnTo>
                  <a:lnTo>
                    <a:pt x="45" y="84845"/>
                  </a:lnTo>
                  <a:lnTo>
                    <a:pt x="0" y="84980"/>
                  </a:lnTo>
                  <a:lnTo>
                    <a:pt x="45" y="85159"/>
                  </a:lnTo>
                  <a:lnTo>
                    <a:pt x="45" y="85249"/>
                  </a:lnTo>
                  <a:lnTo>
                    <a:pt x="225" y="85474"/>
                  </a:lnTo>
                  <a:lnTo>
                    <a:pt x="449" y="85653"/>
                  </a:lnTo>
                  <a:lnTo>
                    <a:pt x="539" y="85698"/>
                  </a:lnTo>
                  <a:lnTo>
                    <a:pt x="719" y="85698"/>
                  </a:lnTo>
                  <a:lnTo>
                    <a:pt x="3055" y="85653"/>
                  </a:lnTo>
                  <a:lnTo>
                    <a:pt x="5390" y="85474"/>
                  </a:lnTo>
                  <a:lnTo>
                    <a:pt x="6468" y="85384"/>
                  </a:lnTo>
                  <a:lnTo>
                    <a:pt x="7591" y="85249"/>
                  </a:lnTo>
                  <a:lnTo>
                    <a:pt x="8669" y="85069"/>
                  </a:lnTo>
                  <a:lnTo>
                    <a:pt x="9747" y="84890"/>
                  </a:lnTo>
                  <a:lnTo>
                    <a:pt x="10780" y="84665"/>
                  </a:lnTo>
                  <a:lnTo>
                    <a:pt x="11813" y="84441"/>
                  </a:lnTo>
                  <a:lnTo>
                    <a:pt x="12801" y="84171"/>
                  </a:lnTo>
                  <a:lnTo>
                    <a:pt x="13789" y="83902"/>
                  </a:lnTo>
                  <a:lnTo>
                    <a:pt x="14733" y="83587"/>
                  </a:lnTo>
                  <a:lnTo>
                    <a:pt x="15676" y="83228"/>
                  </a:lnTo>
                  <a:lnTo>
                    <a:pt x="16619" y="82869"/>
                  </a:lnTo>
                  <a:lnTo>
                    <a:pt x="17517" y="82509"/>
                  </a:lnTo>
                  <a:lnTo>
                    <a:pt x="18371" y="82060"/>
                  </a:lnTo>
                  <a:lnTo>
                    <a:pt x="19269" y="81656"/>
                  </a:lnTo>
                  <a:lnTo>
                    <a:pt x="20077" y="81162"/>
                  </a:lnTo>
                  <a:lnTo>
                    <a:pt x="20931" y="80713"/>
                  </a:lnTo>
                  <a:lnTo>
                    <a:pt x="21739" y="80174"/>
                  </a:lnTo>
                  <a:lnTo>
                    <a:pt x="22503" y="79635"/>
                  </a:lnTo>
                  <a:lnTo>
                    <a:pt x="23266" y="79096"/>
                  </a:lnTo>
                  <a:lnTo>
                    <a:pt x="23985" y="78512"/>
                  </a:lnTo>
                  <a:lnTo>
                    <a:pt x="24704" y="77883"/>
                  </a:lnTo>
                  <a:lnTo>
                    <a:pt x="25422" y="77254"/>
                  </a:lnTo>
                  <a:lnTo>
                    <a:pt x="26096" y="76625"/>
                  </a:lnTo>
                  <a:lnTo>
                    <a:pt x="26770" y="75907"/>
                  </a:lnTo>
                  <a:lnTo>
                    <a:pt x="27399" y="75233"/>
                  </a:lnTo>
                  <a:lnTo>
                    <a:pt x="28027" y="74469"/>
                  </a:lnTo>
                  <a:lnTo>
                    <a:pt x="28611" y="73751"/>
                  </a:lnTo>
                  <a:lnTo>
                    <a:pt x="29195" y="72942"/>
                  </a:lnTo>
                  <a:lnTo>
                    <a:pt x="30004" y="71774"/>
                  </a:lnTo>
                  <a:lnTo>
                    <a:pt x="30722" y="70562"/>
                  </a:lnTo>
                  <a:lnTo>
                    <a:pt x="31441" y="69304"/>
                  </a:lnTo>
                  <a:lnTo>
                    <a:pt x="32070" y="68047"/>
                  </a:lnTo>
                  <a:lnTo>
                    <a:pt x="32654" y="66744"/>
                  </a:lnTo>
                  <a:lnTo>
                    <a:pt x="33238" y="65397"/>
                  </a:lnTo>
                  <a:lnTo>
                    <a:pt x="33732" y="64049"/>
                  </a:lnTo>
                  <a:lnTo>
                    <a:pt x="34181" y="62657"/>
                  </a:lnTo>
                  <a:lnTo>
                    <a:pt x="34630" y="61219"/>
                  </a:lnTo>
                  <a:lnTo>
                    <a:pt x="34989" y="59782"/>
                  </a:lnTo>
                  <a:lnTo>
                    <a:pt x="35304" y="58345"/>
                  </a:lnTo>
                  <a:lnTo>
                    <a:pt x="35618" y="56908"/>
                  </a:lnTo>
                  <a:lnTo>
                    <a:pt x="35888" y="55425"/>
                  </a:lnTo>
                  <a:lnTo>
                    <a:pt x="36112" y="53943"/>
                  </a:lnTo>
                  <a:lnTo>
                    <a:pt x="36292" y="52416"/>
                  </a:lnTo>
                  <a:lnTo>
                    <a:pt x="36471" y="50934"/>
                  </a:lnTo>
                  <a:lnTo>
                    <a:pt x="36606" y="49407"/>
                  </a:lnTo>
                  <a:lnTo>
                    <a:pt x="36696" y="47880"/>
                  </a:lnTo>
                  <a:lnTo>
                    <a:pt x="36741" y="46397"/>
                  </a:lnTo>
                  <a:lnTo>
                    <a:pt x="36786" y="44870"/>
                  </a:lnTo>
                  <a:lnTo>
                    <a:pt x="36831" y="41861"/>
                  </a:lnTo>
                  <a:lnTo>
                    <a:pt x="36741" y="38897"/>
                  </a:lnTo>
                  <a:lnTo>
                    <a:pt x="36561" y="35977"/>
                  </a:lnTo>
                  <a:lnTo>
                    <a:pt x="36337" y="33147"/>
                  </a:lnTo>
                  <a:lnTo>
                    <a:pt x="36067" y="30408"/>
                  </a:lnTo>
                  <a:lnTo>
                    <a:pt x="35708" y="27713"/>
                  </a:lnTo>
                  <a:lnTo>
                    <a:pt x="35349" y="24973"/>
                  </a:lnTo>
                  <a:lnTo>
                    <a:pt x="34899" y="22278"/>
                  </a:lnTo>
                  <a:lnTo>
                    <a:pt x="34405" y="19673"/>
                  </a:lnTo>
                  <a:lnTo>
                    <a:pt x="33911" y="17203"/>
                  </a:lnTo>
                  <a:lnTo>
                    <a:pt x="33417" y="14822"/>
                  </a:lnTo>
                  <a:lnTo>
                    <a:pt x="32878" y="12576"/>
                  </a:lnTo>
                  <a:lnTo>
                    <a:pt x="31890" y="8534"/>
                  </a:lnTo>
                  <a:lnTo>
                    <a:pt x="30992" y="5210"/>
                  </a:lnTo>
                  <a:lnTo>
                    <a:pt x="30228" y="2695"/>
                  </a:lnTo>
                  <a:lnTo>
                    <a:pt x="29510" y="449"/>
                  </a:lnTo>
                  <a:lnTo>
                    <a:pt x="29465" y="359"/>
                  </a:lnTo>
                  <a:lnTo>
                    <a:pt x="29375" y="225"/>
                  </a:lnTo>
                  <a:lnTo>
                    <a:pt x="29195" y="90"/>
                  </a:lnTo>
                  <a:lnTo>
                    <a:pt x="28926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590;p59">
              <a:extLst>
                <a:ext uri="{FF2B5EF4-FFF2-40B4-BE49-F238E27FC236}">
                  <a16:creationId xmlns:a16="http://schemas.microsoft.com/office/drawing/2014/main" id="{EC2D5367-F01F-49FF-89E8-4C995FC60A7A}"/>
                </a:ext>
              </a:extLst>
            </p:cNvPr>
            <p:cNvSpPr/>
            <p:nvPr/>
          </p:nvSpPr>
          <p:spPr>
            <a:xfrm>
              <a:off x="6226425" y="3971375"/>
              <a:ext cx="381800" cy="158350"/>
            </a:xfrm>
            <a:custGeom>
              <a:avLst/>
              <a:gdLst/>
              <a:ahLst/>
              <a:cxnLst/>
              <a:rect l="l" t="t" r="r" b="b"/>
              <a:pathLst>
                <a:path w="15272" h="6334" extrusionOk="0">
                  <a:moveTo>
                    <a:pt x="14598" y="1"/>
                  </a:moveTo>
                  <a:lnTo>
                    <a:pt x="14463" y="46"/>
                  </a:lnTo>
                  <a:lnTo>
                    <a:pt x="14328" y="91"/>
                  </a:lnTo>
                  <a:lnTo>
                    <a:pt x="14104" y="225"/>
                  </a:lnTo>
                  <a:lnTo>
                    <a:pt x="13969" y="450"/>
                  </a:lnTo>
                  <a:lnTo>
                    <a:pt x="13924" y="585"/>
                  </a:lnTo>
                  <a:lnTo>
                    <a:pt x="13924" y="719"/>
                  </a:lnTo>
                  <a:lnTo>
                    <a:pt x="13924" y="2426"/>
                  </a:lnTo>
                  <a:lnTo>
                    <a:pt x="13385" y="2696"/>
                  </a:lnTo>
                  <a:lnTo>
                    <a:pt x="12577" y="3055"/>
                  </a:lnTo>
                  <a:lnTo>
                    <a:pt x="11409" y="3459"/>
                  </a:lnTo>
                  <a:lnTo>
                    <a:pt x="9972" y="3908"/>
                  </a:lnTo>
                  <a:lnTo>
                    <a:pt x="9118" y="4088"/>
                  </a:lnTo>
                  <a:lnTo>
                    <a:pt x="8175" y="4313"/>
                  </a:lnTo>
                  <a:lnTo>
                    <a:pt x="7187" y="4447"/>
                  </a:lnTo>
                  <a:lnTo>
                    <a:pt x="6064" y="4627"/>
                  </a:lnTo>
                  <a:lnTo>
                    <a:pt x="4851" y="4762"/>
                  </a:lnTo>
                  <a:lnTo>
                    <a:pt x="3594" y="4852"/>
                  </a:lnTo>
                  <a:lnTo>
                    <a:pt x="2201" y="4897"/>
                  </a:lnTo>
                  <a:lnTo>
                    <a:pt x="719" y="4941"/>
                  </a:lnTo>
                  <a:lnTo>
                    <a:pt x="539" y="4941"/>
                  </a:lnTo>
                  <a:lnTo>
                    <a:pt x="449" y="4986"/>
                  </a:lnTo>
                  <a:lnTo>
                    <a:pt x="225" y="5121"/>
                  </a:lnTo>
                  <a:lnTo>
                    <a:pt x="45" y="5346"/>
                  </a:lnTo>
                  <a:lnTo>
                    <a:pt x="45" y="5480"/>
                  </a:lnTo>
                  <a:lnTo>
                    <a:pt x="0" y="5615"/>
                  </a:lnTo>
                  <a:lnTo>
                    <a:pt x="45" y="5750"/>
                  </a:lnTo>
                  <a:lnTo>
                    <a:pt x="45" y="5885"/>
                  </a:lnTo>
                  <a:lnTo>
                    <a:pt x="225" y="6109"/>
                  </a:lnTo>
                  <a:lnTo>
                    <a:pt x="449" y="6244"/>
                  </a:lnTo>
                  <a:lnTo>
                    <a:pt x="539" y="6289"/>
                  </a:lnTo>
                  <a:lnTo>
                    <a:pt x="719" y="6334"/>
                  </a:lnTo>
                  <a:lnTo>
                    <a:pt x="2516" y="6289"/>
                  </a:lnTo>
                  <a:lnTo>
                    <a:pt x="4222" y="6199"/>
                  </a:lnTo>
                  <a:lnTo>
                    <a:pt x="5749" y="6064"/>
                  </a:lnTo>
                  <a:lnTo>
                    <a:pt x="7187" y="5885"/>
                  </a:lnTo>
                  <a:lnTo>
                    <a:pt x="8444" y="5660"/>
                  </a:lnTo>
                  <a:lnTo>
                    <a:pt x="9612" y="5391"/>
                  </a:lnTo>
                  <a:lnTo>
                    <a:pt x="10645" y="5166"/>
                  </a:lnTo>
                  <a:lnTo>
                    <a:pt x="11588" y="4897"/>
                  </a:lnTo>
                  <a:lnTo>
                    <a:pt x="12352" y="4627"/>
                  </a:lnTo>
                  <a:lnTo>
                    <a:pt x="13071" y="4358"/>
                  </a:lnTo>
                  <a:lnTo>
                    <a:pt x="14104" y="3863"/>
                  </a:lnTo>
                  <a:lnTo>
                    <a:pt x="14777" y="3549"/>
                  </a:lnTo>
                  <a:lnTo>
                    <a:pt x="15002" y="3369"/>
                  </a:lnTo>
                  <a:lnTo>
                    <a:pt x="15137" y="3235"/>
                  </a:lnTo>
                  <a:lnTo>
                    <a:pt x="15227" y="3100"/>
                  </a:lnTo>
                  <a:lnTo>
                    <a:pt x="15271" y="2965"/>
                  </a:lnTo>
                  <a:lnTo>
                    <a:pt x="15271" y="2786"/>
                  </a:lnTo>
                  <a:lnTo>
                    <a:pt x="15271" y="719"/>
                  </a:lnTo>
                  <a:lnTo>
                    <a:pt x="15271" y="585"/>
                  </a:lnTo>
                  <a:lnTo>
                    <a:pt x="15227" y="450"/>
                  </a:lnTo>
                  <a:lnTo>
                    <a:pt x="15092" y="225"/>
                  </a:lnTo>
                  <a:lnTo>
                    <a:pt x="14867" y="91"/>
                  </a:lnTo>
                  <a:lnTo>
                    <a:pt x="14733" y="46"/>
                  </a:lnTo>
                  <a:lnTo>
                    <a:pt x="14598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591;p59">
              <a:extLst>
                <a:ext uri="{FF2B5EF4-FFF2-40B4-BE49-F238E27FC236}">
                  <a16:creationId xmlns:a16="http://schemas.microsoft.com/office/drawing/2014/main" id="{53634E61-180B-4863-9E3D-80A174A14C0E}"/>
                </a:ext>
              </a:extLst>
            </p:cNvPr>
            <p:cNvSpPr/>
            <p:nvPr/>
          </p:nvSpPr>
          <p:spPr>
            <a:xfrm>
              <a:off x="5465100" y="2904650"/>
              <a:ext cx="467150" cy="996025"/>
            </a:xfrm>
            <a:custGeom>
              <a:avLst/>
              <a:gdLst/>
              <a:ahLst/>
              <a:cxnLst/>
              <a:rect l="l" t="t" r="r" b="b"/>
              <a:pathLst>
                <a:path w="18686" h="39841" extrusionOk="0">
                  <a:moveTo>
                    <a:pt x="1124" y="0"/>
                  </a:moveTo>
                  <a:lnTo>
                    <a:pt x="989" y="45"/>
                  </a:lnTo>
                  <a:lnTo>
                    <a:pt x="899" y="135"/>
                  </a:lnTo>
                  <a:lnTo>
                    <a:pt x="854" y="270"/>
                  </a:lnTo>
                  <a:lnTo>
                    <a:pt x="585" y="1797"/>
                  </a:lnTo>
                  <a:lnTo>
                    <a:pt x="360" y="3279"/>
                  </a:lnTo>
                  <a:lnTo>
                    <a:pt x="181" y="4806"/>
                  </a:lnTo>
                  <a:lnTo>
                    <a:pt x="46" y="6289"/>
                  </a:lnTo>
                  <a:lnTo>
                    <a:pt x="1" y="7771"/>
                  </a:lnTo>
                  <a:lnTo>
                    <a:pt x="1" y="9253"/>
                  </a:lnTo>
                  <a:lnTo>
                    <a:pt x="1" y="10690"/>
                  </a:lnTo>
                  <a:lnTo>
                    <a:pt x="91" y="12172"/>
                  </a:lnTo>
                  <a:lnTo>
                    <a:pt x="270" y="13610"/>
                  </a:lnTo>
                  <a:lnTo>
                    <a:pt x="450" y="15002"/>
                  </a:lnTo>
                  <a:lnTo>
                    <a:pt x="675" y="16439"/>
                  </a:lnTo>
                  <a:lnTo>
                    <a:pt x="989" y="17787"/>
                  </a:lnTo>
                  <a:lnTo>
                    <a:pt x="1348" y="19179"/>
                  </a:lnTo>
                  <a:lnTo>
                    <a:pt x="1708" y="20527"/>
                  </a:lnTo>
                  <a:lnTo>
                    <a:pt x="2157" y="21829"/>
                  </a:lnTo>
                  <a:lnTo>
                    <a:pt x="2651" y="23132"/>
                  </a:lnTo>
                  <a:lnTo>
                    <a:pt x="3280" y="24524"/>
                  </a:lnTo>
                  <a:lnTo>
                    <a:pt x="3953" y="25916"/>
                  </a:lnTo>
                  <a:lnTo>
                    <a:pt x="4627" y="27219"/>
                  </a:lnTo>
                  <a:lnTo>
                    <a:pt x="5436" y="28477"/>
                  </a:lnTo>
                  <a:lnTo>
                    <a:pt x="6244" y="29734"/>
                  </a:lnTo>
                  <a:lnTo>
                    <a:pt x="7142" y="30902"/>
                  </a:lnTo>
                  <a:lnTo>
                    <a:pt x="8041" y="32070"/>
                  </a:lnTo>
                  <a:lnTo>
                    <a:pt x="9029" y="33148"/>
                  </a:lnTo>
                  <a:lnTo>
                    <a:pt x="10017" y="34181"/>
                  </a:lnTo>
                  <a:lnTo>
                    <a:pt x="11095" y="35169"/>
                  </a:lnTo>
                  <a:lnTo>
                    <a:pt x="12173" y="36112"/>
                  </a:lnTo>
                  <a:lnTo>
                    <a:pt x="13341" y="36966"/>
                  </a:lnTo>
                  <a:lnTo>
                    <a:pt x="14508" y="37774"/>
                  </a:lnTo>
                  <a:lnTo>
                    <a:pt x="15721" y="38538"/>
                  </a:lnTo>
                  <a:lnTo>
                    <a:pt x="16934" y="39211"/>
                  </a:lnTo>
                  <a:lnTo>
                    <a:pt x="18192" y="39840"/>
                  </a:lnTo>
                  <a:lnTo>
                    <a:pt x="18461" y="39840"/>
                  </a:lnTo>
                  <a:lnTo>
                    <a:pt x="18551" y="39795"/>
                  </a:lnTo>
                  <a:lnTo>
                    <a:pt x="18596" y="39750"/>
                  </a:lnTo>
                  <a:lnTo>
                    <a:pt x="18686" y="39660"/>
                  </a:lnTo>
                  <a:lnTo>
                    <a:pt x="18686" y="39526"/>
                  </a:lnTo>
                  <a:lnTo>
                    <a:pt x="18686" y="39391"/>
                  </a:lnTo>
                  <a:lnTo>
                    <a:pt x="18596" y="39301"/>
                  </a:lnTo>
                  <a:lnTo>
                    <a:pt x="18506" y="39211"/>
                  </a:lnTo>
                  <a:lnTo>
                    <a:pt x="17248" y="38583"/>
                  </a:lnTo>
                  <a:lnTo>
                    <a:pt x="16036" y="37954"/>
                  </a:lnTo>
                  <a:lnTo>
                    <a:pt x="14868" y="37190"/>
                  </a:lnTo>
                  <a:lnTo>
                    <a:pt x="13745" y="36427"/>
                  </a:lnTo>
                  <a:lnTo>
                    <a:pt x="12622" y="35573"/>
                  </a:lnTo>
                  <a:lnTo>
                    <a:pt x="11544" y="34630"/>
                  </a:lnTo>
                  <a:lnTo>
                    <a:pt x="10511" y="33687"/>
                  </a:lnTo>
                  <a:lnTo>
                    <a:pt x="9523" y="32654"/>
                  </a:lnTo>
                  <a:lnTo>
                    <a:pt x="8580" y="31621"/>
                  </a:lnTo>
                  <a:lnTo>
                    <a:pt x="7681" y="30498"/>
                  </a:lnTo>
                  <a:lnTo>
                    <a:pt x="6828" y="29330"/>
                  </a:lnTo>
                  <a:lnTo>
                    <a:pt x="6020" y="28117"/>
                  </a:lnTo>
                  <a:lnTo>
                    <a:pt x="5256" y="26860"/>
                  </a:lnTo>
                  <a:lnTo>
                    <a:pt x="4537" y="25557"/>
                  </a:lnTo>
                  <a:lnTo>
                    <a:pt x="3909" y="24255"/>
                  </a:lnTo>
                  <a:lnTo>
                    <a:pt x="3325" y="22907"/>
                  </a:lnTo>
                  <a:lnTo>
                    <a:pt x="2831" y="21605"/>
                  </a:lnTo>
                  <a:lnTo>
                    <a:pt x="2381" y="20302"/>
                  </a:lnTo>
                  <a:lnTo>
                    <a:pt x="1977" y="19000"/>
                  </a:lnTo>
                  <a:lnTo>
                    <a:pt x="1663" y="17652"/>
                  </a:lnTo>
                  <a:lnTo>
                    <a:pt x="1348" y="16260"/>
                  </a:lnTo>
                  <a:lnTo>
                    <a:pt x="1124" y="14912"/>
                  </a:lnTo>
                  <a:lnTo>
                    <a:pt x="944" y="13520"/>
                  </a:lnTo>
                  <a:lnTo>
                    <a:pt x="809" y="12083"/>
                  </a:lnTo>
                  <a:lnTo>
                    <a:pt x="720" y="10645"/>
                  </a:lnTo>
                  <a:lnTo>
                    <a:pt x="675" y="9208"/>
                  </a:lnTo>
                  <a:lnTo>
                    <a:pt x="675" y="7771"/>
                  </a:lnTo>
                  <a:lnTo>
                    <a:pt x="764" y="6333"/>
                  </a:lnTo>
                  <a:lnTo>
                    <a:pt x="854" y="4851"/>
                  </a:lnTo>
                  <a:lnTo>
                    <a:pt x="1034" y="3369"/>
                  </a:lnTo>
                  <a:lnTo>
                    <a:pt x="1259" y="1887"/>
                  </a:lnTo>
                  <a:lnTo>
                    <a:pt x="1528" y="405"/>
                  </a:lnTo>
                  <a:lnTo>
                    <a:pt x="1528" y="270"/>
                  </a:lnTo>
                  <a:lnTo>
                    <a:pt x="1483" y="135"/>
                  </a:lnTo>
                  <a:lnTo>
                    <a:pt x="1348" y="45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592;p59">
              <a:extLst>
                <a:ext uri="{FF2B5EF4-FFF2-40B4-BE49-F238E27FC236}">
                  <a16:creationId xmlns:a16="http://schemas.microsoft.com/office/drawing/2014/main" id="{8D427C84-1810-4CA2-B174-90EF7578BE2C}"/>
                </a:ext>
              </a:extLst>
            </p:cNvPr>
            <p:cNvSpPr/>
            <p:nvPr/>
          </p:nvSpPr>
          <p:spPr>
            <a:xfrm>
              <a:off x="5563925" y="3070825"/>
              <a:ext cx="296475" cy="674875"/>
            </a:xfrm>
            <a:custGeom>
              <a:avLst/>
              <a:gdLst/>
              <a:ahLst/>
              <a:cxnLst/>
              <a:rect l="l" t="t" r="r" b="b"/>
              <a:pathLst>
                <a:path w="11859" h="26995" extrusionOk="0">
                  <a:moveTo>
                    <a:pt x="764" y="1"/>
                  </a:moveTo>
                  <a:lnTo>
                    <a:pt x="674" y="46"/>
                  </a:lnTo>
                  <a:lnTo>
                    <a:pt x="584" y="181"/>
                  </a:lnTo>
                  <a:lnTo>
                    <a:pt x="494" y="270"/>
                  </a:lnTo>
                  <a:lnTo>
                    <a:pt x="315" y="1214"/>
                  </a:lnTo>
                  <a:lnTo>
                    <a:pt x="180" y="2157"/>
                  </a:lnTo>
                  <a:lnTo>
                    <a:pt x="90" y="3100"/>
                  </a:lnTo>
                  <a:lnTo>
                    <a:pt x="45" y="4043"/>
                  </a:lnTo>
                  <a:lnTo>
                    <a:pt x="0" y="5031"/>
                  </a:lnTo>
                  <a:lnTo>
                    <a:pt x="0" y="5975"/>
                  </a:lnTo>
                  <a:lnTo>
                    <a:pt x="45" y="6918"/>
                  </a:lnTo>
                  <a:lnTo>
                    <a:pt x="135" y="7861"/>
                  </a:lnTo>
                  <a:lnTo>
                    <a:pt x="225" y="8804"/>
                  </a:lnTo>
                  <a:lnTo>
                    <a:pt x="405" y="9747"/>
                  </a:lnTo>
                  <a:lnTo>
                    <a:pt x="584" y="10691"/>
                  </a:lnTo>
                  <a:lnTo>
                    <a:pt x="764" y="11589"/>
                  </a:lnTo>
                  <a:lnTo>
                    <a:pt x="1033" y="12532"/>
                  </a:lnTo>
                  <a:lnTo>
                    <a:pt x="1303" y="13430"/>
                  </a:lnTo>
                  <a:lnTo>
                    <a:pt x="1617" y="14329"/>
                  </a:lnTo>
                  <a:lnTo>
                    <a:pt x="1977" y="15227"/>
                  </a:lnTo>
                  <a:lnTo>
                    <a:pt x="2336" y="16080"/>
                  </a:lnTo>
                  <a:lnTo>
                    <a:pt x="2740" y="16934"/>
                  </a:lnTo>
                  <a:lnTo>
                    <a:pt x="3189" y="17787"/>
                  </a:lnTo>
                  <a:lnTo>
                    <a:pt x="3639" y="18641"/>
                  </a:lnTo>
                  <a:lnTo>
                    <a:pt x="4133" y="19449"/>
                  </a:lnTo>
                  <a:lnTo>
                    <a:pt x="4672" y="20258"/>
                  </a:lnTo>
                  <a:lnTo>
                    <a:pt x="5211" y="21021"/>
                  </a:lnTo>
                  <a:lnTo>
                    <a:pt x="5794" y="21785"/>
                  </a:lnTo>
                  <a:lnTo>
                    <a:pt x="6378" y="22503"/>
                  </a:lnTo>
                  <a:lnTo>
                    <a:pt x="7007" y="23222"/>
                  </a:lnTo>
                  <a:lnTo>
                    <a:pt x="7681" y="23896"/>
                  </a:lnTo>
                  <a:lnTo>
                    <a:pt x="8355" y="24569"/>
                  </a:lnTo>
                  <a:lnTo>
                    <a:pt x="9073" y="25198"/>
                  </a:lnTo>
                  <a:lnTo>
                    <a:pt x="9792" y="25782"/>
                  </a:lnTo>
                  <a:lnTo>
                    <a:pt x="10555" y="26366"/>
                  </a:lnTo>
                  <a:lnTo>
                    <a:pt x="11319" y="26950"/>
                  </a:lnTo>
                  <a:lnTo>
                    <a:pt x="11409" y="26995"/>
                  </a:lnTo>
                  <a:lnTo>
                    <a:pt x="11544" y="26995"/>
                  </a:lnTo>
                  <a:lnTo>
                    <a:pt x="11678" y="26950"/>
                  </a:lnTo>
                  <a:lnTo>
                    <a:pt x="11813" y="26860"/>
                  </a:lnTo>
                  <a:lnTo>
                    <a:pt x="11858" y="26725"/>
                  </a:lnTo>
                  <a:lnTo>
                    <a:pt x="11858" y="26591"/>
                  </a:lnTo>
                  <a:lnTo>
                    <a:pt x="11813" y="26456"/>
                  </a:lnTo>
                  <a:lnTo>
                    <a:pt x="11723" y="26366"/>
                  </a:lnTo>
                  <a:lnTo>
                    <a:pt x="10960" y="25827"/>
                  </a:lnTo>
                  <a:lnTo>
                    <a:pt x="10196" y="25243"/>
                  </a:lnTo>
                  <a:lnTo>
                    <a:pt x="9522" y="24659"/>
                  </a:lnTo>
                  <a:lnTo>
                    <a:pt x="8804" y="24030"/>
                  </a:lnTo>
                  <a:lnTo>
                    <a:pt x="8130" y="23402"/>
                  </a:lnTo>
                  <a:lnTo>
                    <a:pt x="7501" y="22728"/>
                  </a:lnTo>
                  <a:lnTo>
                    <a:pt x="6917" y="22054"/>
                  </a:lnTo>
                  <a:lnTo>
                    <a:pt x="6289" y="21336"/>
                  </a:lnTo>
                  <a:lnTo>
                    <a:pt x="5750" y="20617"/>
                  </a:lnTo>
                  <a:lnTo>
                    <a:pt x="5211" y="19853"/>
                  </a:lnTo>
                  <a:lnTo>
                    <a:pt x="4717" y="19090"/>
                  </a:lnTo>
                  <a:lnTo>
                    <a:pt x="4222" y="18281"/>
                  </a:lnTo>
                  <a:lnTo>
                    <a:pt x="3773" y="17473"/>
                  </a:lnTo>
                  <a:lnTo>
                    <a:pt x="3369" y="16664"/>
                  </a:lnTo>
                  <a:lnTo>
                    <a:pt x="2965" y="15811"/>
                  </a:lnTo>
                  <a:lnTo>
                    <a:pt x="2606" y="14958"/>
                  </a:lnTo>
                  <a:lnTo>
                    <a:pt x="2246" y="14104"/>
                  </a:lnTo>
                  <a:lnTo>
                    <a:pt x="1977" y="13206"/>
                  </a:lnTo>
                  <a:lnTo>
                    <a:pt x="1707" y="12353"/>
                  </a:lnTo>
                  <a:lnTo>
                    <a:pt x="1438" y="11454"/>
                  </a:lnTo>
                  <a:lnTo>
                    <a:pt x="1258" y="10556"/>
                  </a:lnTo>
                  <a:lnTo>
                    <a:pt x="1078" y="9613"/>
                  </a:lnTo>
                  <a:lnTo>
                    <a:pt x="944" y="8714"/>
                  </a:lnTo>
                  <a:lnTo>
                    <a:pt x="809" y="7816"/>
                  </a:lnTo>
                  <a:lnTo>
                    <a:pt x="719" y="6873"/>
                  </a:lnTo>
                  <a:lnTo>
                    <a:pt x="719" y="5975"/>
                  </a:lnTo>
                  <a:lnTo>
                    <a:pt x="674" y="5031"/>
                  </a:lnTo>
                  <a:lnTo>
                    <a:pt x="719" y="4088"/>
                  </a:lnTo>
                  <a:lnTo>
                    <a:pt x="764" y="3190"/>
                  </a:lnTo>
                  <a:lnTo>
                    <a:pt x="899" y="2247"/>
                  </a:lnTo>
                  <a:lnTo>
                    <a:pt x="1033" y="1348"/>
                  </a:lnTo>
                  <a:lnTo>
                    <a:pt x="1168" y="405"/>
                  </a:lnTo>
                  <a:lnTo>
                    <a:pt x="1168" y="270"/>
                  </a:lnTo>
                  <a:lnTo>
                    <a:pt x="1123" y="181"/>
                  </a:lnTo>
                  <a:lnTo>
                    <a:pt x="1033" y="91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593;p59">
              <a:extLst>
                <a:ext uri="{FF2B5EF4-FFF2-40B4-BE49-F238E27FC236}">
                  <a16:creationId xmlns:a16="http://schemas.microsoft.com/office/drawing/2014/main" id="{CE8A2068-D280-40D1-B7CE-68D4FEB15982}"/>
                </a:ext>
              </a:extLst>
            </p:cNvPr>
            <p:cNvSpPr/>
            <p:nvPr/>
          </p:nvSpPr>
          <p:spPr>
            <a:xfrm>
              <a:off x="5664975" y="3232525"/>
              <a:ext cx="123550" cy="321175"/>
            </a:xfrm>
            <a:custGeom>
              <a:avLst/>
              <a:gdLst/>
              <a:ahLst/>
              <a:cxnLst/>
              <a:rect l="l" t="t" r="r" b="b"/>
              <a:pathLst>
                <a:path w="4942" h="12847" extrusionOk="0">
                  <a:moveTo>
                    <a:pt x="270" y="1"/>
                  </a:moveTo>
                  <a:lnTo>
                    <a:pt x="136" y="90"/>
                  </a:lnTo>
                  <a:lnTo>
                    <a:pt x="91" y="180"/>
                  </a:lnTo>
                  <a:lnTo>
                    <a:pt x="46" y="315"/>
                  </a:lnTo>
                  <a:lnTo>
                    <a:pt x="1" y="1168"/>
                  </a:lnTo>
                  <a:lnTo>
                    <a:pt x="1" y="1977"/>
                  </a:lnTo>
                  <a:lnTo>
                    <a:pt x="46" y="2830"/>
                  </a:lnTo>
                  <a:lnTo>
                    <a:pt x="180" y="3684"/>
                  </a:lnTo>
                  <a:lnTo>
                    <a:pt x="315" y="4492"/>
                  </a:lnTo>
                  <a:lnTo>
                    <a:pt x="495" y="5346"/>
                  </a:lnTo>
                  <a:lnTo>
                    <a:pt x="719" y="6154"/>
                  </a:lnTo>
                  <a:lnTo>
                    <a:pt x="944" y="6962"/>
                  </a:lnTo>
                  <a:lnTo>
                    <a:pt x="1258" y="7726"/>
                  </a:lnTo>
                  <a:lnTo>
                    <a:pt x="1573" y="8535"/>
                  </a:lnTo>
                  <a:lnTo>
                    <a:pt x="1977" y="9253"/>
                  </a:lnTo>
                  <a:lnTo>
                    <a:pt x="2381" y="10017"/>
                  </a:lnTo>
                  <a:lnTo>
                    <a:pt x="2830" y="10735"/>
                  </a:lnTo>
                  <a:lnTo>
                    <a:pt x="3280" y="11409"/>
                  </a:lnTo>
                  <a:lnTo>
                    <a:pt x="3819" y="12083"/>
                  </a:lnTo>
                  <a:lnTo>
                    <a:pt x="4358" y="12712"/>
                  </a:lnTo>
                  <a:lnTo>
                    <a:pt x="4492" y="12801"/>
                  </a:lnTo>
                  <a:lnTo>
                    <a:pt x="4627" y="12846"/>
                  </a:lnTo>
                  <a:lnTo>
                    <a:pt x="4717" y="12801"/>
                  </a:lnTo>
                  <a:lnTo>
                    <a:pt x="4852" y="12757"/>
                  </a:lnTo>
                  <a:lnTo>
                    <a:pt x="4941" y="12622"/>
                  </a:lnTo>
                  <a:lnTo>
                    <a:pt x="4941" y="12487"/>
                  </a:lnTo>
                  <a:lnTo>
                    <a:pt x="4941" y="12352"/>
                  </a:lnTo>
                  <a:lnTo>
                    <a:pt x="4852" y="12262"/>
                  </a:lnTo>
                  <a:lnTo>
                    <a:pt x="4358" y="11634"/>
                  </a:lnTo>
                  <a:lnTo>
                    <a:pt x="3863" y="11005"/>
                  </a:lnTo>
                  <a:lnTo>
                    <a:pt x="3414" y="10331"/>
                  </a:lnTo>
                  <a:lnTo>
                    <a:pt x="2965" y="9657"/>
                  </a:lnTo>
                  <a:lnTo>
                    <a:pt x="2561" y="8939"/>
                  </a:lnTo>
                  <a:lnTo>
                    <a:pt x="2202" y="8220"/>
                  </a:lnTo>
                  <a:lnTo>
                    <a:pt x="1887" y="7501"/>
                  </a:lnTo>
                  <a:lnTo>
                    <a:pt x="1618" y="6738"/>
                  </a:lnTo>
                  <a:lnTo>
                    <a:pt x="1348" y="5929"/>
                  </a:lnTo>
                  <a:lnTo>
                    <a:pt x="1169" y="5166"/>
                  </a:lnTo>
                  <a:lnTo>
                    <a:pt x="989" y="4357"/>
                  </a:lnTo>
                  <a:lnTo>
                    <a:pt x="854" y="3594"/>
                  </a:lnTo>
                  <a:lnTo>
                    <a:pt x="764" y="2785"/>
                  </a:lnTo>
                  <a:lnTo>
                    <a:pt x="719" y="1977"/>
                  </a:lnTo>
                  <a:lnTo>
                    <a:pt x="675" y="1168"/>
                  </a:lnTo>
                  <a:lnTo>
                    <a:pt x="719" y="360"/>
                  </a:lnTo>
                  <a:lnTo>
                    <a:pt x="719" y="225"/>
                  </a:lnTo>
                  <a:lnTo>
                    <a:pt x="630" y="90"/>
                  </a:lnTo>
                  <a:lnTo>
                    <a:pt x="540" y="4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594;p59">
              <a:extLst>
                <a:ext uri="{FF2B5EF4-FFF2-40B4-BE49-F238E27FC236}">
                  <a16:creationId xmlns:a16="http://schemas.microsoft.com/office/drawing/2014/main" id="{82B0614F-B754-413B-957C-64B47C0E239D}"/>
                </a:ext>
              </a:extLst>
            </p:cNvPr>
            <p:cNvSpPr/>
            <p:nvPr/>
          </p:nvSpPr>
          <p:spPr>
            <a:xfrm>
              <a:off x="5543700" y="2118625"/>
              <a:ext cx="50575" cy="248200"/>
            </a:xfrm>
            <a:custGeom>
              <a:avLst/>
              <a:gdLst/>
              <a:ahLst/>
              <a:cxnLst/>
              <a:rect l="l" t="t" r="r" b="b"/>
              <a:pathLst>
                <a:path w="2023" h="9928" extrusionOk="0">
                  <a:moveTo>
                    <a:pt x="1618" y="1"/>
                  </a:moveTo>
                  <a:lnTo>
                    <a:pt x="1483" y="46"/>
                  </a:lnTo>
                  <a:lnTo>
                    <a:pt x="1393" y="136"/>
                  </a:lnTo>
                  <a:lnTo>
                    <a:pt x="1348" y="270"/>
                  </a:lnTo>
                  <a:lnTo>
                    <a:pt x="1" y="9523"/>
                  </a:lnTo>
                  <a:lnTo>
                    <a:pt x="1" y="9658"/>
                  </a:lnTo>
                  <a:lnTo>
                    <a:pt x="46" y="9747"/>
                  </a:lnTo>
                  <a:lnTo>
                    <a:pt x="181" y="9837"/>
                  </a:lnTo>
                  <a:lnTo>
                    <a:pt x="270" y="9882"/>
                  </a:lnTo>
                  <a:lnTo>
                    <a:pt x="360" y="9927"/>
                  </a:lnTo>
                  <a:lnTo>
                    <a:pt x="450" y="9882"/>
                  </a:lnTo>
                  <a:lnTo>
                    <a:pt x="585" y="9837"/>
                  </a:lnTo>
                  <a:lnTo>
                    <a:pt x="630" y="9747"/>
                  </a:lnTo>
                  <a:lnTo>
                    <a:pt x="675" y="9613"/>
                  </a:lnTo>
                  <a:lnTo>
                    <a:pt x="2022" y="360"/>
                  </a:lnTo>
                  <a:lnTo>
                    <a:pt x="2022" y="225"/>
                  </a:lnTo>
                  <a:lnTo>
                    <a:pt x="1977" y="136"/>
                  </a:lnTo>
                  <a:lnTo>
                    <a:pt x="1842" y="46"/>
                  </a:lnTo>
                  <a:lnTo>
                    <a:pt x="1753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595;p59">
              <a:extLst>
                <a:ext uri="{FF2B5EF4-FFF2-40B4-BE49-F238E27FC236}">
                  <a16:creationId xmlns:a16="http://schemas.microsoft.com/office/drawing/2014/main" id="{63D0FDF7-5DFA-4C3C-A4C7-CADC56CA260E}"/>
                </a:ext>
              </a:extLst>
            </p:cNvPr>
            <p:cNvSpPr/>
            <p:nvPr/>
          </p:nvSpPr>
          <p:spPr>
            <a:xfrm>
              <a:off x="5642525" y="2138850"/>
              <a:ext cx="29225" cy="102200"/>
            </a:xfrm>
            <a:custGeom>
              <a:avLst/>
              <a:gdLst/>
              <a:ahLst/>
              <a:cxnLst/>
              <a:rect l="l" t="t" r="r" b="b"/>
              <a:pathLst>
                <a:path w="1169" h="4088" extrusionOk="0">
                  <a:moveTo>
                    <a:pt x="719" y="0"/>
                  </a:moveTo>
                  <a:lnTo>
                    <a:pt x="584" y="45"/>
                  </a:lnTo>
                  <a:lnTo>
                    <a:pt x="495" y="135"/>
                  </a:lnTo>
                  <a:lnTo>
                    <a:pt x="450" y="270"/>
                  </a:lnTo>
                  <a:lnTo>
                    <a:pt x="0" y="3683"/>
                  </a:lnTo>
                  <a:lnTo>
                    <a:pt x="0" y="3818"/>
                  </a:lnTo>
                  <a:lnTo>
                    <a:pt x="45" y="3953"/>
                  </a:lnTo>
                  <a:lnTo>
                    <a:pt x="135" y="4043"/>
                  </a:lnTo>
                  <a:lnTo>
                    <a:pt x="270" y="4088"/>
                  </a:lnTo>
                  <a:lnTo>
                    <a:pt x="315" y="4088"/>
                  </a:lnTo>
                  <a:lnTo>
                    <a:pt x="450" y="4043"/>
                  </a:lnTo>
                  <a:lnTo>
                    <a:pt x="539" y="3998"/>
                  </a:lnTo>
                  <a:lnTo>
                    <a:pt x="629" y="3908"/>
                  </a:lnTo>
                  <a:lnTo>
                    <a:pt x="674" y="3773"/>
                  </a:lnTo>
                  <a:lnTo>
                    <a:pt x="1168" y="360"/>
                  </a:lnTo>
                  <a:lnTo>
                    <a:pt x="1123" y="225"/>
                  </a:lnTo>
                  <a:lnTo>
                    <a:pt x="1078" y="135"/>
                  </a:lnTo>
                  <a:lnTo>
                    <a:pt x="989" y="45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596;p59">
              <a:extLst>
                <a:ext uri="{FF2B5EF4-FFF2-40B4-BE49-F238E27FC236}">
                  <a16:creationId xmlns:a16="http://schemas.microsoft.com/office/drawing/2014/main" id="{3E69A61A-C0DD-41FE-BDC6-D6E400D8CAC0}"/>
                </a:ext>
              </a:extLst>
            </p:cNvPr>
            <p:cNvSpPr/>
            <p:nvPr/>
          </p:nvSpPr>
          <p:spPr>
            <a:xfrm>
              <a:off x="6909125" y="2086075"/>
              <a:ext cx="108950" cy="656900"/>
            </a:xfrm>
            <a:custGeom>
              <a:avLst/>
              <a:gdLst/>
              <a:ahLst/>
              <a:cxnLst/>
              <a:rect l="l" t="t" r="r" b="b"/>
              <a:pathLst>
                <a:path w="4358" h="26276" extrusionOk="0">
                  <a:moveTo>
                    <a:pt x="225" y="0"/>
                  </a:moveTo>
                  <a:lnTo>
                    <a:pt x="135" y="90"/>
                  </a:lnTo>
                  <a:lnTo>
                    <a:pt x="46" y="180"/>
                  </a:lnTo>
                  <a:lnTo>
                    <a:pt x="1" y="315"/>
                  </a:lnTo>
                  <a:lnTo>
                    <a:pt x="1" y="449"/>
                  </a:lnTo>
                  <a:lnTo>
                    <a:pt x="764" y="3594"/>
                  </a:lnTo>
                  <a:lnTo>
                    <a:pt x="1393" y="6738"/>
                  </a:lnTo>
                  <a:lnTo>
                    <a:pt x="2022" y="9927"/>
                  </a:lnTo>
                  <a:lnTo>
                    <a:pt x="2516" y="13116"/>
                  </a:lnTo>
                  <a:lnTo>
                    <a:pt x="2920" y="16305"/>
                  </a:lnTo>
                  <a:lnTo>
                    <a:pt x="3280" y="19493"/>
                  </a:lnTo>
                  <a:lnTo>
                    <a:pt x="3504" y="22727"/>
                  </a:lnTo>
                  <a:lnTo>
                    <a:pt x="3684" y="25961"/>
                  </a:lnTo>
                  <a:lnTo>
                    <a:pt x="3684" y="26096"/>
                  </a:lnTo>
                  <a:lnTo>
                    <a:pt x="3774" y="26186"/>
                  </a:lnTo>
                  <a:lnTo>
                    <a:pt x="3908" y="26276"/>
                  </a:lnTo>
                  <a:lnTo>
                    <a:pt x="4043" y="26276"/>
                  </a:lnTo>
                  <a:lnTo>
                    <a:pt x="4178" y="26231"/>
                  </a:lnTo>
                  <a:lnTo>
                    <a:pt x="4268" y="26186"/>
                  </a:lnTo>
                  <a:lnTo>
                    <a:pt x="4358" y="26051"/>
                  </a:lnTo>
                  <a:lnTo>
                    <a:pt x="4358" y="25916"/>
                  </a:lnTo>
                  <a:lnTo>
                    <a:pt x="4178" y="22682"/>
                  </a:lnTo>
                  <a:lnTo>
                    <a:pt x="3953" y="19449"/>
                  </a:lnTo>
                  <a:lnTo>
                    <a:pt x="3594" y="16215"/>
                  </a:lnTo>
                  <a:lnTo>
                    <a:pt x="3190" y="12981"/>
                  </a:lnTo>
                  <a:lnTo>
                    <a:pt x="2696" y="9792"/>
                  </a:lnTo>
                  <a:lnTo>
                    <a:pt x="2112" y="6603"/>
                  </a:lnTo>
                  <a:lnTo>
                    <a:pt x="1438" y="3414"/>
                  </a:lnTo>
                  <a:lnTo>
                    <a:pt x="674" y="270"/>
                  </a:lnTo>
                  <a:lnTo>
                    <a:pt x="585" y="135"/>
                  </a:lnTo>
                  <a:lnTo>
                    <a:pt x="495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597;p59">
              <a:extLst>
                <a:ext uri="{FF2B5EF4-FFF2-40B4-BE49-F238E27FC236}">
                  <a16:creationId xmlns:a16="http://schemas.microsoft.com/office/drawing/2014/main" id="{0981436C-B3BB-47AC-9117-A1D450FE278A}"/>
                </a:ext>
              </a:extLst>
            </p:cNvPr>
            <p:cNvSpPr/>
            <p:nvPr/>
          </p:nvSpPr>
          <p:spPr>
            <a:xfrm>
              <a:off x="6849625" y="2122000"/>
              <a:ext cx="78625" cy="321175"/>
            </a:xfrm>
            <a:custGeom>
              <a:avLst/>
              <a:gdLst/>
              <a:ahLst/>
              <a:cxnLst/>
              <a:rect l="l" t="t" r="r" b="b"/>
              <a:pathLst>
                <a:path w="3145" h="12847" extrusionOk="0">
                  <a:moveTo>
                    <a:pt x="270" y="1"/>
                  </a:moveTo>
                  <a:lnTo>
                    <a:pt x="135" y="90"/>
                  </a:lnTo>
                  <a:lnTo>
                    <a:pt x="45" y="180"/>
                  </a:lnTo>
                  <a:lnTo>
                    <a:pt x="0" y="315"/>
                  </a:lnTo>
                  <a:lnTo>
                    <a:pt x="0" y="450"/>
                  </a:lnTo>
                  <a:lnTo>
                    <a:pt x="449" y="1932"/>
                  </a:lnTo>
                  <a:lnTo>
                    <a:pt x="809" y="3414"/>
                  </a:lnTo>
                  <a:lnTo>
                    <a:pt x="1168" y="4941"/>
                  </a:lnTo>
                  <a:lnTo>
                    <a:pt x="1482" y="6423"/>
                  </a:lnTo>
                  <a:lnTo>
                    <a:pt x="1752" y="7951"/>
                  </a:lnTo>
                  <a:lnTo>
                    <a:pt x="2021" y="9478"/>
                  </a:lnTo>
                  <a:lnTo>
                    <a:pt x="2246" y="11005"/>
                  </a:lnTo>
                  <a:lnTo>
                    <a:pt x="2426" y="12532"/>
                  </a:lnTo>
                  <a:lnTo>
                    <a:pt x="2471" y="12667"/>
                  </a:lnTo>
                  <a:lnTo>
                    <a:pt x="2560" y="12757"/>
                  </a:lnTo>
                  <a:lnTo>
                    <a:pt x="2650" y="12846"/>
                  </a:lnTo>
                  <a:lnTo>
                    <a:pt x="2830" y="12846"/>
                  </a:lnTo>
                  <a:lnTo>
                    <a:pt x="2965" y="12801"/>
                  </a:lnTo>
                  <a:lnTo>
                    <a:pt x="3054" y="12712"/>
                  </a:lnTo>
                  <a:lnTo>
                    <a:pt x="3099" y="12622"/>
                  </a:lnTo>
                  <a:lnTo>
                    <a:pt x="3144" y="12487"/>
                  </a:lnTo>
                  <a:lnTo>
                    <a:pt x="2920" y="10915"/>
                  </a:lnTo>
                  <a:lnTo>
                    <a:pt x="2695" y="9388"/>
                  </a:lnTo>
                  <a:lnTo>
                    <a:pt x="2471" y="7861"/>
                  </a:lnTo>
                  <a:lnTo>
                    <a:pt x="2156" y="6289"/>
                  </a:lnTo>
                  <a:lnTo>
                    <a:pt x="1842" y="4762"/>
                  </a:lnTo>
                  <a:lnTo>
                    <a:pt x="1482" y="3279"/>
                  </a:lnTo>
                  <a:lnTo>
                    <a:pt x="1078" y="1752"/>
                  </a:lnTo>
                  <a:lnTo>
                    <a:pt x="674" y="270"/>
                  </a:lnTo>
                  <a:lnTo>
                    <a:pt x="629" y="135"/>
                  </a:lnTo>
                  <a:lnTo>
                    <a:pt x="494" y="4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598;p59">
              <a:extLst>
                <a:ext uri="{FF2B5EF4-FFF2-40B4-BE49-F238E27FC236}">
                  <a16:creationId xmlns:a16="http://schemas.microsoft.com/office/drawing/2014/main" id="{FA5821B7-63FC-4D1C-A8C0-496EE071E824}"/>
                </a:ext>
              </a:extLst>
            </p:cNvPr>
            <p:cNvSpPr/>
            <p:nvPr/>
          </p:nvSpPr>
          <p:spPr>
            <a:xfrm>
              <a:off x="6767650" y="2166925"/>
              <a:ext cx="33700" cy="102200"/>
            </a:xfrm>
            <a:custGeom>
              <a:avLst/>
              <a:gdLst/>
              <a:ahLst/>
              <a:cxnLst/>
              <a:rect l="l" t="t" r="r" b="b"/>
              <a:pathLst>
                <a:path w="1348" h="4088" extrusionOk="0">
                  <a:moveTo>
                    <a:pt x="315" y="0"/>
                  </a:moveTo>
                  <a:lnTo>
                    <a:pt x="180" y="45"/>
                  </a:lnTo>
                  <a:lnTo>
                    <a:pt x="90" y="135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674" y="3818"/>
                  </a:lnTo>
                  <a:lnTo>
                    <a:pt x="719" y="3908"/>
                  </a:lnTo>
                  <a:lnTo>
                    <a:pt x="809" y="3998"/>
                  </a:lnTo>
                  <a:lnTo>
                    <a:pt x="899" y="4087"/>
                  </a:lnTo>
                  <a:lnTo>
                    <a:pt x="1078" y="4087"/>
                  </a:lnTo>
                  <a:lnTo>
                    <a:pt x="1213" y="4043"/>
                  </a:lnTo>
                  <a:lnTo>
                    <a:pt x="1303" y="3953"/>
                  </a:lnTo>
                  <a:lnTo>
                    <a:pt x="1348" y="3818"/>
                  </a:lnTo>
                  <a:lnTo>
                    <a:pt x="1348" y="3683"/>
                  </a:lnTo>
                  <a:lnTo>
                    <a:pt x="719" y="270"/>
                  </a:lnTo>
                  <a:lnTo>
                    <a:pt x="629" y="135"/>
                  </a:lnTo>
                  <a:lnTo>
                    <a:pt x="539" y="4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599;p59">
              <a:extLst>
                <a:ext uri="{FF2B5EF4-FFF2-40B4-BE49-F238E27FC236}">
                  <a16:creationId xmlns:a16="http://schemas.microsoft.com/office/drawing/2014/main" id="{D9F17BF1-1CE1-47E0-8FB0-A68810D5597C}"/>
                </a:ext>
              </a:extLst>
            </p:cNvPr>
            <p:cNvSpPr/>
            <p:nvPr/>
          </p:nvSpPr>
          <p:spPr>
            <a:xfrm>
              <a:off x="6659850" y="3313375"/>
              <a:ext cx="344750" cy="565950"/>
            </a:xfrm>
            <a:custGeom>
              <a:avLst/>
              <a:gdLst/>
              <a:ahLst/>
              <a:cxnLst/>
              <a:rect l="l" t="t" r="r" b="b"/>
              <a:pathLst>
                <a:path w="13790" h="22638" extrusionOk="0">
                  <a:moveTo>
                    <a:pt x="13340" y="1"/>
                  </a:moveTo>
                  <a:lnTo>
                    <a:pt x="13206" y="90"/>
                  </a:lnTo>
                  <a:lnTo>
                    <a:pt x="13116" y="180"/>
                  </a:lnTo>
                  <a:lnTo>
                    <a:pt x="13116" y="315"/>
                  </a:lnTo>
                  <a:lnTo>
                    <a:pt x="12936" y="1977"/>
                  </a:lnTo>
                  <a:lnTo>
                    <a:pt x="12712" y="3594"/>
                  </a:lnTo>
                  <a:lnTo>
                    <a:pt x="12352" y="5211"/>
                  </a:lnTo>
                  <a:lnTo>
                    <a:pt x="11903" y="6783"/>
                  </a:lnTo>
                  <a:lnTo>
                    <a:pt x="11409" y="8310"/>
                  </a:lnTo>
                  <a:lnTo>
                    <a:pt x="10780" y="9837"/>
                  </a:lnTo>
                  <a:lnTo>
                    <a:pt x="10062" y="11319"/>
                  </a:lnTo>
                  <a:lnTo>
                    <a:pt x="9253" y="12712"/>
                  </a:lnTo>
                  <a:lnTo>
                    <a:pt x="8355" y="14104"/>
                  </a:lnTo>
                  <a:lnTo>
                    <a:pt x="7412" y="15451"/>
                  </a:lnTo>
                  <a:lnTo>
                    <a:pt x="6379" y="16709"/>
                  </a:lnTo>
                  <a:lnTo>
                    <a:pt x="5256" y="17922"/>
                  </a:lnTo>
                  <a:lnTo>
                    <a:pt x="4088" y="19045"/>
                  </a:lnTo>
                  <a:lnTo>
                    <a:pt x="2830" y="20122"/>
                  </a:lnTo>
                  <a:lnTo>
                    <a:pt x="1528" y="21111"/>
                  </a:lnTo>
                  <a:lnTo>
                    <a:pt x="180" y="22009"/>
                  </a:lnTo>
                  <a:lnTo>
                    <a:pt x="46" y="22099"/>
                  </a:lnTo>
                  <a:lnTo>
                    <a:pt x="1" y="22189"/>
                  </a:lnTo>
                  <a:lnTo>
                    <a:pt x="1" y="22323"/>
                  </a:lnTo>
                  <a:lnTo>
                    <a:pt x="46" y="22458"/>
                  </a:lnTo>
                  <a:lnTo>
                    <a:pt x="180" y="22593"/>
                  </a:lnTo>
                  <a:lnTo>
                    <a:pt x="360" y="22638"/>
                  </a:lnTo>
                  <a:lnTo>
                    <a:pt x="450" y="22638"/>
                  </a:lnTo>
                  <a:lnTo>
                    <a:pt x="540" y="22593"/>
                  </a:lnTo>
                  <a:lnTo>
                    <a:pt x="1932" y="21650"/>
                  </a:lnTo>
                  <a:lnTo>
                    <a:pt x="3279" y="20661"/>
                  </a:lnTo>
                  <a:lnTo>
                    <a:pt x="4537" y="19539"/>
                  </a:lnTo>
                  <a:lnTo>
                    <a:pt x="5750" y="18371"/>
                  </a:lnTo>
                  <a:lnTo>
                    <a:pt x="6918" y="17158"/>
                  </a:lnTo>
                  <a:lnTo>
                    <a:pt x="7951" y="15856"/>
                  </a:lnTo>
                  <a:lnTo>
                    <a:pt x="8939" y="14508"/>
                  </a:lnTo>
                  <a:lnTo>
                    <a:pt x="9837" y="13071"/>
                  </a:lnTo>
                  <a:lnTo>
                    <a:pt x="10645" y="11634"/>
                  </a:lnTo>
                  <a:lnTo>
                    <a:pt x="11409" y="10106"/>
                  </a:lnTo>
                  <a:lnTo>
                    <a:pt x="12038" y="8534"/>
                  </a:lnTo>
                  <a:lnTo>
                    <a:pt x="12577" y="6962"/>
                  </a:lnTo>
                  <a:lnTo>
                    <a:pt x="13026" y="5345"/>
                  </a:lnTo>
                  <a:lnTo>
                    <a:pt x="13385" y="3728"/>
                  </a:lnTo>
                  <a:lnTo>
                    <a:pt x="13655" y="2067"/>
                  </a:lnTo>
                  <a:lnTo>
                    <a:pt x="13790" y="360"/>
                  </a:lnTo>
                  <a:lnTo>
                    <a:pt x="13745" y="225"/>
                  </a:lnTo>
                  <a:lnTo>
                    <a:pt x="13700" y="135"/>
                  </a:lnTo>
                  <a:lnTo>
                    <a:pt x="13610" y="45"/>
                  </a:lnTo>
                  <a:lnTo>
                    <a:pt x="1347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600;p59">
              <a:extLst>
                <a:ext uri="{FF2B5EF4-FFF2-40B4-BE49-F238E27FC236}">
                  <a16:creationId xmlns:a16="http://schemas.microsoft.com/office/drawing/2014/main" id="{77D911C8-43C2-41A3-971E-F062A0EEDC48}"/>
                </a:ext>
              </a:extLst>
            </p:cNvPr>
            <p:cNvSpPr/>
            <p:nvPr/>
          </p:nvSpPr>
          <p:spPr>
            <a:xfrm>
              <a:off x="6731725" y="3454850"/>
              <a:ext cx="146000" cy="265025"/>
            </a:xfrm>
            <a:custGeom>
              <a:avLst/>
              <a:gdLst/>
              <a:ahLst/>
              <a:cxnLst/>
              <a:rect l="l" t="t" r="r" b="b"/>
              <a:pathLst>
                <a:path w="5840" h="10601" extrusionOk="0">
                  <a:moveTo>
                    <a:pt x="5525" y="1"/>
                  </a:moveTo>
                  <a:lnTo>
                    <a:pt x="5390" y="46"/>
                  </a:lnTo>
                  <a:lnTo>
                    <a:pt x="5255" y="136"/>
                  </a:lnTo>
                  <a:lnTo>
                    <a:pt x="5210" y="225"/>
                  </a:lnTo>
                  <a:lnTo>
                    <a:pt x="5165" y="360"/>
                  </a:lnTo>
                  <a:lnTo>
                    <a:pt x="5120" y="1034"/>
                  </a:lnTo>
                  <a:lnTo>
                    <a:pt x="5076" y="1753"/>
                  </a:lnTo>
                  <a:lnTo>
                    <a:pt x="4941" y="2426"/>
                  </a:lnTo>
                  <a:lnTo>
                    <a:pt x="4806" y="3145"/>
                  </a:lnTo>
                  <a:lnTo>
                    <a:pt x="4582" y="3819"/>
                  </a:lnTo>
                  <a:lnTo>
                    <a:pt x="4357" y="4447"/>
                  </a:lnTo>
                  <a:lnTo>
                    <a:pt x="4087" y="5121"/>
                  </a:lnTo>
                  <a:lnTo>
                    <a:pt x="3773" y="5750"/>
                  </a:lnTo>
                  <a:lnTo>
                    <a:pt x="3414" y="6379"/>
                  </a:lnTo>
                  <a:lnTo>
                    <a:pt x="3054" y="6963"/>
                  </a:lnTo>
                  <a:lnTo>
                    <a:pt x="2650" y="7502"/>
                  </a:lnTo>
                  <a:lnTo>
                    <a:pt x="2201" y="8086"/>
                  </a:lnTo>
                  <a:lnTo>
                    <a:pt x="1752" y="8580"/>
                  </a:lnTo>
                  <a:lnTo>
                    <a:pt x="1213" y="9074"/>
                  </a:lnTo>
                  <a:lnTo>
                    <a:pt x="719" y="9523"/>
                  </a:lnTo>
                  <a:lnTo>
                    <a:pt x="135" y="9972"/>
                  </a:lnTo>
                  <a:lnTo>
                    <a:pt x="45" y="10062"/>
                  </a:lnTo>
                  <a:lnTo>
                    <a:pt x="0" y="10197"/>
                  </a:lnTo>
                  <a:lnTo>
                    <a:pt x="0" y="10331"/>
                  </a:lnTo>
                  <a:lnTo>
                    <a:pt x="90" y="10466"/>
                  </a:lnTo>
                  <a:lnTo>
                    <a:pt x="180" y="10556"/>
                  </a:lnTo>
                  <a:lnTo>
                    <a:pt x="359" y="10601"/>
                  </a:lnTo>
                  <a:lnTo>
                    <a:pt x="449" y="10601"/>
                  </a:lnTo>
                  <a:lnTo>
                    <a:pt x="539" y="10511"/>
                  </a:lnTo>
                  <a:lnTo>
                    <a:pt x="1123" y="10062"/>
                  </a:lnTo>
                  <a:lnTo>
                    <a:pt x="1707" y="9613"/>
                  </a:lnTo>
                  <a:lnTo>
                    <a:pt x="2246" y="9074"/>
                  </a:lnTo>
                  <a:lnTo>
                    <a:pt x="2740" y="8535"/>
                  </a:lnTo>
                  <a:lnTo>
                    <a:pt x="3189" y="7951"/>
                  </a:lnTo>
                  <a:lnTo>
                    <a:pt x="3638" y="7322"/>
                  </a:lnTo>
                  <a:lnTo>
                    <a:pt x="4043" y="6693"/>
                  </a:lnTo>
                  <a:lnTo>
                    <a:pt x="4402" y="6064"/>
                  </a:lnTo>
                  <a:lnTo>
                    <a:pt x="4716" y="5391"/>
                  </a:lnTo>
                  <a:lnTo>
                    <a:pt x="4986" y="4717"/>
                  </a:lnTo>
                  <a:lnTo>
                    <a:pt x="5255" y="3998"/>
                  </a:lnTo>
                  <a:lnTo>
                    <a:pt x="5435" y="3280"/>
                  </a:lnTo>
                  <a:lnTo>
                    <a:pt x="5615" y="2561"/>
                  </a:lnTo>
                  <a:lnTo>
                    <a:pt x="5749" y="1842"/>
                  </a:lnTo>
                  <a:lnTo>
                    <a:pt x="5839" y="1124"/>
                  </a:lnTo>
                  <a:lnTo>
                    <a:pt x="5839" y="360"/>
                  </a:lnTo>
                  <a:lnTo>
                    <a:pt x="5839" y="225"/>
                  </a:lnTo>
                  <a:lnTo>
                    <a:pt x="5749" y="136"/>
                  </a:lnTo>
                  <a:lnTo>
                    <a:pt x="5659" y="46"/>
                  </a:lnTo>
                  <a:lnTo>
                    <a:pt x="552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601;p59">
              <a:extLst>
                <a:ext uri="{FF2B5EF4-FFF2-40B4-BE49-F238E27FC236}">
                  <a16:creationId xmlns:a16="http://schemas.microsoft.com/office/drawing/2014/main" id="{EBB3AA4A-096E-48FA-9583-5264ADB278DD}"/>
                </a:ext>
              </a:extLst>
            </p:cNvPr>
            <p:cNvSpPr/>
            <p:nvPr/>
          </p:nvSpPr>
          <p:spPr>
            <a:xfrm>
              <a:off x="6124250" y="2244400"/>
              <a:ext cx="16850" cy="85350"/>
            </a:xfrm>
            <a:custGeom>
              <a:avLst/>
              <a:gdLst/>
              <a:ahLst/>
              <a:cxnLst/>
              <a:rect l="l" t="t" r="r" b="b"/>
              <a:pathLst>
                <a:path w="674" h="3414" extrusionOk="0">
                  <a:moveTo>
                    <a:pt x="180" y="0"/>
                  </a:moveTo>
                  <a:lnTo>
                    <a:pt x="90" y="90"/>
                  </a:lnTo>
                  <a:lnTo>
                    <a:pt x="0" y="180"/>
                  </a:lnTo>
                  <a:lnTo>
                    <a:pt x="0" y="315"/>
                  </a:lnTo>
                  <a:lnTo>
                    <a:pt x="0" y="3100"/>
                  </a:lnTo>
                  <a:lnTo>
                    <a:pt x="0" y="3234"/>
                  </a:lnTo>
                  <a:lnTo>
                    <a:pt x="90" y="3324"/>
                  </a:lnTo>
                  <a:lnTo>
                    <a:pt x="180" y="3414"/>
                  </a:lnTo>
                  <a:lnTo>
                    <a:pt x="449" y="3414"/>
                  </a:lnTo>
                  <a:lnTo>
                    <a:pt x="584" y="3324"/>
                  </a:lnTo>
                  <a:lnTo>
                    <a:pt x="674" y="3234"/>
                  </a:lnTo>
                  <a:lnTo>
                    <a:pt x="674" y="3100"/>
                  </a:lnTo>
                  <a:lnTo>
                    <a:pt x="674" y="315"/>
                  </a:lnTo>
                  <a:lnTo>
                    <a:pt x="674" y="180"/>
                  </a:lnTo>
                  <a:lnTo>
                    <a:pt x="584" y="9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602;p59">
              <a:extLst>
                <a:ext uri="{FF2B5EF4-FFF2-40B4-BE49-F238E27FC236}">
                  <a16:creationId xmlns:a16="http://schemas.microsoft.com/office/drawing/2014/main" id="{F3ACEB07-168E-4247-9D56-53602F083D5D}"/>
                </a:ext>
              </a:extLst>
            </p:cNvPr>
            <p:cNvSpPr/>
            <p:nvPr/>
          </p:nvSpPr>
          <p:spPr>
            <a:xfrm>
              <a:off x="6220800" y="2207350"/>
              <a:ext cx="18000" cy="220100"/>
            </a:xfrm>
            <a:custGeom>
              <a:avLst/>
              <a:gdLst/>
              <a:ahLst/>
              <a:cxnLst/>
              <a:rect l="l" t="t" r="r" b="b"/>
              <a:pathLst>
                <a:path w="720" h="8804" extrusionOk="0">
                  <a:moveTo>
                    <a:pt x="360" y="0"/>
                  </a:moveTo>
                  <a:lnTo>
                    <a:pt x="225" y="45"/>
                  </a:lnTo>
                  <a:lnTo>
                    <a:pt x="136" y="90"/>
                  </a:lnTo>
                  <a:lnTo>
                    <a:pt x="46" y="225"/>
                  </a:lnTo>
                  <a:lnTo>
                    <a:pt x="1" y="359"/>
                  </a:lnTo>
                  <a:lnTo>
                    <a:pt x="1" y="8444"/>
                  </a:lnTo>
                  <a:lnTo>
                    <a:pt x="46" y="8579"/>
                  </a:lnTo>
                  <a:lnTo>
                    <a:pt x="136" y="8714"/>
                  </a:lnTo>
                  <a:lnTo>
                    <a:pt x="225" y="8759"/>
                  </a:lnTo>
                  <a:lnTo>
                    <a:pt x="360" y="8804"/>
                  </a:lnTo>
                  <a:lnTo>
                    <a:pt x="495" y="8759"/>
                  </a:lnTo>
                  <a:lnTo>
                    <a:pt x="630" y="8714"/>
                  </a:lnTo>
                  <a:lnTo>
                    <a:pt x="674" y="8579"/>
                  </a:lnTo>
                  <a:lnTo>
                    <a:pt x="719" y="8444"/>
                  </a:lnTo>
                  <a:lnTo>
                    <a:pt x="719" y="359"/>
                  </a:lnTo>
                  <a:lnTo>
                    <a:pt x="674" y="225"/>
                  </a:lnTo>
                  <a:lnTo>
                    <a:pt x="630" y="90"/>
                  </a:lnTo>
                  <a:lnTo>
                    <a:pt x="495" y="45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603;p59">
              <a:extLst>
                <a:ext uri="{FF2B5EF4-FFF2-40B4-BE49-F238E27FC236}">
                  <a16:creationId xmlns:a16="http://schemas.microsoft.com/office/drawing/2014/main" id="{3CF742E7-C5E4-4839-AAD1-EBF48A81E64D}"/>
                </a:ext>
              </a:extLst>
            </p:cNvPr>
            <p:cNvSpPr/>
            <p:nvPr/>
          </p:nvSpPr>
          <p:spPr>
            <a:xfrm>
              <a:off x="6358925" y="2252250"/>
              <a:ext cx="16875" cy="57300"/>
            </a:xfrm>
            <a:custGeom>
              <a:avLst/>
              <a:gdLst/>
              <a:ahLst/>
              <a:cxnLst/>
              <a:rect l="l" t="t" r="r" b="b"/>
              <a:pathLst>
                <a:path w="675" h="2292" extrusionOk="0">
                  <a:moveTo>
                    <a:pt x="225" y="1"/>
                  </a:moveTo>
                  <a:lnTo>
                    <a:pt x="90" y="91"/>
                  </a:lnTo>
                  <a:lnTo>
                    <a:pt x="45" y="180"/>
                  </a:lnTo>
                  <a:lnTo>
                    <a:pt x="0" y="315"/>
                  </a:lnTo>
                  <a:lnTo>
                    <a:pt x="0" y="1932"/>
                  </a:lnTo>
                  <a:lnTo>
                    <a:pt x="45" y="2067"/>
                  </a:lnTo>
                  <a:lnTo>
                    <a:pt x="90" y="2202"/>
                  </a:lnTo>
                  <a:lnTo>
                    <a:pt x="225" y="2291"/>
                  </a:lnTo>
                  <a:lnTo>
                    <a:pt x="494" y="2291"/>
                  </a:lnTo>
                  <a:lnTo>
                    <a:pt x="584" y="2202"/>
                  </a:lnTo>
                  <a:lnTo>
                    <a:pt x="674" y="2067"/>
                  </a:lnTo>
                  <a:lnTo>
                    <a:pt x="674" y="1932"/>
                  </a:lnTo>
                  <a:lnTo>
                    <a:pt x="674" y="315"/>
                  </a:lnTo>
                  <a:lnTo>
                    <a:pt x="674" y="180"/>
                  </a:lnTo>
                  <a:lnTo>
                    <a:pt x="584" y="91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604;p59">
              <a:extLst>
                <a:ext uri="{FF2B5EF4-FFF2-40B4-BE49-F238E27FC236}">
                  <a16:creationId xmlns:a16="http://schemas.microsoft.com/office/drawing/2014/main" id="{6B89D048-08EA-4F7F-9CF2-25FB4BFBCF6B}"/>
                </a:ext>
              </a:extLst>
            </p:cNvPr>
            <p:cNvSpPr/>
            <p:nvPr/>
          </p:nvSpPr>
          <p:spPr>
            <a:xfrm>
              <a:off x="6575625" y="3630025"/>
              <a:ext cx="780425" cy="370575"/>
            </a:xfrm>
            <a:custGeom>
              <a:avLst/>
              <a:gdLst/>
              <a:ahLst/>
              <a:cxnLst/>
              <a:rect l="l" t="t" r="r" b="b"/>
              <a:pathLst>
                <a:path w="31217" h="14823" extrusionOk="0">
                  <a:moveTo>
                    <a:pt x="23087" y="1528"/>
                  </a:moveTo>
                  <a:lnTo>
                    <a:pt x="23087" y="1618"/>
                  </a:lnTo>
                  <a:lnTo>
                    <a:pt x="21381" y="2920"/>
                  </a:lnTo>
                  <a:lnTo>
                    <a:pt x="21336" y="2920"/>
                  </a:lnTo>
                  <a:lnTo>
                    <a:pt x="21156" y="3055"/>
                  </a:lnTo>
                  <a:lnTo>
                    <a:pt x="21336" y="2875"/>
                  </a:lnTo>
                  <a:lnTo>
                    <a:pt x="22998" y="1528"/>
                  </a:lnTo>
                  <a:close/>
                  <a:moveTo>
                    <a:pt x="18281" y="3414"/>
                  </a:moveTo>
                  <a:lnTo>
                    <a:pt x="18371" y="3459"/>
                  </a:lnTo>
                  <a:lnTo>
                    <a:pt x="18326" y="3504"/>
                  </a:lnTo>
                  <a:lnTo>
                    <a:pt x="16530" y="4896"/>
                  </a:lnTo>
                  <a:lnTo>
                    <a:pt x="16485" y="4896"/>
                  </a:lnTo>
                  <a:lnTo>
                    <a:pt x="16305" y="5031"/>
                  </a:lnTo>
                  <a:lnTo>
                    <a:pt x="16305" y="5031"/>
                  </a:lnTo>
                  <a:lnTo>
                    <a:pt x="16485" y="4807"/>
                  </a:lnTo>
                  <a:lnTo>
                    <a:pt x="18281" y="3414"/>
                  </a:lnTo>
                  <a:close/>
                  <a:moveTo>
                    <a:pt x="15227" y="4717"/>
                  </a:moveTo>
                  <a:lnTo>
                    <a:pt x="15182" y="4807"/>
                  </a:lnTo>
                  <a:lnTo>
                    <a:pt x="14643" y="5390"/>
                  </a:lnTo>
                  <a:lnTo>
                    <a:pt x="14598" y="5390"/>
                  </a:lnTo>
                  <a:lnTo>
                    <a:pt x="14598" y="5345"/>
                  </a:lnTo>
                  <a:lnTo>
                    <a:pt x="15137" y="4717"/>
                  </a:lnTo>
                  <a:close/>
                  <a:moveTo>
                    <a:pt x="12667" y="4312"/>
                  </a:moveTo>
                  <a:lnTo>
                    <a:pt x="12667" y="4357"/>
                  </a:lnTo>
                  <a:lnTo>
                    <a:pt x="11140" y="6693"/>
                  </a:lnTo>
                  <a:lnTo>
                    <a:pt x="11050" y="6693"/>
                  </a:lnTo>
                  <a:lnTo>
                    <a:pt x="10960" y="6873"/>
                  </a:lnTo>
                  <a:lnTo>
                    <a:pt x="11050" y="6648"/>
                  </a:lnTo>
                  <a:lnTo>
                    <a:pt x="12577" y="4312"/>
                  </a:lnTo>
                  <a:close/>
                  <a:moveTo>
                    <a:pt x="11230" y="3684"/>
                  </a:moveTo>
                  <a:lnTo>
                    <a:pt x="11230" y="3729"/>
                  </a:lnTo>
                  <a:lnTo>
                    <a:pt x="11230" y="3773"/>
                  </a:lnTo>
                  <a:lnTo>
                    <a:pt x="10152" y="4851"/>
                  </a:lnTo>
                  <a:lnTo>
                    <a:pt x="9164" y="6019"/>
                  </a:lnTo>
                  <a:lnTo>
                    <a:pt x="8220" y="7232"/>
                  </a:lnTo>
                  <a:lnTo>
                    <a:pt x="7412" y="8490"/>
                  </a:lnTo>
                  <a:lnTo>
                    <a:pt x="7322" y="8490"/>
                  </a:lnTo>
                  <a:lnTo>
                    <a:pt x="7232" y="8669"/>
                  </a:lnTo>
                  <a:lnTo>
                    <a:pt x="7322" y="8445"/>
                  </a:lnTo>
                  <a:lnTo>
                    <a:pt x="8176" y="7142"/>
                  </a:lnTo>
                  <a:lnTo>
                    <a:pt x="9074" y="5929"/>
                  </a:lnTo>
                  <a:lnTo>
                    <a:pt x="10107" y="4762"/>
                  </a:lnTo>
                  <a:lnTo>
                    <a:pt x="11185" y="3684"/>
                  </a:lnTo>
                  <a:close/>
                  <a:moveTo>
                    <a:pt x="5570" y="7277"/>
                  </a:moveTo>
                  <a:lnTo>
                    <a:pt x="5570" y="7322"/>
                  </a:lnTo>
                  <a:lnTo>
                    <a:pt x="3998" y="10556"/>
                  </a:lnTo>
                  <a:lnTo>
                    <a:pt x="3953" y="10601"/>
                  </a:lnTo>
                  <a:lnTo>
                    <a:pt x="3864" y="10780"/>
                  </a:lnTo>
                  <a:lnTo>
                    <a:pt x="3909" y="10556"/>
                  </a:lnTo>
                  <a:lnTo>
                    <a:pt x="5481" y="7277"/>
                  </a:lnTo>
                  <a:close/>
                  <a:moveTo>
                    <a:pt x="12532" y="1"/>
                  </a:moveTo>
                  <a:lnTo>
                    <a:pt x="11724" y="90"/>
                  </a:lnTo>
                  <a:lnTo>
                    <a:pt x="10915" y="315"/>
                  </a:lnTo>
                  <a:lnTo>
                    <a:pt x="10556" y="450"/>
                  </a:lnTo>
                  <a:lnTo>
                    <a:pt x="10152" y="584"/>
                  </a:lnTo>
                  <a:lnTo>
                    <a:pt x="9792" y="764"/>
                  </a:lnTo>
                  <a:lnTo>
                    <a:pt x="9433" y="989"/>
                  </a:lnTo>
                  <a:lnTo>
                    <a:pt x="9074" y="1258"/>
                  </a:lnTo>
                  <a:lnTo>
                    <a:pt x="8714" y="1528"/>
                  </a:lnTo>
                  <a:lnTo>
                    <a:pt x="8400" y="1842"/>
                  </a:lnTo>
                  <a:lnTo>
                    <a:pt x="8086" y="2201"/>
                  </a:lnTo>
                  <a:lnTo>
                    <a:pt x="7996" y="2291"/>
                  </a:lnTo>
                  <a:lnTo>
                    <a:pt x="7861" y="2336"/>
                  </a:lnTo>
                  <a:lnTo>
                    <a:pt x="7187" y="2471"/>
                  </a:lnTo>
                  <a:lnTo>
                    <a:pt x="6514" y="2651"/>
                  </a:lnTo>
                  <a:lnTo>
                    <a:pt x="5705" y="2965"/>
                  </a:lnTo>
                  <a:lnTo>
                    <a:pt x="5256" y="3190"/>
                  </a:lnTo>
                  <a:lnTo>
                    <a:pt x="4762" y="3414"/>
                  </a:lnTo>
                  <a:lnTo>
                    <a:pt x="4268" y="3729"/>
                  </a:lnTo>
                  <a:lnTo>
                    <a:pt x="3819" y="4043"/>
                  </a:lnTo>
                  <a:lnTo>
                    <a:pt x="3325" y="4402"/>
                  </a:lnTo>
                  <a:lnTo>
                    <a:pt x="2831" y="4851"/>
                  </a:lnTo>
                  <a:lnTo>
                    <a:pt x="2381" y="5301"/>
                  </a:lnTo>
                  <a:lnTo>
                    <a:pt x="1932" y="5840"/>
                  </a:lnTo>
                  <a:lnTo>
                    <a:pt x="1663" y="6244"/>
                  </a:lnTo>
                  <a:lnTo>
                    <a:pt x="1348" y="6693"/>
                  </a:lnTo>
                  <a:lnTo>
                    <a:pt x="1124" y="7142"/>
                  </a:lnTo>
                  <a:lnTo>
                    <a:pt x="899" y="7591"/>
                  </a:lnTo>
                  <a:lnTo>
                    <a:pt x="720" y="8085"/>
                  </a:lnTo>
                  <a:lnTo>
                    <a:pt x="540" y="8579"/>
                  </a:lnTo>
                  <a:lnTo>
                    <a:pt x="405" y="9118"/>
                  </a:lnTo>
                  <a:lnTo>
                    <a:pt x="270" y="9657"/>
                  </a:lnTo>
                  <a:lnTo>
                    <a:pt x="181" y="10196"/>
                  </a:lnTo>
                  <a:lnTo>
                    <a:pt x="91" y="10780"/>
                  </a:lnTo>
                  <a:lnTo>
                    <a:pt x="1" y="11948"/>
                  </a:lnTo>
                  <a:lnTo>
                    <a:pt x="46" y="13206"/>
                  </a:lnTo>
                  <a:lnTo>
                    <a:pt x="181" y="14508"/>
                  </a:lnTo>
                  <a:lnTo>
                    <a:pt x="226" y="14823"/>
                  </a:lnTo>
                  <a:lnTo>
                    <a:pt x="450" y="14688"/>
                  </a:lnTo>
                  <a:lnTo>
                    <a:pt x="2247" y="13700"/>
                  </a:lnTo>
                  <a:lnTo>
                    <a:pt x="4043" y="12712"/>
                  </a:lnTo>
                  <a:lnTo>
                    <a:pt x="5885" y="11813"/>
                  </a:lnTo>
                  <a:lnTo>
                    <a:pt x="7681" y="10870"/>
                  </a:lnTo>
                  <a:lnTo>
                    <a:pt x="9523" y="10017"/>
                  </a:lnTo>
                  <a:lnTo>
                    <a:pt x="11364" y="9163"/>
                  </a:lnTo>
                  <a:lnTo>
                    <a:pt x="13251" y="8355"/>
                  </a:lnTo>
                  <a:lnTo>
                    <a:pt x="15137" y="7546"/>
                  </a:lnTo>
                  <a:lnTo>
                    <a:pt x="17024" y="6828"/>
                  </a:lnTo>
                  <a:lnTo>
                    <a:pt x="18910" y="6064"/>
                  </a:lnTo>
                  <a:lnTo>
                    <a:pt x="20842" y="5390"/>
                  </a:lnTo>
                  <a:lnTo>
                    <a:pt x="22773" y="4717"/>
                  </a:lnTo>
                  <a:lnTo>
                    <a:pt x="24704" y="4088"/>
                  </a:lnTo>
                  <a:lnTo>
                    <a:pt x="26636" y="3459"/>
                  </a:lnTo>
                  <a:lnTo>
                    <a:pt x="28612" y="2875"/>
                  </a:lnTo>
                  <a:lnTo>
                    <a:pt x="30588" y="2336"/>
                  </a:lnTo>
                  <a:lnTo>
                    <a:pt x="31217" y="2157"/>
                  </a:lnTo>
                  <a:lnTo>
                    <a:pt x="30588" y="1977"/>
                  </a:lnTo>
                  <a:lnTo>
                    <a:pt x="29555" y="1618"/>
                  </a:lnTo>
                  <a:lnTo>
                    <a:pt x="28253" y="1258"/>
                  </a:lnTo>
                  <a:lnTo>
                    <a:pt x="26770" y="854"/>
                  </a:lnTo>
                  <a:lnTo>
                    <a:pt x="25962" y="719"/>
                  </a:lnTo>
                  <a:lnTo>
                    <a:pt x="25109" y="584"/>
                  </a:lnTo>
                  <a:lnTo>
                    <a:pt x="24210" y="450"/>
                  </a:lnTo>
                  <a:lnTo>
                    <a:pt x="23357" y="360"/>
                  </a:lnTo>
                  <a:lnTo>
                    <a:pt x="22459" y="315"/>
                  </a:lnTo>
                  <a:lnTo>
                    <a:pt x="21515" y="315"/>
                  </a:lnTo>
                  <a:lnTo>
                    <a:pt x="20662" y="405"/>
                  </a:lnTo>
                  <a:lnTo>
                    <a:pt x="19764" y="495"/>
                  </a:lnTo>
                  <a:lnTo>
                    <a:pt x="18910" y="674"/>
                  </a:lnTo>
                  <a:lnTo>
                    <a:pt x="18057" y="944"/>
                  </a:lnTo>
                  <a:lnTo>
                    <a:pt x="17832" y="944"/>
                  </a:lnTo>
                  <a:lnTo>
                    <a:pt x="17473" y="764"/>
                  </a:lnTo>
                  <a:lnTo>
                    <a:pt x="16664" y="495"/>
                  </a:lnTo>
                  <a:lnTo>
                    <a:pt x="16081" y="360"/>
                  </a:lnTo>
                  <a:lnTo>
                    <a:pt x="15497" y="225"/>
                  </a:lnTo>
                  <a:lnTo>
                    <a:pt x="14823" y="90"/>
                  </a:lnTo>
                  <a:lnTo>
                    <a:pt x="14059" y="1"/>
                  </a:lnTo>
                  <a:close/>
                </a:path>
              </a:pathLst>
            </a:custGeom>
            <a:solidFill>
              <a:srgbClr val="9AC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605;p59">
              <a:extLst>
                <a:ext uri="{FF2B5EF4-FFF2-40B4-BE49-F238E27FC236}">
                  <a16:creationId xmlns:a16="http://schemas.microsoft.com/office/drawing/2014/main" id="{992E65A6-3B7A-45D8-98E0-4AA4340E8FB0}"/>
                </a:ext>
              </a:extLst>
            </p:cNvPr>
            <p:cNvSpPr/>
            <p:nvPr/>
          </p:nvSpPr>
          <p:spPr>
            <a:xfrm>
              <a:off x="6583500" y="3687300"/>
              <a:ext cx="769200" cy="441300"/>
            </a:xfrm>
            <a:custGeom>
              <a:avLst/>
              <a:gdLst/>
              <a:ahLst/>
              <a:cxnLst/>
              <a:rect l="l" t="t" r="r" b="b"/>
              <a:pathLst>
                <a:path w="30768" h="17652" extrusionOk="0">
                  <a:moveTo>
                    <a:pt x="24479" y="4716"/>
                  </a:moveTo>
                  <a:lnTo>
                    <a:pt x="24434" y="4806"/>
                  </a:lnTo>
                  <a:lnTo>
                    <a:pt x="22997" y="5121"/>
                  </a:lnTo>
                  <a:lnTo>
                    <a:pt x="23042" y="5300"/>
                  </a:lnTo>
                  <a:lnTo>
                    <a:pt x="22952" y="5076"/>
                  </a:lnTo>
                  <a:lnTo>
                    <a:pt x="22952" y="5031"/>
                  </a:lnTo>
                  <a:lnTo>
                    <a:pt x="24434" y="4716"/>
                  </a:lnTo>
                  <a:close/>
                  <a:moveTo>
                    <a:pt x="20347" y="6333"/>
                  </a:moveTo>
                  <a:lnTo>
                    <a:pt x="20437" y="6378"/>
                  </a:lnTo>
                  <a:lnTo>
                    <a:pt x="20392" y="6423"/>
                  </a:lnTo>
                  <a:lnTo>
                    <a:pt x="19179" y="6648"/>
                  </a:lnTo>
                  <a:lnTo>
                    <a:pt x="19179" y="6872"/>
                  </a:lnTo>
                  <a:lnTo>
                    <a:pt x="19089" y="6648"/>
                  </a:lnTo>
                  <a:lnTo>
                    <a:pt x="19089" y="6603"/>
                  </a:lnTo>
                  <a:lnTo>
                    <a:pt x="19134" y="6558"/>
                  </a:lnTo>
                  <a:lnTo>
                    <a:pt x="20347" y="6333"/>
                  </a:lnTo>
                  <a:close/>
                  <a:moveTo>
                    <a:pt x="17607" y="8534"/>
                  </a:moveTo>
                  <a:lnTo>
                    <a:pt x="17652" y="8579"/>
                  </a:lnTo>
                  <a:lnTo>
                    <a:pt x="17607" y="8579"/>
                  </a:lnTo>
                  <a:lnTo>
                    <a:pt x="17562" y="8624"/>
                  </a:lnTo>
                  <a:lnTo>
                    <a:pt x="16170" y="8669"/>
                  </a:lnTo>
                  <a:lnTo>
                    <a:pt x="16170" y="8893"/>
                  </a:lnTo>
                  <a:lnTo>
                    <a:pt x="16125" y="8624"/>
                  </a:lnTo>
                  <a:lnTo>
                    <a:pt x="16125" y="8579"/>
                  </a:lnTo>
                  <a:lnTo>
                    <a:pt x="16170" y="8579"/>
                  </a:lnTo>
                  <a:lnTo>
                    <a:pt x="17562" y="8534"/>
                  </a:lnTo>
                  <a:close/>
                  <a:moveTo>
                    <a:pt x="12442" y="10061"/>
                  </a:moveTo>
                  <a:lnTo>
                    <a:pt x="14912" y="10421"/>
                  </a:lnTo>
                  <a:lnTo>
                    <a:pt x="14957" y="10421"/>
                  </a:lnTo>
                  <a:lnTo>
                    <a:pt x="14957" y="10465"/>
                  </a:lnTo>
                  <a:lnTo>
                    <a:pt x="14912" y="10510"/>
                  </a:lnTo>
                  <a:lnTo>
                    <a:pt x="12442" y="10151"/>
                  </a:lnTo>
                  <a:lnTo>
                    <a:pt x="12397" y="10106"/>
                  </a:lnTo>
                  <a:lnTo>
                    <a:pt x="12442" y="10061"/>
                  </a:lnTo>
                  <a:close/>
                  <a:moveTo>
                    <a:pt x="7950" y="11903"/>
                  </a:moveTo>
                  <a:lnTo>
                    <a:pt x="8220" y="12172"/>
                  </a:lnTo>
                  <a:lnTo>
                    <a:pt x="8534" y="12352"/>
                  </a:lnTo>
                  <a:lnTo>
                    <a:pt x="8849" y="12532"/>
                  </a:lnTo>
                  <a:lnTo>
                    <a:pt x="9163" y="12711"/>
                  </a:lnTo>
                  <a:lnTo>
                    <a:pt x="9522" y="12801"/>
                  </a:lnTo>
                  <a:lnTo>
                    <a:pt x="9882" y="12891"/>
                  </a:lnTo>
                  <a:lnTo>
                    <a:pt x="10241" y="12936"/>
                  </a:lnTo>
                  <a:lnTo>
                    <a:pt x="10645" y="12936"/>
                  </a:lnTo>
                  <a:lnTo>
                    <a:pt x="10645" y="12981"/>
                  </a:lnTo>
                  <a:lnTo>
                    <a:pt x="10600" y="13026"/>
                  </a:lnTo>
                  <a:lnTo>
                    <a:pt x="10196" y="13026"/>
                  </a:lnTo>
                  <a:lnTo>
                    <a:pt x="9837" y="12981"/>
                  </a:lnTo>
                  <a:lnTo>
                    <a:pt x="9477" y="12891"/>
                  </a:lnTo>
                  <a:lnTo>
                    <a:pt x="9118" y="12801"/>
                  </a:lnTo>
                  <a:lnTo>
                    <a:pt x="8804" y="12621"/>
                  </a:lnTo>
                  <a:lnTo>
                    <a:pt x="8489" y="12442"/>
                  </a:lnTo>
                  <a:lnTo>
                    <a:pt x="8175" y="12262"/>
                  </a:lnTo>
                  <a:lnTo>
                    <a:pt x="7905" y="11993"/>
                  </a:lnTo>
                  <a:lnTo>
                    <a:pt x="7771" y="12127"/>
                  </a:lnTo>
                  <a:lnTo>
                    <a:pt x="7905" y="11903"/>
                  </a:lnTo>
                  <a:close/>
                  <a:moveTo>
                    <a:pt x="4088" y="12846"/>
                  </a:moveTo>
                  <a:lnTo>
                    <a:pt x="4851" y="13385"/>
                  </a:lnTo>
                  <a:lnTo>
                    <a:pt x="5615" y="13834"/>
                  </a:lnTo>
                  <a:lnTo>
                    <a:pt x="6423" y="14238"/>
                  </a:lnTo>
                  <a:lnTo>
                    <a:pt x="7277" y="14553"/>
                  </a:lnTo>
                  <a:lnTo>
                    <a:pt x="8130" y="14777"/>
                  </a:lnTo>
                  <a:lnTo>
                    <a:pt x="9028" y="14957"/>
                  </a:lnTo>
                  <a:lnTo>
                    <a:pt x="9882" y="15047"/>
                  </a:lnTo>
                  <a:lnTo>
                    <a:pt x="10780" y="15047"/>
                  </a:lnTo>
                  <a:lnTo>
                    <a:pt x="10825" y="15092"/>
                  </a:lnTo>
                  <a:lnTo>
                    <a:pt x="10780" y="15137"/>
                  </a:lnTo>
                  <a:lnTo>
                    <a:pt x="9882" y="15137"/>
                  </a:lnTo>
                  <a:lnTo>
                    <a:pt x="8983" y="15047"/>
                  </a:lnTo>
                  <a:lnTo>
                    <a:pt x="8085" y="14867"/>
                  </a:lnTo>
                  <a:lnTo>
                    <a:pt x="7232" y="14643"/>
                  </a:lnTo>
                  <a:lnTo>
                    <a:pt x="6378" y="14328"/>
                  </a:lnTo>
                  <a:lnTo>
                    <a:pt x="5570" y="13924"/>
                  </a:lnTo>
                  <a:lnTo>
                    <a:pt x="4761" y="13475"/>
                  </a:lnTo>
                  <a:lnTo>
                    <a:pt x="4043" y="12936"/>
                  </a:lnTo>
                  <a:lnTo>
                    <a:pt x="4043" y="12846"/>
                  </a:lnTo>
                  <a:close/>
                  <a:moveTo>
                    <a:pt x="30767" y="0"/>
                  </a:moveTo>
                  <a:lnTo>
                    <a:pt x="30318" y="135"/>
                  </a:lnTo>
                  <a:lnTo>
                    <a:pt x="28387" y="674"/>
                  </a:lnTo>
                  <a:lnTo>
                    <a:pt x="26410" y="1258"/>
                  </a:lnTo>
                  <a:lnTo>
                    <a:pt x="24479" y="1887"/>
                  </a:lnTo>
                  <a:lnTo>
                    <a:pt x="22548" y="2516"/>
                  </a:lnTo>
                  <a:lnTo>
                    <a:pt x="20616" y="3189"/>
                  </a:lnTo>
                  <a:lnTo>
                    <a:pt x="18685" y="3863"/>
                  </a:lnTo>
                  <a:lnTo>
                    <a:pt x="16799" y="4582"/>
                  </a:lnTo>
                  <a:lnTo>
                    <a:pt x="14867" y="5345"/>
                  </a:lnTo>
                  <a:lnTo>
                    <a:pt x="12981" y="6154"/>
                  </a:lnTo>
                  <a:lnTo>
                    <a:pt x="11139" y="6962"/>
                  </a:lnTo>
                  <a:lnTo>
                    <a:pt x="9298" y="7815"/>
                  </a:lnTo>
                  <a:lnTo>
                    <a:pt x="7456" y="8669"/>
                  </a:lnTo>
                  <a:lnTo>
                    <a:pt x="5615" y="9567"/>
                  </a:lnTo>
                  <a:lnTo>
                    <a:pt x="3773" y="10510"/>
                  </a:lnTo>
                  <a:lnTo>
                    <a:pt x="1977" y="11499"/>
                  </a:lnTo>
                  <a:lnTo>
                    <a:pt x="225" y="12487"/>
                  </a:lnTo>
                  <a:lnTo>
                    <a:pt x="0" y="12576"/>
                  </a:lnTo>
                  <a:lnTo>
                    <a:pt x="135" y="12756"/>
                  </a:lnTo>
                  <a:lnTo>
                    <a:pt x="944" y="13789"/>
                  </a:lnTo>
                  <a:lnTo>
                    <a:pt x="1797" y="14643"/>
                  </a:lnTo>
                  <a:lnTo>
                    <a:pt x="2650" y="15406"/>
                  </a:lnTo>
                  <a:lnTo>
                    <a:pt x="3549" y="16080"/>
                  </a:lnTo>
                  <a:lnTo>
                    <a:pt x="3998" y="16349"/>
                  </a:lnTo>
                  <a:lnTo>
                    <a:pt x="4447" y="16619"/>
                  </a:lnTo>
                  <a:lnTo>
                    <a:pt x="4941" y="16843"/>
                  </a:lnTo>
                  <a:lnTo>
                    <a:pt x="5390" y="17068"/>
                  </a:lnTo>
                  <a:lnTo>
                    <a:pt x="5884" y="17248"/>
                  </a:lnTo>
                  <a:lnTo>
                    <a:pt x="6333" y="17382"/>
                  </a:lnTo>
                  <a:lnTo>
                    <a:pt x="6827" y="17472"/>
                  </a:lnTo>
                  <a:lnTo>
                    <a:pt x="7322" y="17562"/>
                  </a:lnTo>
                  <a:lnTo>
                    <a:pt x="8040" y="17652"/>
                  </a:lnTo>
                  <a:lnTo>
                    <a:pt x="9343" y="17652"/>
                  </a:lnTo>
                  <a:lnTo>
                    <a:pt x="9972" y="17562"/>
                  </a:lnTo>
                  <a:lnTo>
                    <a:pt x="10555" y="17472"/>
                  </a:lnTo>
                  <a:lnTo>
                    <a:pt x="11094" y="17337"/>
                  </a:lnTo>
                  <a:lnTo>
                    <a:pt x="11588" y="17158"/>
                  </a:lnTo>
                  <a:lnTo>
                    <a:pt x="12083" y="16978"/>
                  </a:lnTo>
                  <a:lnTo>
                    <a:pt x="12891" y="16619"/>
                  </a:lnTo>
                  <a:lnTo>
                    <a:pt x="13520" y="16304"/>
                  </a:lnTo>
                  <a:lnTo>
                    <a:pt x="14014" y="15945"/>
                  </a:lnTo>
                  <a:lnTo>
                    <a:pt x="14149" y="15900"/>
                  </a:lnTo>
                  <a:lnTo>
                    <a:pt x="14238" y="15900"/>
                  </a:lnTo>
                  <a:lnTo>
                    <a:pt x="14733" y="15945"/>
                  </a:lnTo>
                  <a:lnTo>
                    <a:pt x="15182" y="15945"/>
                  </a:lnTo>
                  <a:lnTo>
                    <a:pt x="15631" y="15900"/>
                  </a:lnTo>
                  <a:lnTo>
                    <a:pt x="16035" y="15855"/>
                  </a:lnTo>
                  <a:lnTo>
                    <a:pt x="16484" y="15721"/>
                  </a:lnTo>
                  <a:lnTo>
                    <a:pt x="16888" y="15631"/>
                  </a:lnTo>
                  <a:lnTo>
                    <a:pt x="17248" y="15451"/>
                  </a:lnTo>
                  <a:lnTo>
                    <a:pt x="17607" y="15271"/>
                  </a:lnTo>
                  <a:lnTo>
                    <a:pt x="18326" y="14867"/>
                  </a:lnTo>
                  <a:lnTo>
                    <a:pt x="18955" y="14373"/>
                  </a:lnTo>
                  <a:lnTo>
                    <a:pt x="19538" y="13879"/>
                  </a:lnTo>
                  <a:lnTo>
                    <a:pt x="20077" y="13295"/>
                  </a:lnTo>
                  <a:lnTo>
                    <a:pt x="20527" y="12756"/>
                  </a:lnTo>
                  <a:lnTo>
                    <a:pt x="20931" y="12172"/>
                  </a:lnTo>
                  <a:lnTo>
                    <a:pt x="21290" y="11633"/>
                  </a:lnTo>
                  <a:lnTo>
                    <a:pt x="21560" y="11139"/>
                  </a:lnTo>
                  <a:lnTo>
                    <a:pt x="21964" y="10376"/>
                  </a:lnTo>
                  <a:lnTo>
                    <a:pt x="22144" y="10016"/>
                  </a:lnTo>
                  <a:lnTo>
                    <a:pt x="22188" y="9926"/>
                  </a:lnTo>
                  <a:lnTo>
                    <a:pt x="22278" y="9882"/>
                  </a:lnTo>
                  <a:lnTo>
                    <a:pt x="23042" y="9477"/>
                  </a:lnTo>
                  <a:lnTo>
                    <a:pt x="23805" y="8983"/>
                  </a:lnTo>
                  <a:lnTo>
                    <a:pt x="24524" y="8444"/>
                  </a:lnTo>
                  <a:lnTo>
                    <a:pt x="25198" y="7860"/>
                  </a:lnTo>
                  <a:lnTo>
                    <a:pt x="25871" y="7277"/>
                  </a:lnTo>
                  <a:lnTo>
                    <a:pt x="26455" y="6603"/>
                  </a:lnTo>
                  <a:lnTo>
                    <a:pt x="27039" y="5929"/>
                  </a:lnTo>
                  <a:lnTo>
                    <a:pt x="27623" y="5255"/>
                  </a:lnTo>
                  <a:lnTo>
                    <a:pt x="28117" y="4537"/>
                  </a:lnTo>
                  <a:lnTo>
                    <a:pt x="28566" y="3863"/>
                  </a:lnTo>
                  <a:lnTo>
                    <a:pt x="29420" y="2560"/>
                  </a:lnTo>
                  <a:lnTo>
                    <a:pt x="30093" y="1393"/>
                  </a:lnTo>
                  <a:lnTo>
                    <a:pt x="30588" y="404"/>
                  </a:lnTo>
                  <a:lnTo>
                    <a:pt x="3076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606;p59">
              <a:extLst>
                <a:ext uri="{FF2B5EF4-FFF2-40B4-BE49-F238E27FC236}">
                  <a16:creationId xmlns:a16="http://schemas.microsoft.com/office/drawing/2014/main" id="{6FEE7F19-4456-43A7-B39D-6E114967E8C1}"/>
                </a:ext>
              </a:extLst>
            </p:cNvPr>
            <p:cNvSpPr/>
            <p:nvPr/>
          </p:nvSpPr>
          <p:spPr>
            <a:xfrm>
              <a:off x="6550925" y="3604200"/>
              <a:ext cx="830950" cy="414375"/>
            </a:xfrm>
            <a:custGeom>
              <a:avLst/>
              <a:gdLst/>
              <a:ahLst/>
              <a:cxnLst/>
              <a:rect l="l" t="t" r="r" b="b"/>
              <a:pathLst>
                <a:path w="33238" h="16575" extrusionOk="0">
                  <a:moveTo>
                    <a:pt x="13745" y="1"/>
                  </a:moveTo>
                  <a:lnTo>
                    <a:pt x="12936" y="90"/>
                  </a:lnTo>
                  <a:lnTo>
                    <a:pt x="12173" y="225"/>
                  </a:lnTo>
                  <a:lnTo>
                    <a:pt x="11364" y="450"/>
                  </a:lnTo>
                  <a:lnTo>
                    <a:pt x="10601" y="764"/>
                  </a:lnTo>
                  <a:lnTo>
                    <a:pt x="10241" y="989"/>
                  </a:lnTo>
                  <a:lnTo>
                    <a:pt x="9837" y="1213"/>
                  </a:lnTo>
                  <a:lnTo>
                    <a:pt x="9478" y="1438"/>
                  </a:lnTo>
                  <a:lnTo>
                    <a:pt x="9119" y="1752"/>
                  </a:lnTo>
                  <a:lnTo>
                    <a:pt x="8804" y="2067"/>
                  </a:lnTo>
                  <a:lnTo>
                    <a:pt x="8490" y="2426"/>
                  </a:lnTo>
                  <a:lnTo>
                    <a:pt x="7996" y="2516"/>
                  </a:lnTo>
                  <a:lnTo>
                    <a:pt x="7367" y="2695"/>
                  </a:lnTo>
                  <a:lnTo>
                    <a:pt x="6648" y="2965"/>
                  </a:lnTo>
                  <a:lnTo>
                    <a:pt x="5750" y="3324"/>
                  </a:lnTo>
                  <a:lnTo>
                    <a:pt x="4852" y="3818"/>
                  </a:lnTo>
                  <a:lnTo>
                    <a:pt x="4403" y="4133"/>
                  </a:lnTo>
                  <a:lnTo>
                    <a:pt x="3908" y="4447"/>
                  </a:lnTo>
                  <a:lnTo>
                    <a:pt x="3459" y="4851"/>
                  </a:lnTo>
                  <a:lnTo>
                    <a:pt x="3010" y="5256"/>
                  </a:lnTo>
                  <a:lnTo>
                    <a:pt x="2561" y="5750"/>
                  </a:lnTo>
                  <a:lnTo>
                    <a:pt x="2157" y="6244"/>
                  </a:lnTo>
                  <a:lnTo>
                    <a:pt x="1797" y="6738"/>
                  </a:lnTo>
                  <a:lnTo>
                    <a:pt x="1483" y="7187"/>
                  </a:lnTo>
                  <a:lnTo>
                    <a:pt x="1214" y="7726"/>
                  </a:lnTo>
                  <a:lnTo>
                    <a:pt x="989" y="8220"/>
                  </a:lnTo>
                  <a:lnTo>
                    <a:pt x="764" y="8804"/>
                  </a:lnTo>
                  <a:lnTo>
                    <a:pt x="540" y="9343"/>
                  </a:lnTo>
                  <a:lnTo>
                    <a:pt x="405" y="9927"/>
                  </a:lnTo>
                  <a:lnTo>
                    <a:pt x="270" y="10511"/>
                  </a:lnTo>
                  <a:lnTo>
                    <a:pt x="136" y="11139"/>
                  </a:lnTo>
                  <a:lnTo>
                    <a:pt x="91" y="11768"/>
                  </a:lnTo>
                  <a:lnTo>
                    <a:pt x="1" y="12442"/>
                  </a:lnTo>
                  <a:lnTo>
                    <a:pt x="1" y="13116"/>
                  </a:lnTo>
                  <a:lnTo>
                    <a:pt x="1" y="13789"/>
                  </a:lnTo>
                  <a:lnTo>
                    <a:pt x="46" y="14508"/>
                  </a:lnTo>
                  <a:lnTo>
                    <a:pt x="180" y="15945"/>
                  </a:lnTo>
                  <a:lnTo>
                    <a:pt x="270" y="16215"/>
                  </a:lnTo>
                  <a:lnTo>
                    <a:pt x="450" y="16395"/>
                  </a:lnTo>
                  <a:lnTo>
                    <a:pt x="630" y="16529"/>
                  </a:lnTo>
                  <a:lnTo>
                    <a:pt x="899" y="16574"/>
                  </a:lnTo>
                  <a:lnTo>
                    <a:pt x="989" y="16529"/>
                  </a:lnTo>
                  <a:lnTo>
                    <a:pt x="1124" y="16529"/>
                  </a:lnTo>
                  <a:lnTo>
                    <a:pt x="1258" y="16439"/>
                  </a:lnTo>
                  <a:lnTo>
                    <a:pt x="1438" y="16260"/>
                  </a:lnTo>
                  <a:lnTo>
                    <a:pt x="1573" y="16035"/>
                  </a:lnTo>
                  <a:lnTo>
                    <a:pt x="1573" y="15900"/>
                  </a:lnTo>
                  <a:lnTo>
                    <a:pt x="1573" y="15766"/>
                  </a:lnTo>
                  <a:lnTo>
                    <a:pt x="1438" y="14463"/>
                  </a:lnTo>
                  <a:lnTo>
                    <a:pt x="1393" y="13206"/>
                  </a:lnTo>
                  <a:lnTo>
                    <a:pt x="1438" y="11993"/>
                  </a:lnTo>
                  <a:lnTo>
                    <a:pt x="1483" y="11454"/>
                  </a:lnTo>
                  <a:lnTo>
                    <a:pt x="1618" y="10870"/>
                  </a:lnTo>
                  <a:lnTo>
                    <a:pt x="1708" y="10331"/>
                  </a:lnTo>
                  <a:lnTo>
                    <a:pt x="1842" y="9837"/>
                  </a:lnTo>
                  <a:lnTo>
                    <a:pt x="2022" y="9343"/>
                  </a:lnTo>
                  <a:lnTo>
                    <a:pt x="2202" y="8849"/>
                  </a:lnTo>
                  <a:lnTo>
                    <a:pt x="2426" y="8400"/>
                  </a:lnTo>
                  <a:lnTo>
                    <a:pt x="2651" y="7951"/>
                  </a:lnTo>
                  <a:lnTo>
                    <a:pt x="2920" y="7501"/>
                  </a:lnTo>
                  <a:lnTo>
                    <a:pt x="3235" y="7097"/>
                  </a:lnTo>
                  <a:lnTo>
                    <a:pt x="3639" y="6603"/>
                  </a:lnTo>
                  <a:lnTo>
                    <a:pt x="4088" y="6154"/>
                  </a:lnTo>
                  <a:lnTo>
                    <a:pt x="4582" y="5705"/>
                  </a:lnTo>
                  <a:lnTo>
                    <a:pt x="5031" y="5345"/>
                  </a:lnTo>
                  <a:lnTo>
                    <a:pt x="5525" y="5031"/>
                  </a:lnTo>
                  <a:lnTo>
                    <a:pt x="5975" y="4762"/>
                  </a:lnTo>
                  <a:lnTo>
                    <a:pt x="6873" y="4357"/>
                  </a:lnTo>
                  <a:lnTo>
                    <a:pt x="7681" y="4043"/>
                  </a:lnTo>
                  <a:lnTo>
                    <a:pt x="8310" y="3863"/>
                  </a:lnTo>
                  <a:lnTo>
                    <a:pt x="8939" y="3728"/>
                  </a:lnTo>
                  <a:lnTo>
                    <a:pt x="9164" y="3639"/>
                  </a:lnTo>
                  <a:lnTo>
                    <a:pt x="9388" y="3504"/>
                  </a:lnTo>
                  <a:lnTo>
                    <a:pt x="9658" y="3145"/>
                  </a:lnTo>
                  <a:lnTo>
                    <a:pt x="9972" y="2830"/>
                  </a:lnTo>
                  <a:lnTo>
                    <a:pt x="10331" y="2561"/>
                  </a:lnTo>
                  <a:lnTo>
                    <a:pt x="10646" y="2336"/>
                  </a:lnTo>
                  <a:lnTo>
                    <a:pt x="11005" y="2112"/>
                  </a:lnTo>
                  <a:lnTo>
                    <a:pt x="11364" y="1932"/>
                  </a:lnTo>
                  <a:lnTo>
                    <a:pt x="11724" y="1797"/>
                  </a:lnTo>
                  <a:lnTo>
                    <a:pt x="12128" y="1662"/>
                  </a:lnTo>
                  <a:lnTo>
                    <a:pt x="12891" y="1528"/>
                  </a:lnTo>
                  <a:lnTo>
                    <a:pt x="13655" y="1438"/>
                  </a:lnTo>
                  <a:lnTo>
                    <a:pt x="14419" y="1393"/>
                  </a:lnTo>
                  <a:lnTo>
                    <a:pt x="15137" y="1438"/>
                  </a:lnTo>
                  <a:lnTo>
                    <a:pt x="15856" y="1528"/>
                  </a:lnTo>
                  <a:lnTo>
                    <a:pt x="16530" y="1662"/>
                  </a:lnTo>
                  <a:lnTo>
                    <a:pt x="17113" y="1797"/>
                  </a:lnTo>
                  <a:lnTo>
                    <a:pt x="17608" y="1932"/>
                  </a:lnTo>
                  <a:lnTo>
                    <a:pt x="18371" y="2201"/>
                  </a:lnTo>
                  <a:lnTo>
                    <a:pt x="18641" y="2336"/>
                  </a:lnTo>
                  <a:lnTo>
                    <a:pt x="18910" y="2381"/>
                  </a:lnTo>
                  <a:lnTo>
                    <a:pt x="19180" y="2336"/>
                  </a:lnTo>
                  <a:lnTo>
                    <a:pt x="19674" y="2156"/>
                  </a:lnTo>
                  <a:lnTo>
                    <a:pt x="20213" y="2022"/>
                  </a:lnTo>
                  <a:lnTo>
                    <a:pt x="21246" y="1842"/>
                  </a:lnTo>
                  <a:lnTo>
                    <a:pt x="22369" y="1752"/>
                  </a:lnTo>
                  <a:lnTo>
                    <a:pt x="23447" y="1752"/>
                  </a:lnTo>
                  <a:lnTo>
                    <a:pt x="24569" y="1797"/>
                  </a:lnTo>
                  <a:lnTo>
                    <a:pt x="25647" y="1932"/>
                  </a:lnTo>
                  <a:lnTo>
                    <a:pt x="26680" y="2112"/>
                  </a:lnTo>
                  <a:lnTo>
                    <a:pt x="27713" y="2291"/>
                  </a:lnTo>
                  <a:lnTo>
                    <a:pt x="28657" y="2516"/>
                  </a:lnTo>
                  <a:lnTo>
                    <a:pt x="29510" y="2740"/>
                  </a:lnTo>
                  <a:lnTo>
                    <a:pt x="30947" y="3190"/>
                  </a:lnTo>
                  <a:lnTo>
                    <a:pt x="31935" y="3504"/>
                  </a:lnTo>
                  <a:lnTo>
                    <a:pt x="32295" y="3684"/>
                  </a:lnTo>
                  <a:lnTo>
                    <a:pt x="32430" y="3728"/>
                  </a:lnTo>
                  <a:lnTo>
                    <a:pt x="32564" y="3728"/>
                  </a:lnTo>
                  <a:lnTo>
                    <a:pt x="32789" y="3684"/>
                  </a:lnTo>
                  <a:lnTo>
                    <a:pt x="33013" y="3504"/>
                  </a:lnTo>
                  <a:lnTo>
                    <a:pt x="33103" y="3414"/>
                  </a:lnTo>
                  <a:lnTo>
                    <a:pt x="33193" y="3279"/>
                  </a:lnTo>
                  <a:lnTo>
                    <a:pt x="33238" y="3145"/>
                  </a:lnTo>
                  <a:lnTo>
                    <a:pt x="33238" y="3010"/>
                  </a:lnTo>
                  <a:lnTo>
                    <a:pt x="33193" y="2785"/>
                  </a:lnTo>
                  <a:lnTo>
                    <a:pt x="33058" y="2561"/>
                  </a:lnTo>
                  <a:lnTo>
                    <a:pt x="32924" y="2471"/>
                  </a:lnTo>
                  <a:lnTo>
                    <a:pt x="32834" y="2381"/>
                  </a:lnTo>
                  <a:lnTo>
                    <a:pt x="32385" y="2201"/>
                  </a:lnTo>
                  <a:lnTo>
                    <a:pt x="31307" y="1842"/>
                  </a:lnTo>
                  <a:lnTo>
                    <a:pt x="29824" y="1393"/>
                  </a:lnTo>
                  <a:lnTo>
                    <a:pt x="28926" y="1123"/>
                  </a:lnTo>
                  <a:lnTo>
                    <a:pt x="27938" y="899"/>
                  </a:lnTo>
                  <a:lnTo>
                    <a:pt x="26905" y="719"/>
                  </a:lnTo>
                  <a:lnTo>
                    <a:pt x="25827" y="540"/>
                  </a:lnTo>
                  <a:lnTo>
                    <a:pt x="24704" y="450"/>
                  </a:lnTo>
                  <a:lnTo>
                    <a:pt x="23536" y="360"/>
                  </a:lnTo>
                  <a:lnTo>
                    <a:pt x="22369" y="360"/>
                  </a:lnTo>
                  <a:lnTo>
                    <a:pt x="21201" y="450"/>
                  </a:lnTo>
                  <a:lnTo>
                    <a:pt x="20078" y="674"/>
                  </a:lnTo>
                  <a:lnTo>
                    <a:pt x="19494" y="764"/>
                  </a:lnTo>
                  <a:lnTo>
                    <a:pt x="18955" y="944"/>
                  </a:lnTo>
                  <a:lnTo>
                    <a:pt x="18281" y="719"/>
                  </a:lnTo>
                  <a:lnTo>
                    <a:pt x="17248" y="405"/>
                  </a:lnTo>
                  <a:lnTo>
                    <a:pt x="16664" y="270"/>
                  </a:lnTo>
                  <a:lnTo>
                    <a:pt x="15991" y="135"/>
                  </a:lnTo>
                  <a:lnTo>
                    <a:pt x="15272" y="45"/>
                  </a:lnTo>
                  <a:lnTo>
                    <a:pt x="14508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607;p59">
              <a:extLst>
                <a:ext uri="{FF2B5EF4-FFF2-40B4-BE49-F238E27FC236}">
                  <a16:creationId xmlns:a16="http://schemas.microsoft.com/office/drawing/2014/main" id="{E20D57DB-EFDA-4757-8492-4B3A93444450}"/>
                </a:ext>
              </a:extLst>
            </p:cNvPr>
            <p:cNvSpPr/>
            <p:nvPr/>
          </p:nvSpPr>
          <p:spPr>
            <a:xfrm>
              <a:off x="6555425" y="3662600"/>
              <a:ext cx="826450" cy="491825"/>
            </a:xfrm>
            <a:custGeom>
              <a:avLst/>
              <a:gdLst/>
              <a:ahLst/>
              <a:cxnLst/>
              <a:rect l="l" t="t" r="r" b="b"/>
              <a:pathLst>
                <a:path w="33058" h="19673" extrusionOk="0">
                  <a:moveTo>
                    <a:pt x="32384" y="0"/>
                  </a:moveTo>
                  <a:lnTo>
                    <a:pt x="32115" y="45"/>
                  </a:lnTo>
                  <a:lnTo>
                    <a:pt x="31890" y="180"/>
                  </a:lnTo>
                  <a:lnTo>
                    <a:pt x="31800" y="315"/>
                  </a:lnTo>
                  <a:lnTo>
                    <a:pt x="31711" y="404"/>
                  </a:lnTo>
                  <a:lnTo>
                    <a:pt x="31576" y="764"/>
                  </a:lnTo>
                  <a:lnTo>
                    <a:pt x="31127" y="1707"/>
                  </a:lnTo>
                  <a:lnTo>
                    <a:pt x="30408" y="3009"/>
                  </a:lnTo>
                  <a:lnTo>
                    <a:pt x="29914" y="3773"/>
                  </a:lnTo>
                  <a:lnTo>
                    <a:pt x="29420" y="4581"/>
                  </a:lnTo>
                  <a:lnTo>
                    <a:pt x="28836" y="5435"/>
                  </a:lnTo>
                  <a:lnTo>
                    <a:pt x="28162" y="6288"/>
                  </a:lnTo>
                  <a:lnTo>
                    <a:pt x="27489" y="7142"/>
                  </a:lnTo>
                  <a:lnTo>
                    <a:pt x="26725" y="7950"/>
                  </a:lnTo>
                  <a:lnTo>
                    <a:pt x="25917" y="8714"/>
                  </a:lnTo>
                  <a:lnTo>
                    <a:pt x="25063" y="9387"/>
                  </a:lnTo>
                  <a:lnTo>
                    <a:pt x="24210" y="10016"/>
                  </a:lnTo>
                  <a:lnTo>
                    <a:pt x="23716" y="10286"/>
                  </a:lnTo>
                  <a:lnTo>
                    <a:pt x="23267" y="10510"/>
                  </a:lnTo>
                  <a:lnTo>
                    <a:pt x="23042" y="10645"/>
                  </a:lnTo>
                  <a:lnTo>
                    <a:pt x="22907" y="10870"/>
                  </a:lnTo>
                  <a:lnTo>
                    <a:pt x="22772" y="11184"/>
                  </a:lnTo>
                  <a:lnTo>
                    <a:pt x="22413" y="11858"/>
                  </a:lnTo>
                  <a:lnTo>
                    <a:pt x="22144" y="12352"/>
                  </a:lnTo>
                  <a:lnTo>
                    <a:pt x="21829" y="12846"/>
                  </a:lnTo>
                  <a:lnTo>
                    <a:pt x="21425" y="13385"/>
                  </a:lnTo>
                  <a:lnTo>
                    <a:pt x="20976" y="13924"/>
                  </a:lnTo>
                  <a:lnTo>
                    <a:pt x="20482" y="14508"/>
                  </a:lnTo>
                  <a:lnTo>
                    <a:pt x="19943" y="15002"/>
                  </a:lnTo>
                  <a:lnTo>
                    <a:pt x="19314" y="15496"/>
                  </a:lnTo>
                  <a:lnTo>
                    <a:pt x="18640" y="15900"/>
                  </a:lnTo>
                  <a:lnTo>
                    <a:pt x="18281" y="16080"/>
                  </a:lnTo>
                  <a:lnTo>
                    <a:pt x="17922" y="16214"/>
                  </a:lnTo>
                  <a:lnTo>
                    <a:pt x="17562" y="16349"/>
                  </a:lnTo>
                  <a:lnTo>
                    <a:pt x="17158" y="16439"/>
                  </a:lnTo>
                  <a:lnTo>
                    <a:pt x="16754" y="16529"/>
                  </a:lnTo>
                  <a:lnTo>
                    <a:pt x="15856" y="16529"/>
                  </a:lnTo>
                  <a:lnTo>
                    <a:pt x="15406" y="16484"/>
                  </a:lnTo>
                  <a:lnTo>
                    <a:pt x="15137" y="16529"/>
                  </a:lnTo>
                  <a:lnTo>
                    <a:pt x="14912" y="16619"/>
                  </a:lnTo>
                  <a:lnTo>
                    <a:pt x="14418" y="16978"/>
                  </a:lnTo>
                  <a:lnTo>
                    <a:pt x="13834" y="17292"/>
                  </a:lnTo>
                  <a:lnTo>
                    <a:pt x="13071" y="17607"/>
                  </a:lnTo>
                  <a:lnTo>
                    <a:pt x="12622" y="17787"/>
                  </a:lnTo>
                  <a:lnTo>
                    <a:pt x="12128" y="17921"/>
                  </a:lnTo>
                  <a:lnTo>
                    <a:pt x="11589" y="18056"/>
                  </a:lnTo>
                  <a:lnTo>
                    <a:pt x="11005" y="18191"/>
                  </a:lnTo>
                  <a:lnTo>
                    <a:pt x="10421" y="18236"/>
                  </a:lnTo>
                  <a:lnTo>
                    <a:pt x="9792" y="18281"/>
                  </a:lnTo>
                  <a:lnTo>
                    <a:pt x="9163" y="18236"/>
                  </a:lnTo>
                  <a:lnTo>
                    <a:pt x="8489" y="18191"/>
                  </a:lnTo>
                  <a:lnTo>
                    <a:pt x="7995" y="18101"/>
                  </a:lnTo>
                  <a:lnTo>
                    <a:pt x="7501" y="17966"/>
                  </a:lnTo>
                  <a:lnTo>
                    <a:pt x="7052" y="17831"/>
                  </a:lnTo>
                  <a:lnTo>
                    <a:pt x="6558" y="17652"/>
                  </a:lnTo>
                  <a:lnTo>
                    <a:pt x="6064" y="17427"/>
                  </a:lnTo>
                  <a:lnTo>
                    <a:pt x="5615" y="17203"/>
                  </a:lnTo>
                  <a:lnTo>
                    <a:pt x="5166" y="16933"/>
                  </a:lnTo>
                  <a:lnTo>
                    <a:pt x="4717" y="16619"/>
                  </a:lnTo>
                  <a:lnTo>
                    <a:pt x="4223" y="16304"/>
                  </a:lnTo>
                  <a:lnTo>
                    <a:pt x="3818" y="15945"/>
                  </a:lnTo>
                  <a:lnTo>
                    <a:pt x="2920" y="15092"/>
                  </a:lnTo>
                  <a:lnTo>
                    <a:pt x="2067" y="14193"/>
                  </a:lnTo>
                  <a:lnTo>
                    <a:pt x="1258" y="13115"/>
                  </a:lnTo>
                  <a:lnTo>
                    <a:pt x="1168" y="13026"/>
                  </a:lnTo>
                  <a:lnTo>
                    <a:pt x="1078" y="12936"/>
                  </a:lnTo>
                  <a:lnTo>
                    <a:pt x="809" y="12846"/>
                  </a:lnTo>
                  <a:lnTo>
                    <a:pt x="539" y="12846"/>
                  </a:lnTo>
                  <a:lnTo>
                    <a:pt x="405" y="12891"/>
                  </a:lnTo>
                  <a:lnTo>
                    <a:pt x="315" y="12981"/>
                  </a:lnTo>
                  <a:lnTo>
                    <a:pt x="180" y="13070"/>
                  </a:lnTo>
                  <a:lnTo>
                    <a:pt x="135" y="13160"/>
                  </a:lnTo>
                  <a:lnTo>
                    <a:pt x="0" y="13430"/>
                  </a:lnTo>
                  <a:lnTo>
                    <a:pt x="45" y="13699"/>
                  </a:lnTo>
                  <a:lnTo>
                    <a:pt x="90" y="13834"/>
                  </a:lnTo>
                  <a:lnTo>
                    <a:pt x="135" y="13924"/>
                  </a:lnTo>
                  <a:lnTo>
                    <a:pt x="1034" y="15092"/>
                  </a:lnTo>
                  <a:lnTo>
                    <a:pt x="1528" y="15631"/>
                  </a:lnTo>
                  <a:lnTo>
                    <a:pt x="1977" y="16125"/>
                  </a:lnTo>
                  <a:lnTo>
                    <a:pt x="2471" y="16619"/>
                  </a:lnTo>
                  <a:lnTo>
                    <a:pt x="2965" y="17023"/>
                  </a:lnTo>
                  <a:lnTo>
                    <a:pt x="3459" y="17427"/>
                  </a:lnTo>
                  <a:lnTo>
                    <a:pt x="3998" y="17787"/>
                  </a:lnTo>
                  <a:lnTo>
                    <a:pt x="4492" y="18146"/>
                  </a:lnTo>
                  <a:lnTo>
                    <a:pt x="5031" y="18415"/>
                  </a:lnTo>
                  <a:lnTo>
                    <a:pt x="5525" y="18685"/>
                  </a:lnTo>
                  <a:lnTo>
                    <a:pt x="6064" y="18954"/>
                  </a:lnTo>
                  <a:lnTo>
                    <a:pt x="6603" y="19134"/>
                  </a:lnTo>
                  <a:lnTo>
                    <a:pt x="7187" y="19314"/>
                  </a:lnTo>
                  <a:lnTo>
                    <a:pt x="7726" y="19448"/>
                  </a:lnTo>
                  <a:lnTo>
                    <a:pt x="8310" y="19538"/>
                  </a:lnTo>
                  <a:lnTo>
                    <a:pt x="9028" y="19628"/>
                  </a:lnTo>
                  <a:lnTo>
                    <a:pt x="9747" y="19673"/>
                  </a:lnTo>
                  <a:lnTo>
                    <a:pt x="10241" y="19628"/>
                  </a:lnTo>
                  <a:lnTo>
                    <a:pt x="10780" y="19583"/>
                  </a:lnTo>
                  <a:lnTo>
                    <a:pt x="11768" y="19448"/>
                  </a:lnTo>
                  <a:lnTo>
                    <a:pt x="12667" y="19224"/>
                  </a:lnTo>
                  <a:lnTo>
                    <a:pt x="13430" y="18954"/>
                  </a:lnTo>
                  <a:lnTo>
                    <a:pt x="14149" y="18685"/>
                  </a:lnTo>
                  <a:lnTo>
                    <a:pt x="14733" y="18370"/>
                  </a:lnTo>
                  <a:lnTo>
                    <a:pt x="15182" y="18101"/>
                  </a:lnTo>
                  <a:lnTo>
                    <a:pt x="15541" y="17921"/>
                  </a:lnTo>
                  <a:lnTo>
                    <a:pt x="16484" y="17921"/>
                  </a:lnTo>
                  <a:lnTo>
                    <a:pt x="16933" y="17876"/>
                  </a:lnTo>
                  <a:lnTo>
                    <a:pt x="17383" y="17831"/>
                  </a:lnTo>
                  <a:lnTo>
                    <a:pt x="17787" y="17742"/>
                  </a:lnTo>
                  <a:lnTo>
                    <a:pt x="18191" y="17607"/>
                  </a:lnTo>
                  <a:lnTo>
                    <a:pt x="19000" y="17292"/>
                  </a:lnTo>
                  <a:lnTo>
                    <a:pt x="19718" y="16933"/>
                  </a:lnTo>
                  <a:lnTo>
                    <a:pt x="20347" y="16439"/>
                  </a:lnTo>
                  <a:lnTo>
                    <a:pt x="20976" y="15945"/>
                  </a:lnTo>
                  <a:lnTo>
                    <a:pt x="21515" y="15406"/>
                  </a:lnTo>
                  <a:lnTo>
                    <a:pt x="22054" y="14867"/>
                  </a:lnTo>
                  <a:lnTo>
                    <a:pt x="22503" y="14283"/>
                  </a:lnTo>
                  <a:lnTo>
                    <a:pt x="22862" y="13744"/>
                  </a:lnTo>
                  <a:lnTo>
                    <a:pt x="23222" y="13205"/>
                  </a:lnTo>
                  <a:lnTo>
                    <a:pt x="23761" y="12307"/>
                  </a:lnTo>
                  <a:lnTo>
                    <a:pt x="24075" y="11633"/>
                  </a:lnTo>
                  <a:lnTo>
                    <a:pt x="24569" y="11364"/>
                  </a:lnTo>
                  <a:lnTo>
                    <a:pt x="25063" y="11094"/>
                  </a:lnTo>
                  <a:lnTo>
                    <a:pt x="26006" y="10420"/>
                  </a:lnTo>
                  <a:lnTo>
                    <a:pt x="26905" y="9702"/>
                  </a:lnTo>
                  <a:lnTo>
                    <a:pt x="27758" y="8893"/>
                  </a:lnTo>
                  <a:lnTo>
                    <a:pt x="28522" y="8040"/>
                  </a:lnTo>
                  <a:lnTo>
                    <a:pt x="29285" y="7142"/>
                  </a:lnTo>
                  <a:lnTo>
                    <a:pt x="29914" y="6288"/>
                  </a:lnTo>
                  <a:lnTo>
                    <a:pt x="30543" y="5390"/>
                  </a:lnTo>
                  <a:lnTo>
                    <a:pt x="31082" y="4581"/>
                  </a:lnTo>
                  <a:lnTo>
                    <a:pt x="31576" y="3773"/>
                  </a:lnTo>
                  <a:lnTo>
                    <a:pt x="32339" y="2381"/>
                  </a:lnTo>
                  <a:lnTo>
                    <a:pt x="32789" y="1392"/>
                  </a:lnTo>
                  <a:lnTo>
                    <a:pt x="33013" y="943"/>
                  </a:lnTo>
                  <a:lnTo>
                    <a:pt x="33058" y="809"/>
                  </a:lnTo>
                  <a:lnTo>
                    <a:pt x="33058" y="674"/>
                  </a:lnTo>
                  <a:lnTo>
                    <a:pt x="33013" y="449"/>
                  </a:lnTo>
                  <a:lnTo>
                    <a:pt x="32878" y="225"/>
                  </a:lnTo>
                  <a:lnTo>
                    <a:pt x="32744" y="135"/>
                  </a:lnTo>
                  <a:lnTo>
                    <a:pt x="32654" y="45"/>
                  </a:lnTo>
                  <a:lnTo>
                    <a:pt x="32519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608;p59">
              <a:extLst>
                <a:ext uri="{FF2B5EF4-FFF2-40B4-BE49-F238E27FC236}">
                  <a16:creationId xmlns:a16="http://schemas.microsoft.com/office/drawing/2014/main" id="{C8E42D41-27F6-4EB9-B1D4-719AF4C50DE6}"/>
                </a:ext>
              </a:extLst>
            </p:cNvPr>
            <p:cNvSpPr/>
            <p:nvPr/>
          </p:nvSpPr>
          <p:spPr>
            <a:xfrm>
              <a:off x="6565525" y="3676075"/>
              <a:ext cx="801775" cy="338000"/>
            </a:xfrm>
            <a:custGeom>
              <a:avLst/>
              <a:gdLst/>
              <a:ahLst/>
              <a:cxnLst/>
              <a:rect l="l" t="t" r="r" b="b"/>
              <a:pathLst>
                <a:path w="32071" h="13520" extrusionOk="0">
                  <a:moveTo>
                    <a:pt x="31621" y="0"/>
                  </a:moveTo>
                  <a:lnTo>
                    <a:pt x="29600" y="584"/>
                  </a:lnTo>
                  <a:lnTo>
                    <a:pt x="27534" y="1168"/>
                  </a:lnTo>
                  <a:lnTo>
                    <a:pt x="25513" y="1797"/>
                  </a:lnTo>
                  <a:lnTo>
                    <a:pt x="23491" y="2470"/>
                  </a:lnTo>
                  <a:lnTo>
                    <a:pt x="21470" y="3144"/>
                  </a:lnTo>
                  <a:lnTo>
                    <a:pt x="19449" y="3863"/>
                  </a:lnTo>
                  <a:lnTo>
                    <a:pt x="17473" y="4626"/>
                  </a:lnTo>
                  <a:lnTo>
                    <a:pt x="15496" y="5435"/>
                  </a:lnTo>
                  <a:lnTo>
                    <a:pt x="13520" y="6243"/>
                  </a:lnTo>
                  <a:lnTo>
                    <a:pt x="11589" y="7097"/>
                  </a:lnTo>
                  <a:lnTo>
                    <a:pt x="9613" y="7995"/>
                  </a:lnTo>
                  <a:lnTo>
                    <a:pt x="7726" y="8893"/>
                  </a:lnTo>
                  <a:lnTo>
                    <a:pt x="5795" y="9837"/>
                  </a:lnTo>
                  <a:lnTo>
                    <a:pt x="3908" y="10825"/>
                  </a:lnTo>
                  <a:lnTo>
                    <a:pt x="2022" y="11858"/>
                  </a:lnTo>
                  <a:lnTo>
                    <a:pt x="180" y="12891"/>
                  </a:lnTo>
                  <a:lnTo>
                    <a:pt x="46" y="12981"/>
                  </a:lnTo>
                  <a:lnTo>
                    <a:pt x="1" y="13115"/>
                  </a:lnTo>
                  <a:lnTo>
                    <a:pt x="1" y="13250"/>
                  </a:lnTo>
                  <a:lnTo>
                    <a:pt x="46" y="13340"/>
                  </a:lnTo>
                  <a:lnTo>
                    <a:pt x="180" y="13475"/>
                  </a:lnTo>
                  <a:lnTo>
                    <a:pt x="360" y="13520"/>
                  </a:lnTo>
                  <a:lnTo>
                    <a:pt x="495" y="13475"/>
                  </a:lnTo>
                  <a:lnTo>
                    <a:pt x="2381" y="12442"/>
                  </a:lnTo>
                  <a:lnTo>
                    <a:pt x="4223" y="11453"/>
                  </a:lnTo>
                  <a:lnTo>
                    <a:pt x="6109" y="10465"/>
                  </a:lnTo>
                  <a:lnTo>
                    <a:pt x="7996" y="9522"/>
                  </a:lnTo>
                  <a:lnTo>
                    <a:pt x="9927" y="8624"/>
                  </a:lnTo>
                  <a:lnTo>
                    <a:pt x="11858" y="7726"/>
                  </a:lnTo>
                  <a:lnTo>
                    <a:pt x="13790" y="6872"/>
                  </a:lnTo>
                  <a:lnTo>
                    <a:pt x="15766" y="6064"/>
                  </a:lnTo>
                  <a:lnTo>
                    <a:pt x="17697" y="5255"/>
                  </a:lnTo>
                  <a:lnTo>
                    <a:pt x="19674" y="4537"/>
                  </a:lnTo>
                  <a:lnTo>
                    <a:pt x="21695" y="3773"/>
                  </a:lnTo>
                  <a:lnTo>
                    <a:pt x="23671" y="3099"/>
                  </a:lnTo>
                  <a:lnTo>
                    <a:pt x="25692" y="2426"/>
                  </a:lnTo>
                  <a:lnTo>
                    <a:pt x="27713" y="1842"/>
                  </a:lnTo>
                  <a:lnTo>
                    <a:pt x="29779" y="1213"/>
                  </a:lnTo>
                  <a:lnTo>
                    <a:pt x="31801" y="674"/>
                  </a:lnTo>
                  <a:lnTo>
                    <a:pt x="31935" y="629"/>
                  </a:lnTo>
                  <a:lnTo>
                    <a:pt x="32025" y="494"/>
                  </a:lnTo>
                  <a:lnTo>
                    <a:pt x="32070" y="404"/>
                  </a:lnTo>
                  <a:lnTo>
                    <a:pt x="32070" y="270"/>
                  </a:lnTo>
                  <a:lnTo>
                    <a:pt x="32025" y="135"/>
                  </a:lnTo>
                  <a:lnTo>
                    <a:pt x="31890" y="45"/>
                  </a:lnTo>
                  <a:lnTo>
                    <a:pt x="31801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609;p59">
              <a:extLst>
                <a:ext uri="{FF2B5EF4-FFF2-40B4-BE49-F238E27FC236}">
                  <a16:creationId xmlns:a16="http://schemas.microsoft.com/office/drawing/2014/main" id="{BDC57EFC-DEB4-4173-A1AA-E5FE6AA40B01}"/>
                </a:ext>
              </a:extLst>
            </p:cNvPr>
            <p:cNvSpPr/>
            <p:nvPr/>
          </p:nvSpPr>
          <p:spPr>
            <a:xfrm>
              <a:off x="6665475" y="3804075"/>
              <a:ext cx="57275" cy="98825"/>
            </a:xfrm>
            <a:custGeom>
              <a:avLst/>
              <a:gdLst/>
              <a:ahLst/>
              <a:cxnLst/>
              <a:rect l="l" t="t" r="r" b="b"/>
              <a:pathLst>
                <a:path w="2291" h="3953" extrusionOk="0">
                  <a:moveTo>
                    <a:pt x="1842" y="0"/>
                  </a:moveTo>
                  <a:lnTo>
                    <a:pt x="1707" y="90"/>
                  </a:lnTo>
                  <a:lnTo>
                    <a:pt x="1617" y="180"/>
                  </a:lnTo>
                  <a:lnTo>
                    <a:pt x="45" y="3459"/>
                  </a:lnTo>
                  <a:lnTo>
                    <a:pt x="0" y="3594"/>
                  </a:lnTo>
                  <a:lnTo>
                    <a:pt x="45" y="3728"/>
                  </a:lnTo>
                  <a:lnTo>
                    <a:pt x="90" y="3818"/>
                  </a:lnTo>
                  <a:lnTo>
                    <a:pt x="225" y="3908"/>
                  </a:lnTo>
                  <a:lnTo>
                    <a:pt x="359" y="3953"/>
                  </a:lnTo>
                  <a:lnTo>
                    <a:pt x="539" y="3908"/>
                  </a:lnTo>
                  <a:lnTo>
                    <a:pt x="629" y="3818"/>
                  </a:lnTo>
                  <a:lnTo>
                    <a:pt x="674" y="3728"/>
                  </a:lnTo>
                  <a:lnTo>
                    <a:pt x="2246" y="494"/>
                  </a:lnTo>
                  <a:lnTo>
                    <a:pt x="2291" y="360"/>
                  </a:lnTo>
                  <a:lnTo>
                    <a:pt x="2291" y="225"/>
                  </a:lnTo>
                  <a:lnTo>
                    <a:pt x="2201" y="135"/>
                  </a:lnTo>
                  <a:lnTo>
                    <a:pt x="2111" y="45"/>
                  </a:lnTo>
                  <a:lnTo>
                    <a:pt x="1976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610;p59">
              <a:extLst>
                <a:ext uri="{FF2B5EF4-FFF2-40B4-BE49-F238E27FC236}">
                  <a16:creationId xmlns:a16="http://schemas.microsoft.com/office/drawing/2014/main" id="{9C5102B5-C47B-4652-9F7A-0BE6C005E550}"/>
                </a:ext>
              </a:extLst>
            </p:cNvPr>
            <p:cNvSpPr/>
            <p:nvPr/>
          </p:nvSpPr>
          <p:spPr>
            <a:xfrm>
              <a:off x="6750800" y="3714250"/>
              <a:ext cx="113450" cy="135875"/>
            </a:xfrm>
            <a:custGeom>
              <a:avLst/>
              <a:gdLst/>
              <a:ahLst/>
              <a:cxnLst/>
              <a:rect l="l" t="t" r="r" b="b"/>
              <a:pathLst>
                <a:path w="4538" h="5435" extrusionOk="0">
                  <a:moveTo>
                    <a:pt x="4223" y="0"/>
                  </a:moveTo>
                  <a:lnTo>
                    <a:pt x="4088" y="45"/>
                  </a:lnTo>
                  <a:lnTo>
                    <a:pt x="3953" y="90"/>
                  </a:lnTo>
                  <a:lnTo>
                    <a:pt x="2875" y="1213"/>
                  </a:lnTo>
                  <a:lnTo>
                    <a:pt x="1842" y="2381"/>
                  </a:lnTo>
                  <a:lnTo>
                    <a:pt x="899" y="3593"/>
                  </a:lnTo>
                  <a:lnTo>
                    <a:pt x="46" y="4896"/>
                  </a:lnTo>
                  <a:lnTo>
                    <a:pt x="1" y="5031"/>
                  </a:lnTo>
                  <a:lnTo>
                    <a:pt x="1" y="5165"/>
                  </a:lnTo>
                  <a:lnTo>
                    <a:pt x="46" y="5300"/>
                  </a:lnTo>
                  <a:lnTo>
                    <a:pt x="135" y="5390"/>
                  </a:lnTo>
                  <a:lnTo>
                    <a:pt x="225" y="5435"/>
                  </a:lnTo>
                  <a:lnTo>
                    <a:pt x="360" y="5435"/>
                  </a:lnTo>
                  <a:lnTo>
                    <a:pt x="495" y="5390"/>
                  </a:lnTo>
                  <a:lnTo>
                    <a:pt x="630" y="5255"/>
                  </a:lnTo>
                  <a:lnTo>
                    <a:pt x="1483" y="3998"/>
                  </a:lnTo>
                  <a:lnTo>
                    <a:pt x="2381" y="2830"/>
                  </a:lnTo>
                  <a:lnTo>
                    <a:pt x="3369" y="1662"/>
                  </a:lnTo>
                  <a:lnTo>
                    <a:pt x="4447" y="629"/>
                  </a:lnTo>
                  <a:lnTo>
                    <a:pt x="4492" y="494"/>
                  </a:lnTo>
                  <a:lnTo>
                    <a:pt x="4537" y="360"/>
                  </a:lnTo>
                  <a:lnTo>
                    <a:pt x="4537" y="225"/>
                  </a:lnTo>
                  <a:lnTo>
                    <a:pt x="4447" y="135"/>
                  </a:lnTo>
                  <a:lnTo>
                    <a:pt x="4313" y="45"/>
                  </a:lnTo>
                  <a:lnTo>
                    <a:pt x="4223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611;p59">
              <a:extLst>
                <a:ext uri="{FF2B5EF4-FFF2-40B4-BE49-F238E27FC236}">
                  <a16:creationId xmlns:a16="http://schemas.microsoft.com/office/drawing/2014/main" id="{E03D3E43-4068-4AC7-95F1-7F9818DACC52}"/>
                </a:ext>
              </a:extLst>
            </p:cNvPr>
            <p:cNvSpPr/>
            <p:nvPr/>
          </p:nvSpPr>
          <p:spPr>
            <a:xfrm>
              <a:off x="6844000" y="3729975"/>
              <a:ext cx="56175" cy="75250"/>
            </a:xfrm>
            <a:custGeom>
              <a:avLst/>
              <a:gdLst/>
              <a:ahLst/>
              <a:cxnLst/>
              <a:rect l="l" t="t" r="r" b="b"/>
              <a:pathLst>
                <a:path w="2247" h="3010" extrusionOk="0">
                  <a:moveTo>
                    <a:pt x="1842" y="0"/>
                  </a:moveTo>
                  <a:lnTo>
                    <a:pt x="1707" y="45"/>
                  </a:lnTo>
                  <a:lnTo>
                    <a:pt x="1618" y="135"/>
                  </a:lnTo>
                  <a:lnTo>
                    <a:pt x="46" y="2470"/>
                  </a:lnTo>
                  <a:lnTo>
                    <a:pt x="1" y="2605"/>
                  </a:lnTo>
                  <a:lnTo>
                    <a:pt x="1" y="2740"/>
                  </a:lnTo>
                  <a:lnTo>
                    <a:pt x="46" y="2875"/>
                  </a:lnTo>
                  <a:lnTo>
                    <a:pt x="135" y="2964"/>
                  </a:lnTo>
                  <a:lnTo>
                    <a:pt x="270" y="3009"/>
                  </a:lnTo>
                  <a:lnTo>
                    <a:pt x="360" y="3009"/>
                  </a:lnTo>
                  <a:lnTo>
                    <a:pt x="495" y="2964"/>
                  </a:lnTo>
                  <a:lnTo>
                    <a:pt x="629" y="2875"/>
                  </a:lnTo>
                  <a:lnTo>
                    <a:pt x="2202" y="539"/>
                  </a:lnTo>
                  <a:lnTo>
                    <a:pt x="2246" y="404"/>
                  </a:lnTo>
                  <a:lnTo>
                    <a:pt x="2246" y="270"/>
                  </a:lnTo>
                  <a:lnTo>
                    <a:pt x="2202" y="135"/>
                  </a:lnTo>
                  <a:lnTo>
                    <a:pt x="2067" y="45"/>
                  </a:lnTo>
                  <a:lnTo>
                    <a:pt x="1977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612;p59">
              <a:extLst>
                <a:ext uri="{FF2B5EF4-FFF2-40B4-BE49-F238E27FC236}">
                  <a16:creationId xmlns:a16="http://schemas.microsoft.com/office/drawing/2014/main" id="{98675076-915E-4D3C-AF75-5D170A9CC6C5}"/>
                </a:ext>
              </a:extLst>
            </p:cNvPr>
            <p:cNvSpPr/>
            <p:nvPr/>
          </p:nvSpPr>
          <p:spPr>
            <a:xfrm>
              <a:off x="6932700" y="3740075"/>
              <a:ext cx="30350" cy="32575"/>
            </a:xfrm>
            <a:custGeom>
              <a:avLst/>
              <a:gdLst/>
              <a:ahLst/>
              <a:cxnLst/>
              <a:rect l="l" t="t" r="r" b="b"/>
              <a:pathLst>
                <a:path w="1214" h="1303" extrusionOk="0">
                  <a:moveTo>
                    <a:pt x="854" y="0"/>
                  </a:moveTo>
                  <a:lnTo>
                    <a:pt x="720" y="45"/>
                  </a:lnTo>
                  <a:lnTo>
                    <a:pt x="630" y="135"/>
                  </a:lnTo>
                  <a:lnTo>
                    <a:pt x="91" y="719"/>
                  </a:lnTo>
                  <a:lnTo>
                    <a:pt x="1" y="854"/>
                  </a:lnTo>
                  <a:lnTo>
                    <a:pt x="1" y="988"/>
                  </a:lnTo>
                  <a:lnTo>
                    <a:pt x="46" y="1123"/>
                  </a:lnTo>
                  <a:lnTo>
                    <a:pt x="91" y="1213"/>
                  </a:lnTo>
                  <a:lnTo>
                    <a:pt x="226" y="1303"/>
                  </a:lnTo>
                  <a:lnTo>
                    <a:pt x="315" y="1303"/>
                  </a:lnTo>
                  <a:lnTo>
                    <a:pt x="495" y="1258"/>
                  </a:lnTo>
                  <a:lnTo>
                    <a:pt x="585" y="1213"/>
                  </a:lnTo>
                  <a:lnTo>
                    <a:pt x="1124" y="584"/>
                  </a:lnTo>
                  <a:lnTo>
                    <a:pt x="1214" y="449"/>
                  </a:lnTo>
                  <a:lnTo>
                    <a:pt x="1214" y="315"/>
                  </a:lnTo>
                  <a:lnTo>
                    <a:pt x="1169" y="225"/>
                  </a:lnTo>
                  <a:lnTo>
                    <a:pt x="1124" y="90"/>
                  </a:lnTo>
                  <a:lnTo>
                    <a:pt x="989" y="45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613;p59">
              <a:extLst>
                <a:ext uri="{FF2B5EF4-FFF2-40B4-BE49-F238E27FC236}">
                  <a16:creationId xmlns:a16="http://schemas.microsoft.com/office/drawing/2014/main" id="{0CCFEF78-EA34-48C2-8A88-61EE3EF87696}"/>
                </a:ext>
              </a:extLst>
            </p:cNvPr>
            <p:cNvSpPr/>
            <p:nvPr/>
          </p:nvSpPr>
          <p:spPr>
            <a:xfrm>
              <a:off x="6979875" y="3708625"/>
              <a:ext cx="61775" cy="51675"/>
            </a:xfrm>
            <a:custGeom>
              <a:avLst/>
              <a:gdLst/>
              <a:ahLst/>
              <a:cxnLst/>
              <a:rect l="l" t="t" r="r" b="b"/>
              <a:pathLst>
                <a:path w="2471" h="2067" extrusionOk="0">
                  <a:moveTo>
                    <a:pt x="2066" y="1"/>
                  </a:moveTo>
                  <a:lnTo>
                    <a:pt x="1932" y="46"/>
                  </a:lnTo>
                  <a:lnTo>
                    <a:pt x="135" y="1438"/>
                  </a:lnTo>
                  <a:lnTo>
                    <a:pt x="45" y="1528"/>
                  </a:lnTo>
                  <a:lnTo>
                    <a:pt x="0" y="1663"/>
                  </a:lnTo>
                  <a:lnTo>
                    <a:pt x="0" y="1797"/>
                  </a:lnTo>
                  <a:lnTo>
                    <a:pt x="90" y="1932"/>
                  </a:lnTo>
                  <a:lnTo>
                    <a:pt x="180" y="2022"/>
                  </a:lnTo>
                  <a:lnTo>
                    <a:pt x="360" y="2067"/>
                  </a:lnTo>
                  <a:lnTo>
                    <a:pt x="450" y="2067"/>
                  </a:lnTo>
                  <a:lnTo>
                    <a:pt x="539" y="1977"/>
                  </a:lnTo>
                  <a:lnTo>
                    <a:pt x="2336" y="585"/>
                  </a:lnTo>
                  <a:lnTo>
                    <a:pt x="2426" y="495"/>
                  </a:lnTo>
                  <a:lnTo>
                    <a:pt x="2471" y="360"/>
                  </a:lnTo>
                  <a:lnTo>
                    <a:pt x="2471" y="225"/>
                  </a:lnTo>
                  <a:lnTo>
                    <a:pt x="2426" y="135"/>
                  </a:lnTo>
                  <a:lnTo>
                    <a:pt x="2336" y="46"/>
                  </a:lnTo>
                  <a:lnTo>
                    <a:pt x="2201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614;p59">
              <a:extLst>
                <a:ext uri="{FF2B5EF4-FFF2-40B4-BE49-F238E27FC236}">
                  <a16:creationId xmlns:a16="http://schemas.microsoft.com/office/drawing/2014/main" id="{BAABD3C6-711A-4FB9-A344-75066BE53924}"/>
                </a:ext>
              </a:extLst>
            </p:cNvPr>
            <p:cNvSpPr/>
            <p:nvPr/>
          </p:nvSpPr>
          <p:spPr>
            <a:xfrm>
              <a:off x="7101150" y="3660350"/>
              <a:ext cx="59525" cy="50550"/>
            </a:xfrm>
            <a:custGeom>
              <a:avLst/>
              <a:gdLst/>
              <a:ahLst/>
              <a:cxnLst/>
              <a:rect l="l" t="t" r="r" b="b"/>
              <a:pathLst>
                <a:path w="2381" h="2022" extrusionOk="0">
                  <a:moveTo>
                    <a:pt x="1932" y="0"/>
                  </a:moveTo>
                  <a:lnTo>
                    <a:pt x="1797" y="90"/>
                  </a:lnTo>
                  <a:lnTo>
                    <a:pt x="135" y="1393"/>
                  </a:lnTo>
                  <a:lnTo>
                    <a:pt x="45" y="1527"/>
                  </a:lnTo>
                  <a:lnTo>
                    <a:pt x="0" y="1662"/>
                  </a:lnTo>
                  <a:lnTo>
                    <a:pt x="0" y="1797"/>
                  </a:lnTo>
                  <a:lnTo>
                    <a:pt x="45" y="1887"/>
                  </a:lnTo>
                  <a:lnTo>
                    <a:pt x="180" y="1977"/>
                  </a:lnTo>
                  <a:lnTo>
                    <a:pt x="315" y="2021"/>
                  </a:lnTo>
                  <a:lnTo>
                    <a:pt x="449" y="2021"/>
                  </a:lnTo>
                  <a:lnTo>
                    <a:pt x="539" y="1977"/>
                  </a:lnTo>
                  <a:lnTo>
                    <a:pt x="2246" y="629"/>
                  </a:lnTo>
                  <a:lnTo>
                    <a:pt x="2336" y="494"/>
                  </a:lnTo>
                  <a:lnTo>
                    <a:pt x="2381" y="405"/>
                  </a:lnTo>
                  <a:lnTo>
                    <a:pt x="2336" y="270"/>
                  </a:lnTo>
                  <a:lnTo>
                    <a:pt x="2291" y="135"/>
                  </a:lnTo>
                  <a:lnTo>
                    <a:pt x="2201" y="45"/>
                  </a:lnTo>
                  <a:lnTo>
                    <a:pt x="2066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615;p59">
              <a:extLst>
                <a:ext uri="{FF2B5EF4-FFF2-40B4-BE49-F238E27FC236}">
                  <a16:creationId xmlns:a16="http://schemas.microsoft.com/office/drawing/2014/main" id="{812C0B63-2470-4540-A195-3EB8B59D0BBD}"/>
                </a:ext>
              </a:extLst>
            </p:cNvPr>
            <p:cNvSpPr/>
            <p:nvPr/>
          </p:nvSpPr>
          <p:spPr>
            <a:xfrm>
              <a:off x="6676700" y="4000575"/>
              <a:ext cx="185300" cy="73025"/>
            </a:xfrm>
            <a:custGeom>
              <a:avLst/>
              <a:gdLst/>
              <a:ahLst/>
              <a:cxnLst/>
              <a:rect l="l" t="t" r="r" b="b"/>
              <a:pathLst>
                <a:path w="7412" h="2921" extrusionOk="0">
                  <a:moveTo>
                    <a:pt x="315" y="1"/>
                  </a:moveTo>
                  <a:lnTo>
                    <a:pt x="180" y="45"/>
                  </a:lnTo>
                  <a:lnTo>
                    <a:pt x="90" y="135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45" y="540"/>
                  </a:lnTo>
                  <a:lnTo>
                    <a:pt x="135" y="629"/>
                  </a:lnTo>
                  <a:lnTo>
                    <a:pt x="854" y="1168"/>
                  </a:lnTo>
                  <a:lnTo>
                    <a:pt x="1617" y="1618"/>
                  </a:lnTo>
                  <a:lnTo>
                    <a:pt x="2426" y="1977"/>
                  </a:lnTo>
                  <a:lnTo>
                    <a:pt x="3234" y="2336"/>
                  </a:lnTo>
                  <a:lnTo>
                    <a:pt x="4088" y="2561"/>
                  </a:lnTo>
                  <a:lnTo>
                    <a:pt x="4986" y="2785"/>
                  </a:lnTo>
                  <a:lnTo>
                    <a:pt x="5839" y="2875"/>
                  </a:lnTo>
                  <a:lnTo>
                    <a:pt x="6738" y="2920"/>
                  </a:lnTo>
                  <a:lnTo>
                    <a:pt x="7097" y="2920"/>
                  </a:lnTo>
                  <a:lnTo>
                    <a:pt x="7232" y="2875"/>
                  </a:lnTo>
                  <a:lnTo>
                    <a:pt x="7321" y="2785"/>
                  </a:lnTo>
                  <a:lnTo>
                    <a:pt x="7411" y="2695"/>
                  </a:lnTo>
                  <a:lnTo>
                    <a:pt x="7411" y="2561"/>
                  </a:lnTo>
                  <a:lnTo>
                    <a:pt x="7366" y="2426"/>
                  </a:lnTo>
                  <a:lnTo>
                    <a:pt x="7321" y="2336"/>
                  </a:lnTo>
                  <a:lnTo>
                    <a:pt x="7187" y="2246"/>
                  </a:lnTo>
                  <a:lnTo>
                    <a:pt x="7052" y="2246"/>
                  </a:lnTo>
                  <a:lnTo>
                    <a:pt x="6199" y="2201"/>
                  </a:lnTo>
                  <a:lnTo>
                    <a:pt x="5300" y="2112"/>
                  </a:lnTo>
                  <a:lnTo>
                    <a:pt x="4447" y="1977"/>
                  </a:lnTo>
                  <a:lnTo>
                    <a:pt x="3638" y="1707"/>
                  </a:lnTo>
                  <a:lnTo>
                    <a:pt x="2785" y="1438"/>
                  </a:lnTo>
                  <a:lnTo>
                    <a:pt x="2022" y="1034"/>
                  </a:lnTo>
                  <a:lnTo>
                    <a:pt x="1258" y="584"/>
                  </a:lnTo>
                  <a:lnTo>
                    <a:pt x="539" y="90"/>
                  </a:lnTo>
                  <a:lnTo>
                    <a:pt x="449" y="45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616;p59">
              <a:extLst>
                <a:ext uri="{FF2B5EF4-FFF2-40B4-BE49-F238E27FC236}">
                  <a16:creationId xmlns:a16="http://schemas.microsoft.com/office/drawing/2014/main" id="{8C03FED3-42E6-41F9-AF82-C1C8086142B1}"/>
                </a:ext>
              </a:extLst>
            </p:cNvPr>
            <p:cNvSpPr/>
            <p:nvPr/>
          </p:nvSpPr>
          <p:spPr>
            <a:xfrm>
              <a:off x="6773275" y="3978125"/>
              <a:ext cx="83100" cy="42700"/>
            </a:xfrm>
            <a:custGeom>
              <a:avLst/>
              <a:gdLst/>
              <a:ahLst/>
              <a:cxnLst/>
              <a:rect l="l" t="t" r="r" b="b"/>
              <a:pathLst>
                <a:path w="3324" h="1708" extrusionOk="0">
                  <a:moveTo>
                    <a:pt x="225" y="0"/>
                  </a:moveTo>
                  <a:lnTo>
                    <a:pt x="90" y="90"/>
                  </a:lnTo>
                  <a:lnTo>
                    <a:pt x="0" y="180"/>
                  </a:lnTo>
                  <a:lnTo>
                    <a:pt x="0" y="315"/>
                  </a:lnTo>
                  <a:lnTo>
                    <a:pt x="0" y="449"/>
                  </a:lnTo>
                  <a:lnTo>
                    <a:pt x="90" y="584"/>
                  </a:lnTo>
                  <a:lnTo>
                    <a:pt x="359" y="809"/>
                  </a:lnTo>
                  <a:lnTo>
                    <a:pt x="674" y="1033"/>
                  </a:lnTo>
                  <a:lnTo>
                    <a:pt x="988" y="1258"/>
                  </a:lnTo>
                  <a:lnTo>
                    <a:pt x="1347" y="1393"/>
                  </a:lnTo>
                  <a:lnTo>
                    <a:pt x="1707" y="1527"/>
                  </a:lnTo>
                  <a:lnTo>
                    <a:pt x="2066" y="1617"/>
                  </a:lnTo>
                  <a:lnTo>
                    <a:pt x="2425" y="1662"/>
                  </a:lnTo>
                  <a:lnTo>
                    <a:pt x="2830" y="1707"/>
                  </a:lnTo>
                  <a:lnTo>
                    <a:pt x="3009" y="1662"/>
                  </a:lnTo>
                  <a:lnTo>
                    <a:pt x="3144" y="1662"/>
                  </a:lnTo>
                  <a:lnTo>
                    <a:pt x="3234" y="1572"/>
                  </a:lnTo>
                  <a:lnTo>
                    <a:pt x="3324" y="1438"/>
                  </a:lnTo>
                  <a:lnTo>
                    <a:pt x="3324" y="1303"/>
                  </a:lnTo>
                  <a:lnTo>
                    <a:pt x="3324" y="1168"/>
                  </a:lnTo>
                  <a:lnTo>
                    <a:pt x="3234" y="1078"/>
                  </a:lnTo>
                  <a:lnTo>
                    <a:pt x="3099" y="988"/>
                  </a:lnTo>
                  <a:lnTo>
                    <a:pt x="2650" y="988"/>
                  </a:lnTo>
                  <a:lnTo>
                    <a:pt x="2336" y="943"/>
                  </a:lnTo>
                  <a:lnTo>
                    <a:pt x="1976" y="899"/>
                  </a:lnTo>
                  <a:lnTo>
                    <a:pt x="1662" y="764"/>
                  </a:lnTo>
                  <a:lnTo>
                    <a:pt x="1392" y="629"/>
                  </a:lnTo>
                  <a:lnTo>
                    <a:pt x="1078" y="494"/>
                  </a:lnTo>
                  <a:lnTo>
                    <a:pt x="808" y="315"/>
                  </a:lnTo>
                  <a:lnTo>
                    <a:pt x="584" y="9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617;p59">
              <a:extLst>
                <a:ext uri="{FF2B5EF4-FFF2-40B4-BE49-F238E27FC236}">
                  <a16:creationId xmlns:a16="http://schemas.microsoft.com/office/drawing/2014/main" id="{0A879237-9C10-4A39-89B6-4BE5262B184B}"/>
                </a:ext>
              </a:extLst>
            </p:cNvPr>
            <p:cNvSpPr/>
            <p:nvPr/>
          </p:nvSpPr>
          <p:spPr>
            <a:xfrm>
              <a:off x="6885550" y="3932075"/>
              <a:ext cx="79750" cy="24725"/>
            </a:xfrm>
            <a:custGeom>
              <a:avLst/>
              <a:gdLst/>
              <a:ahLst/>
              <a:cxnLst/>
              <a:rect l="l" t="t" r="r" b="b"/>
              <a:pathLst>
                <a:path w="3190" h="989" extrusionOk="0">
                  <a:moveTo>
                    <a:pt x="270" y="1"/>
                  </a:moveTo>
                  <a:lnTo>
                    <a:pt x="135" y="46"/>
                  </a:lnTo>
                  <a:lnTo>
                    <a:pt x="45" y="135"/>
                  </a:lnTo>
                  <a:lnTo>
                    <a:pt x="1" y="270"/>
                  </a:lnTo>
                  <a:lnTo>
                    <a:pt x="45" y="405"/>
                  </a:lnTo>
                  <a:lnTo>
                    <a:pt x="90" y="540"/>
                  </a:lnTo>
                  <a:lnTo>
                    <a:pt x="180" y="630"/>
                  </a:lnTo>
                  <a:lnTo>
                    <a:pt x="315" y="674"/>
                  </a:lnTo>
                  <a:lnTo>
                    <a:pt x="2785" y="989"/>
                  </a:lnTo>
                  <a:lnTo>
                    <a:pt x="2965" y="989"/>
                  </a:lnTo>
                  <a:lnTo>
                    <a:pt x="3055" y="899"/>
                  </a:lnTo>
                  <a:lnTo>
                    <a:pt x="3145" y="809"/>
                  </a:lnTo>
                  <a:lnTo>
                    <a:pt x="3190" y="719"/>
                  </a:lnTo>
                  <a:lnTo>
                    <a:pt x="3190" y="585"/>
                  </a:lnTo>
                  <a:lnTo>
                    <a:pt x="3100" y="450"/>
                  </a:lnTo>
                  <a:lnTo>
                    <a:pt x="3010" y="360"/>
                  </a:lnTo>
                  <a:lnTo>
                    <a:pt x="2875" y="31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618;p59">
              <a:extLst>
                <a:ext uri="{FF2B5EF4-FFF2-40B4-BE49-F238E27FC236}">
                  <a16:creationId xmlns:a16="http://schemas.microsoft.com/office/drawing/2014/main" id="{B119236E-F5DB-43BA-BF35-DE5FDBF0F30E}"/>
                </a:ext>
              </a:extLst>
            </p:cNvPr>
            <p:cNvSpPr/>
            <p:nvPr/>
          </p:nvSpPr>
          <p:spPr>
            <a:xfrm>
              <a:off x="6978750" y="3892775"/>
              <a:ext cx="52800" cy="19125"/>
            </a:xfrm>
            <a:custGeom>
              <a:avLst/>
              <a:gdLst/>
              <a:ahLst/>
              <a:cxnLst/>
              <a:rect l="l" t="t" r="r" b="b"/>
              <a:pathLst>
                <a:path w="2112" h="765" extrusionOk="0">
                  <a:moveTo>
                    <a:pt x="1752" y="1"/>
                  </a:moveTo>
                  <a:lnTo>
                    <a:pt x="315" y="46"/>
                  </a:lnTo>
                  <a:lnTo>
                    <a:pt x="225" y="91"/>
                  </a:lnTo>
                  <a:lnTo>
                    <a:pt x="90" y="180"/>
                  </a:lnTo>
                  <a:lnTo>
                    <a:pt x="45" y="270"/>
                  </a:lnTo>
                  <a:lnTo>
                    <a:pt x="0" y="405"/>
                  </a:lnTo>
                  <a:lnTo>
                    <a:pt x="45" y="540"/>
                  </a:lnTo>
                  <a:lnTo>
                    <a:pt x="90" y="630"/>
                  </a:lnTo>
                  <a:lnTo>
                    <a:pt x="225" y="719"/>
                  </a:lnTo>
                  <a:lnTo>
                    <a:pt x="360" y="764"/>
                  </a:lnTo>
                  <a:lnTo>
                    <a:pt x="1797" y="674"/>
                  </a:lnTo>
                  <a:lnTo>
                    <a:pt x="1932" y="674"/>
                  </a:lnTo>
                  <a:lnTo>
                    <a:pt x="2022" y="585"/>
                  </a:lnTo>
                  <a:lnTo>
                    <a:pt x="2111" y="450"/>
                  </a:lnTo>
                  <a:lnTo>
                    <a:pt x="2111" y="315"/>
                  </a:lnTo>
                  <a:lnTo>
                    <a:pt x="2067" y="225"/>
                  </a:lnTo>
                  <a:lnTo>
                    <a:pt x="2022" y="91"/>
                  </a:lnTo>
                  <a:lnTo>
                    <a:pt x="1887" y="46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619;p59">
              <a:extLst>
                <a:ext uri="{FF2B5EF4-FFF2-40B4-BE49-F238E27FC236}">
                  <a16:creationId xmlns:a16="http://schemas.microsoft.com/office/drawing/2014/main" id="{479CA008-C955-4781-B257-A79B57F34358}"/>
                </a:ext>
              </a:extLst>
            </p:cNvPr>
            <p:cNvSpPr/>
            <p:nvPr/>
          </p:nvSpPr>
          <p:spPr>
            <a:xfrm>
              <a:off x="7053975" y="3838875"/>
              <a:ext cx="47200" cy="22500"/>
            </a:xfrm>
            <a:custGeom>
              <a:avLst/>
              <a:gdLst/>
              <a:ahLst/>
              <a:cxnLst/>
              <a:rect l="l" t="t" r="r" b="b"/>
              <a:pathLst>
                <a:path w="1888" h="900" extrusionOk="0">
                  <a:moveTo>
                    <a:pt x="1483" y="1"/>
                  </a:moveTo>
                  <a:lnTo>
                    <a:pt x="270" y="225"/>
                  </a:lnTo>
                  <a:lnTo>
                    <a:pt x="136" y="270"/>
                  </a:lnTo>
                  <a:lnTo>
                    <a:pt x="46" y="360"/>
                  </a:lnTo>
                  <a:lnTo>
                    <a:pt x="1" y="495"/>
                  </a:lnTo>
                  <a:lnTo>
                    <a:pt x="1" y="630"/>
                  </a:lnTo>
                  <a:lnTo>
                    <a:pt x="46" y="719"/>
                  </a:lnTo>
                  <a:lnTo>
                    <a:pt x="136" y="809"/>
                  </a:lnTo>
                  <a:lnTo>
                    <a:pt x="225" y="899"/>
                  </a:lnTo>
                  <a:lnTo>
                    <a:pt x="405" y="899"/>
                  </a:lnTo>
                  <a:lnTo>
                    <a:pt x="1618" y="675"/>
                  </a:lnTo>
                  <a:lnTo>
                    <a:pt x="1752" y="630"/>
                  </a:lnTo>
                  <a:lnTo>
                    <a:pt x="1842" y="540"/>
                  </a:lnTo>
                  <a:lnTo>
                    <a:pt x="1887" y="405"/>
                  </a:lnTo>
                  <a:lnTo>
                    <a:pt x="1887" y="270"/>
                  </a:lnTo>
                  <a:lnTo>
                    <a:pt x="1842" y="136"/>
                  </a:lnTo>
                  <a:lnTo>
                    <a:pt x="1752" y="46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620;p59">
              <a:extLst>
                <a:ext uri="{FF2B5EF4-FFF2-40B4-BE49-F238E27FC236}">
                  <a16:creationId xmlns:a16="http://schemas.microsoft.com/office/drawing/2014/main" id="{34479ABD-BCD7-4513-80C5-6E69C9001DD7}"/>
                </a:ext>
              </a:extLst>
            </p:cNvPr>
            <p:cNvSpPr/>
            <p:nvPr/>
          </p:nvSpPr>
          <p:spPr>
            <a:xfrm>
              <a:off x="7149425" y="3797325"/>
              <a:ext cx="52800" cy="24750"/>
            </a:xfrm>
            <a:custGeom>
              <a:avLst/>
              <a:gdLst/>
              <a:ahLst/>
              <a:cxnLst/>
              <a:rect l="l" t="t" r="r" b="b"/>
              <a:pathLst>
                <a:path w="2112" h="990" extrusionOk="0">
                  <a:moveTo>
                    <a:pt x="1707" y="1"/>
                  </a:moveTo>
                  <a:lnTo>
                    <a:pt x="270" y="315"/>
                  </a:lnTo>
                  <a:lnTo>
                    <a:pt x="135" y="405"/>
                  </a:lnTo>
                  <a:lnTo>
                    <a:pt x="46" y="495"/>
                  </a:lnTo>
                  <a:lnTo>
                    <a:pt x="1" y="585"/>
                  </a:lnTo>
                  <a:lnTo>
                    <a:pt x="1" y="720"/>
                  </a:lnTo>
                  <a:lnTo>
                    <a:pt x="46" y="854"/>
                  </a:lnTo>
                  <a:lnTo>
                    <a:pt x="135" y="944"/>
                  </a:lnTo>
                  <a:lnTo>
                    <a:pt x="225" y="989"/>
                  </a:lnTo>
                  <a:lnTo>
                    <a:pt x="405" y="989"/>
                  </a:lnTo>
                  <a:lnTo>
                    <a:pt x="1842" y="675"/>
                  </a:lnTo>
                  <a:lnTo>
                    <a:pt x="1977" y="630"/>
                  </a:lnTo>
                  <a:lnTo>
                    <a:pt x="2067" y="540"/>
                  </a:lnTo>
                  <a:lnTo>
                    <a:pt x="2112" y="405"/>
                  </a:lnTo>
                  <a:lnTo>
                    <a:pt x="2112" y="270"/>
                  </a:lnTo>
                  <a:lnTo>
                    <a:pt x="2067" y="136"/>
                  </a:lnTo>
                  <a:lnTo>
                    <a:pt x="1977" y="46"/>
                  </a:lnTo>
                  <a:lnTo>
                    <a:pt x="1842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621;p59">
              <a:extLst>
                <a:ext uri="{FF2B5EF4-FFF2-40B4-BE49-F238E27FC236}">
                  <a16:creationId xmlns:a16="http://schemas.microsoft.com/office/drawing/2014/main" id="{7B9424E1-D725-49F9-AF0D-3EF06D410B9F}"/>
                </a:ext>
              </a:extLst>
            </p:cNvPr>
            <p:cNvSpPr/>
            <p:nvPr/>
          </p:nvSpPr>
          <p:spPr>
            <a:xfrm>
              <a:off x="6394850" y="2986625"/>
              <a:ext cx="463775" cy="1002750"/>
            </a:xfrm>
            <a:custGeom>
              <a:avLst/>
              <a:gdLst/>
              <a:ahLst/>
              <a:cxnLst/>
              <a:rect l="l" t="t" r="r" b="b"/>
              <a:pathLst>
                <a:path w="18551" h="40110" extrusionOk="0">
                  <a:moveTo>
                    <a:pt x="13385" y="7636"/>
                  </a:moveTo>
                  <a:lnTo>
                    <a:pt x="13430" y="7681"/>
                  </a:lnTo>
                  <a:lnTo>
                    <a:pt x="13655" y="10421"/>
                  </a:lnTo>
                  <a:lnTo>
                    <a:pt x="13655" y="10465"/>
                  </a:lnTo>
                  <a:lnTo>
                    <a:pt x="13610" y="10465"/>
                  </a:lnTo>
                  <a:lnTo>
                    <a:pt x="13610" y="10690"/>
                  </a:lnTo>
                  <a:lnTo>
                    <a:pt x="13565" y="10421"/>
                  </a:lnTo>
                  <a:lnTo>
                    <a:pt x="13296" y="7681"/>
                  </a:lnTo>
                  <a:lnTo>
                    <a:pt x="13340" y="7636"/>
                  </a:lnTo>
                  <a:close/>
                  <a:moveTo>
                    <a:pt x="11095" y="12711"/>
                  </a:moveTo>
                  <a:lnTo>
                    <a:pt x="12038" y="17113"/>
                  </a:lnTo>
                  <a:lnTo>
                    <a:pt x="11993" y="17158"/>
                  </a:lnTo>
                  <a:lnTo>
                    <a:pt x="11948" y="17158"/>
                  </a:lnTo>
                  <a:lnTo>
                    <a:pt x="10960" y="12756"/>
                  </a:lnTo>
                  <a:lnTo>
                    <a:pt x="11005" y="12711"/>
                  </a:lnTo>
                  <a:close/>
                  <a:moveTo>
                    <a:pt x="6154" y="13744"/>
                  </a:moveTo>
                  <a:lnTo>
                    <a:pt x="6199" y="13789"/>
                  </a:lnTo>
                  <a:lnTo>
                    <a:pt x="6289" y="15271"/>
                  </a:lnTo>
                  <a:lnTo>
                    <a:pt x="6513" y="16754"/>
                  </a:lnTo>
                  <a:lnTo>
                    <a:pt x="6873" y="18191"/>
                  </a:lnTo>
                  <a:lnTo>
                    <a:pt x="7277" y="19628"/>
                  </a:lnTo>
                  <a:lnTo>
                    <a:pt x="7816" y="21021"/>
                  </a:lnTo>
                  <a:lnTo>
                    <a:pt x="8400" y="22368"/>
                  </a:lnTo>
                  <a:lnTo>
                    <a:pt x="9118" y="23670"/>
                  </a:lnTo>
                  <a:lnTo>
                    <a:pt x="9882" y="24928"/>
                  </a:lnTo>
                  <a:lnTo>
                    <a:pt x="9882" y="25018"/>
                  </a:lnTo>
                  <a:lnTo>
                    <a:pt x="9792" y="24973"/>
                  </a:lnTo>
                  <a:lnTo>
                    <a:pt x="9029" y="23715"/>
                  </a:lnTo>
                  <a:lnTo>
                    <a:pt x="8310" y="22413"/>
                  </a:lnTo>
                  <a:lnTo>
                    <a:pt x="7726" y="21065"/>
                  </a:lnTo>
                  <a:lnTo>
                    <a:pt x="7187" y="19628"/>
                  </a:lnTo>
                  <a:lnTo>
                    <a:pt x="6783" y="18236"/>
                  </a:lnTo>
                  <a:lnTo>
                    <a:pt x="6423" y="16754"/>
                  </a:lnTo>
                  <a:lnTo>
                    <a:pt x="6199" y="15271"/>
                  </a:lnTo>
                  <a:lnTo>
                    <a:pt x="6064" y="13789"/>
                  </a:lnTo>
                  <a:lnTo>
                    <a:pt x="6109" y="13744"/>
                  </a:lnTo>
                  <a:close/>
                  <a:moveTo>
                    <a:pt x="6468" y="23356"/>
                  </a:moveTo>
                  <a:lnTo>
                    <a:pt x="8579" y="26725"/>
                  </a:lnTo>
                  <a:lnTo>
                    <a:pt x="8579" y="26770"/>
                  </a:lnTo>
                  <a:lnTo>
                    <a:pt x="8534" y="26815"/>
                  </a:lnTo>
                  <a:lnTo>
                    <a:pt x="8669" y="26994"/>
                  </a:lnTo>
                  <a:lnTo>
                    <a:pt x="8490" y="26815"/>
                  </a:lnTo>
                  <a:lnTo>
                    <a:pt x="6379" y="23446"/>
                  </a:lnTo>
                  <a:lnTo>
                    <a:pt x="6379" y="23401"/>
                  </a:lnTo>
                  <a:lnTo>
                    <a:pt x="6423" y="23356"/>
                  </a:lnTo>
                  <a:close/>
                  <a:moveTo>
                    <a:pt x="7322" y="28701"/>
                  </a:moveTo>
                  <a:lnTo>
                    <a:pt x="7322" y="28746"/>
                  </a:lnTo>
                  <a:lnTo>
                    <a:pt x="7996" y="29689"/>
                  </a:lnTo>
                  <a:lnTo>
                    <a:pt x="7996" y="29734"/>
                  </a:lnTo>
                  <a:lnTo>
                    <a:pt x="8085" y="29914"/>
                  </a:lnTo>
                  <a:lnTo>
                    <a:pt x="7906" y="29734"/>
                  </a:lnTo>
                  <a:lnTo>
                    <a:pt x="7232" y="28791"/>
                  </a:lnTo>
                  <a:lnTo>
                    <a:pt x="7232" y="28746"/>
                  </a:lnTo>
                  <a:lnTo>
                    <a:pt x="7277" y="28746"/>
                  </a:lnTo>
                  <a:lnTo>
                    <a:pt x="7322" y="28701"/>
                  </a:lnTo>
                  <a:close/>
                  <a:moveTo>
                    <a:pt x="2830" y="26410"/>
                  </a:moveTo>
                  <a:lnTo>
                    <a:pt x="2875" y="26455"/>
                  </a:lnTo>
                  <a:lnTo>
                    <a:pt x="3235" y="27578"/>
                  </a:lnTo>
                  <a:lnTo>
                    <a:pt x="3639" y="28701"/>
                  </a:lnTo>
                  <a:lnTo>
                    <a:pt x="4133" y="29824"/>
                  </a:lnTo>
                  <a:lnTo>
                    <a:pt x="4672" y="30902"/>
                  </a:lnTo>
                  <a:lnTo>
                    <a:pt x="5256" y="31980"/>
                  </a:lnTo>
                  <a:lnTo>
                    <a:pt x="5884" y="32968"/>
                  </a:lnTo>
                  <a:lnTo>
                    <a:pt x="6558" y="33956"/>
                  </a:lnTo>
                  <a:lnTo>
                    <a:pt x="7322" y="34899"/>
                  </a:lnTo>
                  <a:lnTo>
                    <a:pt x="7322" y="34944"/>
                  </a:lnTo>
                  <a:lnTo>
                    <a:pt x="7277" y="34989"/>
                  </a:lnTo>
                  <a:lnTo>
                    <a:pt x="7412" y="35124"/>
                  </a:lnTo>
                  <a:lnTo>
                    <a:pt x="7232" y="34989"/>
                  </a:lnTo>
                  <a:lnTo>
                    <a:pt x="6468" y="34046"/>
                  </a:lnTo>
                  <a:lnTo>
                    <a:pt x="5795" y="33058"/>
                  </a:lnTo>
                  <a:lnTo>
                    <a:pt x="5166" y="32025"/>
                  </a:lnTo>
                  <a:lnTo>
                    <a:pt x="4582" y="30947"/>
                  </a:lnTo>
                  <a:lnTo>
                    <a:pt x="4043" y="29869"/>
                  </a:lnTo>
                  <a:lnTo>
                    <a:pt x="3549" y="28746"/>
                  </a:lnTo>
                  <a:lnTo>
                    <a:pt x="3145" y="27623"/>
                  </a:lnTo>
                  <a:lnTo>
                    <a:pt x="2785" y="26455"/>
                  </a:lnTo>
                  <a:lnTo>
                    <a:pt x="2561" y="26545"/>
                  </a:lnTo>
                  <a:lnTo>
                    <a:pt x="2785" y="26410"/>
                  </a:lnTo>
                  <a:close/>
                  <a:moveTo>
                    <a:pt x="4807" y="35169"/>
                  </a:moveTo>
                  <a:lnTo>
                    <a:pt x="4851" y="35214"/>
                  </a:lnTo>
                  <a:lnTo>
                    <a:pt x="5076" y="35618"/>
                  </a:lnTo>
                  <a:lnTo>
                    <a:pt x="5346" y="35977"/>
                  </a:lnTo>
                  <a:lnTo>
                    <a:pt x="5660" y="36292"/>
                  </a:lnTo>
                  <a:lnTo>
                    <a:pt x="6019" y="36606"/>
                  </a:lnTo>
                  <a:lnTo>
                    <a:pt x="6019" y="36696"/>
                  </a:lnTo>
                  <a:lnTo>
                    <a:pt x="6199" y="36831"/>
                  </a:lnTo>
                  <a:lnTo>
                    <a:pt x="6199" y="36831"/>
                  </a:lnTo>
                  <a:lnTo>
                    <a:pt x="5974" y="36696"/>
                  </a:lnTo>
                  <a:lnTo>
                    <a:pt x="5615" y="36381"/>
                  </a:lnTo>
                  <a:lnTo>
                    <a:pt x="5301" y="36022"/>
                  </a:lnTo>
                  <a:lnTo>
                    <a:pt x="4986" y="35663"/>
                  </a:lnTo>
                  <a:lnTo>
                    <a:pt x="4762" y="35259"/>
                  </a:lnTo>
                  <a:lnTo>
                    <a:pt x="4762" y="35169"/>
                  </a:lnTo>
                  <a:close/>
                  <a:moveTo>
                    <a:pt x="18551" y="0"/>
                  </a:moveTo>
                  <a:lnTo>
                    <a:pt x="18236" y="225"/>
                  </a:lnTo>
                  <a:lnTo>
                    <a:pt x="17203" y="899"/>
                  </a:lnTo>
                  <a:lnTo>
                    <a:pt x="16215" y="1662"/>
                  </a:lnTo>
                  <a:lnTo>
                    <a:pt x="15227" y="2471"/>
                  </a:lnTo>
                  <a:lnTo>
                    <a:pt x="14239" y="3279"/>
                  </a:lnTo>
                  <a:lnTo>
                    <a:pt x="13251" y="4132"/>
                  </a:lnTo>
                  <a:lnTo>
                    <a:pt x="12352" y="4986"/>
                  </a:lnTo>
                  <a:lnTo>
                    <a:pt x="10601" y="6693"/>
                  </a:lnTo>
                  <a:lnTo>
                    <a:pt x="9118" y="8220"/>
                  </a:lnTo>
                  <a:lnTo>
                    <a:pt x="7861" y="9567"/>
                  </a:lnTo>
                  <a:lnTo>
                    <a:pt x="6513" y="11049"/>
                  </a:lnTo>
                  <a:lnTo>
                    <a:pt x="6289" y="11274"/>
                  </a:lnTo>
                  <a:lnTo>
                    <a:pt x="6019" y="11364"/>
                  </a:lnTo>
                  <a:lnTo>
                    <a:pt x="5795" y="11409"/>
                  </a:lnTo>
                  <a:lnTo>
                    <a:pt x="5570" y="11364"/>
                  </a:lnTo>
                  <a:lnTo>
                    <a:pt x="5435" y="11364"/>
                  </a:lnTo>
                  <a:lnTo>
                    <a:pt x="5390" y="11454"/>
                  </a:lnTo>
                  <a:lnTo>
                    <a:pt x="4537" y="12532"/>
                  </a:lnTo>
                  <a:lnTo>
                    <a:pt x="3773" y="13610"/>
                  </a:lnTo>
                  <a:lnTo>
                    <a:pt x="3145" y="14687"/>
                  </a:lnTo>
                  <a:lnTo>
                    <a:pt x="2651" y="15721"/>
                  </a:lnTo>
                  <a:lnTo>
                    <a:pt x="2201" y="16754"/>
                  </a:lnTo>
                  <a:lnTo>
                    <a:pt x="1842" y="17787"/>
                  </a:lnTo>
                  <a:lnTo>
                    <a:pt x="1528" y="18775"/>
                  </a:lnTo>
                  <a:lnTo>
                    <a:pt x="1348" y="19718"/>
                  </a:lnTo>
                  <a:lnTo>
                    <a:pt x="1168" y="20616"/>
                  </a:lnTo>
                  <a:lnTo>
                    <a:pt x="1079" y="21470"/>
                  </a:lnTo>
                  <a:lnTo>
                    <a:pt x="989" y="22323"/>
                  </a:lnTo>
                  <a:lnTo>
                    <a:pt x="944" y="23042"/>
                  </a:lnTo>
                  <a:lnTo>
                    <a:pt x="989" y="24344"/>
                  </a:lnTo>
                  <a:lnTo>
                    <a:pt x="1034" y="25377"/>
                  </a:lnTo>
                  <a:lnTo>
                    <a:pt x="1034" y="26096"/>
                  </a:lnTo>
                  <a:lnTo>
                    <a:pt x="1034" y="26320"/>
                  </a:lnTo>
                  <a:lnTo>
                    <a:pt x="944" y="26500"/>
                  </a:lnTo>
                  <a:lnTo>
                    <a:pt x="809" y="26680"/>
                  </a:lnTo>
                  <a:lnTo>
                    <a:pt x="585" y="26859"/>
                  </a:lnTo>
                  <a:lnTo>
                    <a:pt x="405" y="26949"/>
                  </a:lnTo>
                  <a:lnTo>
                    <a:pt x="225" y="26994"/>
                  </a:lnTo>
                  <a:lnTo>
                    <a:pt x="90" y="27039"/>
                  </a:lnTo>
                  <a:lnTo>
                    <a:pt x="90" y="27174"/>
                  </a:lnTo>
                  <a:lnTo>
                    <a:pt x="46" y="27848"/>
                  </a:lnTo>
                  <a:lnTo>
                    <a:pt x="1" y="28521"/>
                  </a:lnTo>
                  <a:lnTo>
                    <a:pt x="46" y="29195"/>
                  </a:lnTo>
                  <a:lnTo>
                    <a:pt x="90" y="29824"/>
                  </a:lnTo>
                  <a:lnTo>
                    <a:pt x="180" y="30453"/>
                  </a:lnTo>
                  <a:lnTo>
                    <a:pt x="315" y="31037"/>
                  </a:lnTo>
                  <a:lnTo>
                    <a:pt x="450" y="31620"/>
                  </a:lnTo>
                  <a:lnTo>
                    <a:pt x="629" y="32204"/>
                  </a:lnTo>
                  <a:lnTo>
                    <a:pt x="809" y="32743"/>
                  </a:lnTo>
                  <a:lnTo>
                    <a:pt x="1034" y="33282"/>
                  </a:lnTo>
                  <a:lnTo>
                    <a:pt x="1573" y="34270"/>
                  </a:lnTo>
                  <a:lnTo>
                    <a:pt x="2112" y="35214"/>
                  </a:lnTo>
                  <a:lnTo>
                    <a:pt x="2740" y="36067"/>
                  </a:lnTo>
                  <a:lnTo>
                    <a:pt x="3369" y="36831"/>
                  </a:lnTo>
                  <a:lnTo>
                    <a:pt x="3998" y="37504"/>
                  </a:lnTo>
                  <a:lnTo>
                    <a:pt x="4627" y="38133"/>
                  </a:lnTo>
                  <a:lnTo>
                    <a:pt x="5256" y="38672"/>
                  </a:lnTo>
                  <a:lnTo>
                    <a:pt x="5795" y="39121"/>
                  </a:lnTo>
                  <a:lnTo>
                    <a:pt x="6289" y="39481"/>
                  </a:lnTo>
                  <a:lnTo>
                    <a:pt x="7007" y="39975"/>
                  </a:lnTo>
                  <a:lnTo>
                    <a:pt x="7232" y="40109"/>
                  </a:lnTo>
                  <a:lnTo>
                    <a:pt x="7277" y="39840"/>
                  </a:lnTo>
                  <a:lnTo>
                    <a:pt x="9118" y="34585"/>
                  </a:lnTo>
                  <a:lnTo>
                    <a:pt x="10870" y="29330"/>
                  </a:lnTo>
                  <a:lnTo>
                    <a:pt x="12622" y="24075"/>
                  </a:lnTo>
                  <a:lnTo>
                    <a:pt x="14329" y="18865"/>
                  </a:lnTo>
                  <a:lnTo>
                    <a:pt x="15676" y="14687"/>
                  </a:lnTo>
                  <a:lnTo>
                    <a:pt x="16350" y="12442"/>
                  </a:lnTo>
                  <a:lnTo>
                    <a:pt x="16979" y="10106"/>
                  </a:lnTo>
                  <a:lnTo>
                    <a:pt x="17518" y="7726"/>
                  </a:lnTo>
                  <a:lnTo>
                    <a:pt x="17742" y="6558"/>
                  </a:lnTo>
                  <a:lnTo>
                    <a:pt x="17967" y="5300"/>
                  </a:lnTo>
                  <a:lnTo>
                    <a:pt x="18191" y="4088"/>
                  </a:lnTo>
                  <a:lnTo>
                    <a:pt x="18326" y="2875"/>
                  </a:lnTo>
                  <a:lnTo>
                    <a:pt x="18461" y="1617"/>
                  </a:lnTo>
                  <a:lnTo>
                    <a:pt x="18551" y="404"/>
                  </a:lnTo>
                  <a:lnTo>
                    <a:pt x="18551" y="0"/>
                  </a:lnTo>
                  <a:close/>
                </a:path>
              </a:pathLst>
            </a:custGeom>
            <a:solidFill>
              <a:srgbClr val="9AC4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622;p59">
              <a:extLst>
                <a:ext uri="{FF2B5EF4-FFF2-40B4-BE49-F238E27FC236}">
                  <a16:creationId xmlns:a16="http://schemas.microsoft.com/office/drawing/2014/main" id="{515F4195-3184-492E-8833-6AA1EEF0A7E4}"/>
                </a:ext>
              </a:extLst>
            </p:cNvPr>
            <p:cNvSpPr/>
            <p:nvPr/>
          </p:nvSpPr>
          <p:spPr>
            <a:xfrm>
              <a:off x="6577875" y="3000100"/>
              <a:ext cx="413250" cy="988150"/>
            </a:xfrm>
            <a:custGeom>
              <a:avLst/>
              <a:gdLst/>
              <a:ahLst/>
              <a:cxnLst/>
              <a:rect l="l" t="t" r="r" b="b"/>
              <a:pathLst>
                <a:path w="16530" h="39526" extrusionOk="0">
                  <a:moveTo>
                    <a:pt x="11858" y="6917"/>
                  </a:moveTo>
                  <a:lnTo>
                    <a:pt x="11858" y="6962"/>
                  </a:lnTo>
                  <a:lnTo>
                    <a:pt x="11858" y="7007"/>
                  </a:lnTo>
                  <a:lnTo>
                    <a:pt x="11634" y="7860"/>
                  </a:lnTo>
                  <a:lnTo>
                    <a:pt x="11589" y="7905"/>
                  </a:lnTo>
                  <a:lnTo>
                    <a:pt x="11544" y="7860"/>
                  </a:lnTo>
                  <a:lnTo>
                    <a:pt x="11544" y="7815"/>
                  </a:lnTo>
                  <a:lnTo>
                    <a:pt x="11769" y="6962"/>
                  </a:lnTo>
                  <a:lnTo>
                    <a:pt x="11813" y="6962"/>
                  </a:lnTo>
                  <a:lnTo>
                    <a:pt x="11858" y="6917"/>
                  </a:lnTo>
                  <a:close/>
                  <a:moveTo>
                    <a:pt x="11858" y="10241"/>
                  </a:moveTo>
                  <a:lnTo>
                    <a:pt x="11903" y="10286"/>
                  </a:lnTo>
                  <a:lnTo>
                    <a:pt x="11230" y="11768"/>
                  </a:lnTo>
                  <a:lnTo>
                    <a:pt x="11409" y="11858"/>
                  </a:lnTo>
                  <a:lnTo>
                    <a:pt x="11140" y="11813"/>
                  </a:lnTo>
                  <a:lnTo>
                    <a:pt x="11140" y="11768"/>
                  </a:lnTo>
                  <a:lnTo>
                    <a:pt x="11813" y="10241"/>
                  </a:lnTo>
                  <a:close/>
                  <a:moveTo>
                    <a:pt x="12308" y="13789"/>
                  </a:moveTo>
                  <a:lnTo>
                    <a:pt x="12308" y="13879"/>
                  </a:lnTo>
                  <a:lnTo>
                    <a:pt x="9882" y="17248"/>
                  </a:lnTo>
                  <a:lnTo>
                    <a:pt x="10017" y="17337"/>
                  </a:lnTo>
                  <a:lnTo>
                    <a:pt x="9792" y="17248"/>
                  </a:lnTo>
                  <a:lnTo>
                    <a:pt x="9747" y="17203"/>
                  </a:lnTo>
                  <a:lnTo>
                    <a:pt x="9792" y="17158"/>
                  </a:lnTo>
                  <a:lnTo>
                    <a:pt x="12218" y="13834"/>
                  </a:lnTo>
                  <a:lnTo>
                    <a:pt x="12308" y="13789"/>
                  </a:lnTo>
                  <a:close/>
                  <a:moveTo>
                    <a:pt x="14149" y="17113"/>
                  </a:moveTo>
                  <a:lnTo>
                    <a:pt x="14149" y="17158"/>
                  </a:lnTo>
                  <a:lnTo>
                    <a:pt x="13385" y="18281"/>
                  </a:lnTo>
                  <a:lnTo>
                    <a:pt x="12577" y="19404"/>
                  </a:lnTo>
                  <a:lnTo>
                    <a:pt x="11724" y="20437"/>
                  </a:lnTo>
                  <a:lnTo>
                    <a:pt x="10825" y="21470"/>
                  </a:lnTo>
                  <a:lnTo>
                    <a:pt x="9837" y="22413"/>
                  </a:lnTo>
                  <a:lnTo>
                    <a:pt x="8849" y="23356"/>
                  </a:lnTo>
                  <a:lnTo>
                    <a:pt x="7816" y="24209"/>
                  </a:lnTo>
                  <a:lnTo>
                    <a:pt x="6738" y="25063"/>
                  </a:lnTo>
                  <a:lnTo>
                    <a:pt x="6873" y="25198"/>
                  </a:lnTo>
                  <a:lnTo>
                    <a:pt x="6648" y="25018"/>
                  </a:lnTo>
                  <a:lnTo>
                    <a:pt x="6693" y="24973"/>
                  </a:lnTo>
                  <a:lnTo>
                    <a:pt x="7771" y="24120"/>
                  </a:lnTo>
                  <a:lnTo>
                    <a:pt x="8804" y="23266"/>
                  </a:lnTo>
                  <a:lnTo>
                    <a:pt x="9792" y="22368"/>
                  </a:lnTo>
                  <a:lnTo>
                    <a:pt x="10736" y="21380"/>
                  </a:lnTo>
                  <a:lnTo>
                    <a:pt x="11634" y="20392"/>
                  </a:lnTo>
                  <a:lnTo>
                    <a:pt x="12487" y="19314"/>
                  </a:lnTo>
                  <a:lnTo>
                    <a:pt x="13296" y="18236"/>
                  </a:lnTo>
                  <a:lnTo>
                    <a:pt x="14059" y="17113"/>
                  </a:lnTo>
                  <a:close/>
                  <a:moveTo>
                    <a:pt x="8445" y="26186"/>
                  </a:moveTo>
                  <a:lnTo>
                    <a:pt x="8490" y="26231"/>
                  </a:lnTo>
                  <a:lnTo>
                    <a:pt x="8445" y="26276"/>
                  </a:lnTo>
                  <a:lnTo>
                    <a:pt x="6783" y="27219"/>
                  </a:lnTo>
                  <a:lnTo>
                    <a:pt x="6873" y="27398"/>
                  </a:lnTo>
                  <a:lnTo>
                    <a:pt x="6873" y="27398"/>
                  </a:lnTo>
                  <a:lnTo>
                    <a:pt x="6693" y="27219"/>
                  </a:lnTo>
                  <a:lnTo>
                    <a:pt x="6693" y="27174"/>
                  </a:lnTo>
                  <a:lnTo>
                    <a:pt x="6693" y="27129"/>
                  </a:lnTo>
                  <a:lnTo>
                    <a:pt x="8400" y="26186"/>
                  </a:lnTo>
                  <a:close/>
                  <a:moveTo>
                    <a:pt x="6783" y="30183"/>
                  </a:moveTo>
                  <a:lnTo>
                    <a:pt x="6783" y="30228"/>
                  </a:lnTo>
                  <a:lnTo>
                    <a:pt x="6738" y="30273"/>
                  </a:lnTo>
                  <a:lnTo>
                    <a:pt x="6064" y="30632"/>
                  </a:lnTo>
                  <a:lnTo>
                    <a:pt x="5975" y="30632"/>
                  </a:lnTo>
                  <a:lnTo>
                    <a:pt x="5975" y="30587"/>
                  </a:lnTo>
                  <a:lnTo>
                    <a:pt x="6019" y="30542"/>
                  </a:lnTo>
                  <a:lnTo>
                    <a:pt x="6693" y="30183"/>
                  </a:lnTo>
                  <a:close/>
                  <a:moveTo>
                    <a:pt x="10017" y="30812"/>
                  </a:moveTo>
                  <a:lnTo>
                    <a:pt x="10017" y="30857"/>
                  </a:lnTo>
                  <a:lnTo>
                    <a:pt x="10017" y="30902"/>
                  </a:lnTo>
                  <a:lnTo>
                    <a:pt x="9298" y="31576"/>
                  </a:lnTo>
                  <a:lnTo>
                    <a:pt x="8535" y="32159"/>
                  </a:lnTo>
                  <a:lnTo>
                    <a:pt x="7771" y="32743"/>
                  </a:lnTo>
                  <a:lnTo>
                    <a:pt x="6963" y="33282"/>
                  </a:lnTo>
                  <a:lnTo>
                    <a:pt x="6109" y="33731"/>
                  </a:lnTo>
                  <a:lnTo>
                    <a:pt x="5256" y="34181"/>
                  </a:lnTo>
                  <a:lnTo>
                    <a:pt x="4358" y="34585"/>
                  </a:lnTo>
                  <a:lnTo>
                    <a:pt x="3414" y="34899"/>
                  </a:lnTo>
                  <a:lnTo>
                    <a:pt x="3504" y="35079"/>
                  </a:lnTo>
                  <a:lnTo>
                    <a:pt x="3369" y="34854"/>
                  </a:lnTo>
                  <a:lnTo>
                    <a:pt x="3414" y="34809"/>
                  </a:lnTo>
                  <a:lnTo>
                    <a:pt x="4313" y="34450"/>
                  </a:lnTo>
                  <a:lnTo>
                    <a:pt x="5211" y="34091"/>
                  </a:lnTo>
                  <a:lnTo>
                    <a:pt x="6064" y="33642"/>
                  </a:lnTo>
                  <a:lnTo>
                    <a:pt x="6918" y="33192"/>
                  </a:lnTo>
                  <a:lnTo>
                    <a:pt x="7726" y="32653"/>
                  </a:lnTo>
                  <a:lnTo>
                    <a:pt x="8490" y="32115"/>
                  </a:lnTo>
                  <a:lnTo>
                    <a:pt x="9253" y="31486"/>
                  </a:lnTo>
                  <a:lnTo>
                    <a:pt x="9972" y="30857"/>
                  </a:lnTo>
                  <a:lnTo>
                    <a:pt x="10017" y="30812"/>
                  </a:lnTo>
                  <a:close/>
                  <a:moveTo>
                    <a:pt x="5121" y="36292"/>
                  </a:moveTo>
                  <a:lnTo>
                    <a:pt x="4941" y="36471"/>
                  </a:lnTo>
                  <a:lnTo>
                    <a:pt x="4492" y="36741"/>
                  </a:lnTo>
                  <a:lnTo>
                    <a:pt x="3998" y="36965"/>
                  </a:lnTo>
                  <a:lnTo>
                    <a:pt x="3549" y="37145"/>
                  </a:lnTo>
                  <a:lnTo>
                    <a:pt x="3010" y="37235"/>
                  </a:lnTo>
                  <a:lnTo>
                    <a:pt x="2965" y="37190"/>
                  </a:lnTo>
                  <a:lnTo>
                    <a:pt x="3010" y="37100"/>
                  </a:lnTo>
                  <a:lnTo>
                    <a:pt x="3504" y="37010"/>
                  </a:lnTo>
                  <a:lnTo>
                    <a:pt x="3998" y="36876"/>
                  </a:lnTo>
                  <a:lnTo>
                    <a:pt x="4447" y="36651"/>
                  </a:lnTo>
                  <a:lnTo>
                    <a:pt x="4852" y="36381"/>
                  </a:lnTo>
                  <a:lnTo>
                    <a:pt x="4897" y="36381"/>
                  </a:lnTo>
                  <a:lnTo>
                    <a:pt x="4941" y="36426"/>
                  </a:lnTo>
                  <a:lnTo>
                    <a:pt x="5121" y="36292"/>
                  </a:lnTo>
                  <a:close/>
                  <a:moveTo>
                    <a:pt x="11319" y="0"/>
                  </a:moveTo>
                  <a:lnTo>
                    <a:pt x="11274" y="809"/>
                  </a:lnTo>
                  <a:lnTo>
                    <a:pt x="11140" y="1976"/>
                  </a:lnTo>
                  <a:lnTo>
                    <a:pt x="11005" y="3144"/>
                  </a:lnTo>
                  <a:lnTo>
                    <a:pt x="10825" y="4357"/>
                  </a:lnTo>
                  <a:lnTo>
                    <a:pt x="10646" y="5480"/>
                  </a:lnTo>
                  <a:lnTo>
                    <a:pt x="10152" y="7815"/>
                  </a:lnTo>
                  <a:lnTo>
                    <a:pt x="9613" y="10061"/>
                  </a:lnTo>
                  <a:lnTo>
                    <a:pt x="9029" y="12262"/>
                  </a:lnTo>
                  <a:lnTo>
                    <a:pt x="8400" y="14373"/>
                  </a:lnTo>
                  <a:lnTo>
                    <a:pt x="7142" y="18370"/>
                  </a:lnTo>
                  <a:lnTo>
                    <a:pt x="5436" y="23581"/>
                  </a:lnTo>
                  <a:lnTo>
                    <a:pt x="3684" y="28791"/>
                  </a:lnTo>
                  <a:lnTo>
                    <a:pt x="1887" y="34046"/>
                  </a:lnTo>
                  <a:lnTo>
                    <a:pt x="91" y="39256"/>
                  </a:lnTo>
                  <a:lnTo>
                    <a:pt x="1" y="39526"/>
                  </a:lnTo>
                  <a:lnTo>
                    <a:pt x="315" y="39526"/>
                  </a:lnTo>
                  <a:lnTo>
                    <a:pt x="1303" y="39481"/>
                  </a:lnTo>
                  <a:lnTo>
                    <a:pt x="1977" y="39391"/>
                  </a:lnTo>
                  <a:lnTo>
                    <a:pt x="2696" y="39256"/>
                  </a:lnTo>
                  <a:lnTo>
                    <a:pt x="3504" y="39121"/>
                  </a:lnTo>
                  <a:lnTo>
                    <a:pt x="4358" y="38897"/>
                  </a:lnTo>
                  <a:lnTo>
                    <a:pt x="5256" y="38627"/>
                  </a:lnTo>
                  <a:lnTo>
                    <a:pt x="6154" y="38268"/>
                  </a:lnTo>
                  <a:lnTo>
                    <a:pt x="7052" y="37864"/>
                  </a:lnTo>
                  <a:lnTo>
                    <a:pt x="7996" y="37370"/>
                  </a:lnTo>
                  <a:lnTo>
                    <a:pt x="8894" y="36786"/>
                  </a:lnTo>
                  <a:lnTo>
                    <a:pt x="9747" y="36067"/>
                  </a:lnTo>
                  <a:lnTo>
                    <a:pt x="10152" y="35708"/>
                  </a:lnTo>
                  <a:lnTo>
                    <a:pt x="10556" y="35303"/>
                  </a:lnTo>
                  <a:lnTo>
                    <a:pt x="10960" y="34854"/>
                  </a:lnTo>
                  <a:lnTo>
                    <a:pt x="11319" y="34405"/>
                  </a:lnTo>
                  <a:lnTo>
                    <a:pt x="11679" y="33911"/>
                  </a:lnTo>
                  <a:lnTo>
                    <a:pt x="12038" y="33372"/>
                  </a:lnTo>
                  <a:lnTo>
                    <a:pt x="12352" y="32788"/>
                  </a:lnTo>
                  <a:lnTo>
                    <a:pt x="12622" y="32204"/>
                  </a:lnTo>
                  <a:lnTo>
                    <a:pt x="12712" y="32070"/>
                  </a:lnTo>
                  <a:lnTo>
                    <a:pt x="12577" y="31980"/>
                  </a:lnTo>
                  <a:lnTo>
                    <a:pt x="12487" y="31845"/>
                  </a:lnTo>
                  <a:lnTo>
                    <a:pt x="12352" y="31665"/>
                  </a:lnTo>
                  <a:lnTo>
                    <a:pt x="12263" y="31441"/>
                  </a:lnTo>
                  <a:lnTo>
                    <a:pt x="12263" y="31171"/>
                  </a:lnTo>
                  <a:lnTo>
                    <a:pt x="12263" y="30992"/>
                  </a:lnTo>
                  <a:lnTo>
                    <a:pt x="12352" y="30812"/>
                  </a:lnTo>
                  <a:lnTo>
                    <a:pt x="12802" y="30183"/>
                  </a:lnTo>
                  <a:lnTo>
                    <a:pt x="13341" y="29330"/>
                  </a:lnTo>
                  <a:lnTo>
                    <a:pt x="14059" y="28252"/>
                  </a:lnTo>
                  <a:lnTo>
                    <a:pt x="14419" y="27578"/>
                  </a:lnTo>
                  <a:lnTo>
                    <a:pt x="14778" y="26859"/>
                  </a:lnTo>
                  <a:lnTo>
                    <a:pt x="15137" y="26051"/>
                  </a:lnTo>
                  <a:lnTo>
                    <a:pt x="15452" y="25198"/>
                  </a:lnTo>
                  <a:lnTo>
                    <a:pt x="15766" y="24299"/>
                  </a:lnTo>
                  <a:lnTo>
                    <a:pt x="16035" y="23311"/>
                  </a:lnTo>
                  <a:lnTo>
                    <a:pt x="16260" y="22233"/>
                  </a:lnTo>
                  <a:lnTo>
                    <a:pt x="16440" y="21110"/>
                  </a:lnTo>
                  <a:lnTo>
                    <a:pt x="16530" y="19943"/>
                  </a:lnTo>
                  <a:lnTo>
                    <a:pt x="16530" y="18685"/>
                  </a:lnTo>
                  <a:lnTo>
                    <a:pt x="16485" y="17382"/>
                  </a:lnTo>
                  <a:lnTo>
                    <a:pt x="16305" y="16035"/>
                  </a:lnTo>
                  <a:lnTo>
                    <a:pt x="16305" y="15900"/>
                  </a:lnTo>
                  <a:lnTo>
                    <a:pt x="16170" y="15855"/>
                  </a:lnTo>
                  <a:lnTo>
                    <a:pt x="15991" y="15765"/>
                  </a:lnTo>
                  <a:lnTo>
                    <a:pt x="15811" y="15631"/>
                  </a:lnTo>
                  <a:lnTo>
                    <a:pt x="15631" y="15406"/>
                  </a:lnTo>
                  <a:lnTo>
                    <a:pt x="15541" y="15137"/>
                  </a:lnTo>
                  <a:lnTo>
                    <a:pt x="15182" y="13071"/>
                  </a:lnTo>
                  <a:lnTo>
                    <a:pt x="14823" y="11409"/>
                  </a:lnTo>
                  <a:lnTo>
                    <a:pt x="14374" y="9477"/>
                  </a:lnTo>
                  <a:lnTo>
                    <a:pt x="13835" y="7366"/>
                  </a:lnTo>
                  <a:lnTo>
                    <a:pt x="13206" y="5121"/>
                  </a:lnTo>
                  <a:lnTo>
                    <a:pt x="12847" y="3998"/>
                  </a:lnTo>
                  <a:lnTo>
                    <a:pt x="12487" y="2920"/>
                  </a:lnTo>
                  <a:lnTo>
                    <a:pt x="12083" y="1797"/>
                  </a:lnTo>
                  <a:lnTo>
                    <a:pt x="11634" y="764"/>
                  </a:lnTo>
                  <a:lnTo>
                    <a:pt x="11319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623;p59">
              <a:extLst>
                <a:ext uri="{FF2B5EF4-FFF2-40B4-BE49-F238E27FC236}">
                  <a16:creationId xmlns:a16="http://schemas.microsoft.com/office/drawing/2014/main" id="{7FE78DCA-692C-4350-A7A4-F44C448C1502}"/>
                </a:ext>
              </a:extLst>
            </p:cNvPr>
            <p:cNvSpPr/>
            <p:nvPr/>
          </p:nvSpPr>
          <p:spPr>
            <a:xfrm>
              <a:off x="6370150" y="2960800"/>
              <a:ext cx="505325" cy="1053275"/>
            </a:xfrm>
            <a:custGeom>
              <a:avLst/>
              <a:gdLst/>
              <a:ahLst/>
              <a:cxnLst/>
              <a:rect l="l" t="t" r="r" b="b"/>
              <a:pathLst>
                <a:path w="20213" h="42131" extrusionOk="0">
                  <a:moveTo>
                    <a:pt x="19404" y="0"/>
                  </a:moveTo>
                  <a:lnTo>
                    <a:pt x="19314" y="45"/>
                  </a:lnTo>
                  <a:lnTo>
                    <a:pt x="19179" y="90"/>
                  </a:lnTo>
                  <a:lnTo>
                    <a:pt x="18146" y="764"/>
                  </a:lnTo>
                  <a:lnTo>
                    <a:pt x="17113" y="1482"/>
                  </a:lnTo>
                  <a:lnTo>
                    <a:pt x="16080" y="2291"/>
                  </a:lnTo>
                  <a:lnTo>
                    <a:pt x="15092" y="3144"/>
                  </a:lnTo>
                  <a:lnTo>
                    <a:pt x="14104" y="3998"/>
                  </a:lnTo>
                  <a:lnTo>
                    <a:pt x="13116" y="4851"/>
                  </a:lnTo>
                  <a:lnTo>
                    <a:pt x="11319" y="6558"/>
                  </a:lnTo>
                  <a:lnTo>
                    <a:pt x="9747" y="8175"/>
                  </a:lnTo>
                  <a:lnTo>
                    <a:pt x="8400" y="9612"/>
                  </a:lnTo>
                  <a:lnTo>
                    <a:pt x="6738" y="11409"/>
                  </a:lnTo>
                  <a:lnTo>
                    <a:pt x="6513" y="11319"/>
                  </a:lnTo>
                  <a:lnTo>
                    <a:pt x="6289" y="11319"/>
                  </a:lnTo>
                  <a:lnTo>
                    <a:pt x="6064" y="11409"/>
                  </a:lnTo>
                  <a:lnTo>
                    <a:pt x="5839" y="11543"/>
                  </a:lnTo>
                  <a:lnTo>
                    <a:pt x="4896" y="12711"/>
                  </a:lnTo>
                  <a:lnTo>
                    <a:pt x="4088" y="13834"/>
                  </a:lnTo>
                  <a:lnTo>
                    <a:pt x="3414" y="15002"/>
                  </a:lnTo>
                  <a:lnTo>
                    <a:pt x="2830" y="16125"/>
                  </a:lnTo>
                  <a:lnTo>
                    <a:pt x="2336" y="17248"/>
                  </a:lnTo>
                  <a:lnTo>
                    <a:pt x="1932" y="18326"/>
                  </a:lnTo>
                  <a:lnTo>
                    <a:pt x="1617" y="19404"/>
                  </a:lnTo>
                  <a:lnTo>
                    <a:pt x="1348" y="20392"/>
                  </a:lnTo>
                  <a:lnTo>
                    <a:pt x="1168" y="21380"/>
                  </a:lnTo>
                  <a:lnTo>
                    <a:pt x="1078" y="22323"/>
                  </a:lnTo>
                  <a:lnTo>
                    <a:pt x="989" y="23176"/>
                  </a:lnTo>
                  <a:lnTo>
                    <a:pt x="944" y="23985"/>
                  </a:lnTo>
                  <a:lnTo>
                    <a:pt x="944" y="25377"/>
                  </a:lnTo>
                  <a:lnTo>
                    <a:pt x="1034" y="26455"/>
                  </a:lnTo>
                  <a:lnTo>
                    <a:pt x="1034" y="27039"/>
                  </a:lnTo>
                  <a:lnTo>
                    <a:pt x="944" y="27084"/>
                  </a:lnTo>
                  <a:lnTo>
                    <a:pt x="674" y="27084"/>
                  </a:lnTo>
                  <a:lnTo>
                    <a:pt x="405" y="27219"/>
                  </a:lnTo>
                  <a:lnTo>
                    <a:pt x="225" y="27398"/>
                  </a:lnTo>
                  <a:lnTo>
                    <a:pt x="180" y="27533"/>
                  </a:lnTo>
                  <a:lnTo>
                    <a:pt x="135" y="27668"/>
                  </a:lnTo>
                  <a:lnTo>
                    <a:pt x="45" y="28521"/>
                  </a:lnTo>
                  <a:lnTo>
                    <a:pt x="0" y="29330"/>
                  </a:lnTo>
                  <a:lnTo>
                    <a:pt x="0" y="30138"/>
                  </a:lnTo>
                  <a:lnTo>
                    <a:pt x="90" y="30902"/>
                  </a:lnTo>
                  <a:lnTo>
                    <a:pt x="180" y="31665"/>
                  </a:lnTo>
                  <a:lnTo>
                    <a:pt x="360" y="32384"/>
                  </a:lnTo>
                  <a:lnTo>
                    <a:pt x="539" y="33103"/>
                  </a:lnTo>
                  <a:lnTo>
                    <a:pt x="764" y="33776"/>
                  </a:lnTo>
                  <a:lnTo>
                    <a:pt x="989" y="34405"/>
                  </a:lnTo>
                  <a:lnTo>
                    <a:pt x="1303" y="35034"/>
                  </a:lnTo>
                  <a:lnTo>
                    <a:pt x="1617" y="35663"/>
                  </a:lnTo>
                  <a:lnTo>
                    <a:pt x="1932" y="36247"/>
                  </a:lnTo>
                  <a:lnTo>
                    <a:pt x="2291" y="36786"/>
                  </a:lnTo>
                  <a:lnTo>
                    <a:pt x="2650" y="37280"/>
                  </a:lnTo>
                  <a:lnTo>
                    <a:pt x="3414" y="38268"/>
                  </a:lnTo>
                  <a:lnTo>
                    <a:pt x="4178" y="39121"/>
                  </a:lnTo>
                  <a:lnTo>
                    <a:pt x="4941" y="39885"/>
                  </a:lnTo>
                  <a:lnTo>
                    <a:pt x="5660" y="40514"/>
                  </a:lnTo>
                  <a:lnTo>
                    <a:pt x="6334" y="41053"/>
                  </a:lnTo>
                  <a:lnTo>
                    <a:pt x="6872" y="41457"/>
                  </a:lnTo>
                  <a:lnTo>
                    <a:pt x="7322" y="41771"/>
                  </a:lnTo>
                  <a:lnTo>
                    <a:pt x="7726" y="42041"/>
                  </a:lnTo>
                  <a:lnTo>
                    <a:pt x="7906" y="42086"/>
                  </a:lnTo>
                  <a:lnTo>
                    <a:pt x="8085" y="42131"/>
                  </a:lnTo>
                  <a:lnTo>
                    <a:pt x="8265" y="42086"/>
                  </a:lnTo>
                  <a:lnTo>
                    <a:pt x="8445" y="41996"/>
                  </a:lnTo>
                  <a:lnTo>
                    <a:pt x="8579" y="41906"/>
                  </a:lnTo>
                  <a:lnTo>
                    <a:pt x="8669" y="41771"/>
                  </a:lnTo>
                  <a:lnTo>
                    <a:pt x="8759" y="41636"/>
                  </a:lnTo>
                  <a:lnTo>
                    <a:pt x="8759" y="41502"/>
                  </a:lnTo>
                  <a:lnTo>
                    <a:pt x="8759" y="41232"/>
                  </a:lnTo>
                  <a:lnTo>
                    <a:pt x="8624" y="41008"/>
                  </a:lnTo>
                  <a:lnTo>
                    <a:pt x="8534" y="40918"/>
                  </a:lnTo>
                  <a:lnTo>
                    <a:pt x="8445" y="40828"/>
                  </a:lnTo>
                  <a:lnTo>
                    <a:pt x="8085" y="40603"/>
                  </a:lnTo>
                  <a:lnTo>
                    <a:pt x="7187" y="39975"/>
                  </a:lnTo>
                  <a:lnTo>
                    <a:pt x="6603" y="39525"/>
                  </a:lnTo>
                  <a:lnTo>
                    <a:pt x="5974" y="38942"/>
                  </a:lnTo>
                  <a:lnTo>
                    <a:pt x="5300" y="38313"/>
                  </a:lnTo>
                  <a:lnTo>
                    <a:pt x="4582" y="37549"/>
                  </a:lnTo>
                  <a:lnTo>
                    <a:pt x="3908" y="36696"/>
                  </a:lnTo>
                  <a:lnTo>
                    <a:pt x="3279" y="35798"/>
                  </a:lnTo>
                  <a:lnTo>
                    <a:pt x="2965" y="35303"/>
                  </a:lnTo>
                  <a:lnTo>
                    <a:pt x="2695" y="34764"/>
                  </a:lnTo>
                  <a:lnTo>
                    <a:pt x="2426" y="34225"/>
                  </a:lnTo>
                  <a:lnTo>
                    <a:pt x="2201" y="33642"/>
                  </a:lnTo>
                  <a:lnTo>
                    <a:pt x="1977" y="33058"/>
                  </a:lnTo>
                  <a:lnTo>
                    <a:pt x="1797" y="32474"/>
                  </a:lnTo>
                  <a:lnTo>
                    <a:pt x="1617" y="31845"/>
                  </a:lnTo>
                  <a:lnTo>
                    <a:pt x="1528" y="31171"/>
                  </a:lnTo>
                  <a:lnTo>
                    <a:pt x="1438" y="30498"/>
                  </a:lnTo>
                  <a:lnTo>
                    <a:pt x="1393" y="29824"/>
                  </a:lnTo>
                  <a:lnTo>
                    <a:pt x="1393" y="29105"/>
                  </a:lnTo>
                  <a:lnTo>
                    <a:pt x="1438" y="28387"/>
                  </a:lnTo>
                  <a:lnTo>
                    <a:pt x="1662" y="28297"/>
                  </a:lnTo>
                  <a:lnTo>
                    <a:pt x="1887" y="28162"/>
                  </a:lnTo>
                  <a:lnTo>
                    <a:pt x="2111" y="27982"/>
                  </a:lnTo>
                  <a:lnTo>
                    <a:pt x="2291" y="27713"/>
                  </a:lnTo>
                  <a:lnTo>
                    <a:pt x="2381" y="27488"/>
                  </a:lnTo>
                  <a:lnTo>
                    <a:pt x="2426" y="27219"/>
                  </a:lnTo>
                  <a:lnTo>
                    <a:pt x="2426" y="26859"/>
                  </a:lnTo>
                  <a:lnTo>
                    <a:pt x="2381" y="26365"/>
                  </a:lnTo>
                  <a:lnTo>
                    <a:pt x="2336" y="25377"/>
                  </a:lnTo>
                  <a:lnTo>
                    <a:pt x="2336" y="24120"/>
                  </a:lnTo>
                  <a:lnTo>
                    <a:pt x="2381" y="23356"/>
                  </a:lnTo>
                  <a:lnTo>
                    <a:pt x="2426" y="22592"/>
                  </a:lnTo>
                  <a:lnTo>
                    <a:pt x="2516" y="21739"/>
                  </a:lnTo>
                  <a:lnTo>
                    <a:pt x="2695" y="20886"/>
                  </a:lnTo>
                  <a:lnTo>
                    <a:pt x="2920" y="19942"/>
                  </a:lnTo>
                  <a:lnTo>
                    <a:pt x="3189" y="18999"/>
                  </a:lnTo>
                  <a:lnTo>
                    <a:pt x="3504" y="18011"/>
                  </a:lnTo>
                  <a:lnTo>
                    <a:pt x="3953" y="16978"/>
                  </a:lnTo>
                  <a:lnTo>
                    <a:pt x="4447" y="15945"/>
                  </a:lnTo>
                  <a:lnTo>
                    <a:pt x="5076" y="14912"/>
                  </a:lnTo>
                  <a:lnTo>
                    <a:pt x="5795" y="13834"/>
                  </a:lnTo>
                  <a:lnTo>
                    <a:pt x="6603" y="12801"/>
                  </a:lnTo>
                  <a:lnTo>
                    <a:pt x="6917" y="12801"/>
                  </a:lnTo>
                  <a:lnTo>
                    <a:pt x="7232" y="12756"/>
                  </a:lnTo>
                  <a:lnTo>
                    <a:pt x="7501" y="12621"/>
                  </a:lnTo>
                  <a:lnTo>
                    <a:pt x="7681" y="12487"/>
                  </a:lnTo>
                  <a:lnTo>
                    <a:pt x="7816" y="12352"/>
                  </a:lnTo>
                  <a:lnTo>
                    <a:pt x="9208" y="10780"/>
                  </a:lnTo>
                  <a:lnTo>
                    <a:pt x="10511" y="9387"/>
                  </a:lnTo>
                  <a:lnTo>
                    <a:pt x="12083" y="7771"/>
                  </a:lnTo>
                  <a:lnTo>
                    <a:pt x="13879" y="6064"/>
                  </a:lnTo>
                  <a:lnTo>
                    <a:pt x="14822" y="5165"/>
                  </a:lnTo>
                  <a:lnTo>
                    <a:pt x="15811" y="4312"/>
                  </a:lnTo>
                  <a:lnTo>
                    <a:pt x="16844" y="3459"/>
                  </a:lnTo>
                  <a:lnTo>
                    <a:pt x="17877" y="2695"/>
                  </a:lnTo>
                  <a:lnTo>
                    <a:pt x="18865" y="1932"/>
                  </a:lnTo>
                  <a:lnTo>
                    <a:pt x="19898" y="1258"/>
                  </a:lnTo>
                  <a:lnTo>
                    <a:pt x="20033" y="1168"/>
                  </a:lnTo>
                  <a:lnTo>
                    <a:pt x="20078" y="1078"/>
                  </a:lnTo>
                  <a:lnTo>
                    <a:pt x="20212" y="809"/>
                  </a:lnTo>
                  <a:lnTo>
                    <a:pt x="20212" y="539"/>
                  </a:lnTo>
                  <a:lnTo>
                    <a:pt x="20167" y="449"/>
                  </a:lnTo>
                  <a:lnTo>
                    <a:pt x="20122" y="315"/>
                  </a:lnTo>
                  <a:lnTo>
                    <a:pt x="20033" y="180"/>
                  </a:lnTo>
                  <a:lnTo>
                    <a:pt x="19943" y="90"/>
                  </a:lnTo>
                  <a:lnTo>
                    <a:pt x="19673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624;p59">
              <a:extLst>
                <a:ext uri="{FF2B5EF4-FFF2-40B4-BE49-F238E27FC236}">
                  <a16:creationId xmlns:a16="http://schemas.microsoft.com/office/drawing/2014/main" id="{F23D638B-E6C9-4733-92BA-5D2A95E46D62}"/>
                </a:ext>
              </a:extLst>
            </p:cNvPr>
            <p:cNvSpPr/>
            <p:nvPr/>
          </p:nvSpPr>
          <p:spPr>
            <a:xfrm>
              <a:off x="6555425" y="2960800"/>
              <a:ext cx="460400" cy="1053275"/>
            </a:xfrm>
            <a:custGeom>
              <a:avLst/>
              <a:gdLst/>
              <a:ahLst/>
              <a:cxnLst/>
              <a:rect l="l" t="t" r="r" b="b"/>
              <a:pathLst>
                <a:path w="18416" h="42131" extrusionOk="0">
                  <a:moveTo>
                    <a:pt x="11948" y="0"/>
                  </a:moveTo>
                  <a:lnTo>
                    <a:pt x="11813" y="45"/>
                  </a:lnTo>
                  <a:lnTo>
                    <a:pt x="11678" y="135"/>
                  </a:lnTo>
                  <a:lnTo>
                    <a:pt x="11589" y="225"/>
                  </a:lnTo>
                  <a:lnTo>
                    <a:pt x="11454" y="449"/>
                  </a:lnTo>
                  <a:lnTo>
                    <a:pt x="11454" y="719"/>
                  </a:lnTo>
                  <a:lnTo>
                    <a:pt x="11454" y="854"/>
                  </a:lnTo>
                  <a:lnTo>
                    <a:pt x="11499" y="988"/>
                  </a:lnTo>
                  <a:lnTo>
                    <a:pt x="11993" y="2066"/>
                  </a:lnTo>
                  <a:lnTo>
                    <a:pt x="12487" y="3189"/>
                  </a:lnTo>
                  <a:lnTo>
                    <a:pt x="12936" y="4357"/>
                  </a:lnTo>
                  <a:lnTo>
                    <a:pt x="13340" y="5525"/>
                  </a:lnTo>
                  <a:lnTo>
                    <a:pt x="13745" y="6737"/>
                  </a:lnTo>
                  <a:lnTo>
                    <a:pt x="14104" y="7950"/>
                  </a:lnTo>
                  <a:lnTo>
                    <a:pt x="14733" y="10331"/>
                  </a:lnTo>
                  <a:lnTo>
                    <a:pt x="15227" y="12487"/>
                  </a:lnTo>
                  <a:lnTo>
                    <a:pt x="15631" y="14373"/>
                  </a:lnTo>
                  <a:lnTo>
                    <a:pt x="16035" y="16754"/>
                  </a:lnTo>
                  <a:lnTo>
                    <a:pt x="16080" y="16933"/>
                  </a:lnTo>
                  <a:lnTo>
                    <a:pt x="16170" y="17113"/>
                  </a:lnTo>
                  <a:lnTo>
                    <a:pt x="16350" y="17382"/>
                  </a:lnTo>
                  <a:lnTo>
                    <a:pt x="16574" y="17607"/>
                  </a:lnTo>
                  <a:lnTo>
                    <a:pt x="16844" y="17787"/>
                  </a:lnTo>
                  <a:lnTo>
                    <a:pt x="17023" y="19089"/>
                  </a:lnTo>
                  <a:lnTo>
                    <a:pt x="17068" y="20347"/>
                  </a:lnTo>
                  <a:lnTo>
                    <a:pt x="17023" y="21559"/>
                  </a:lnTo>
                  <a:lnTo>
                    <a:pt x="16933" y="22727"/>
                  </a:lnTo>
                  <a:lnTo>
                    <a:pt x="16754" y="23805"/>
                  </a:lnTo>
                  <a:lnTo>
                    <a:pt x="16529" y="24838"/>
                  </a:lnTo>
                  <a:lnTo>
                    <a:pt x="16305" y="25781"/>
                  </a:lnTo>
                  <a:lnTo>
                    <a:pt x="15990" y="26680"/>
                  </a:lnTo>
                  <a:lnTo>
                    <a:pt x="15631" y="27533"/>
                  </a:lnTo>
                  <a:lnTo>
                    <a:pt x="15317" y="28297"/>
                  </a:lnTo>
                  <a:lnTo>
                    <a:pt x="14957" y="29015"/>
                  </a:lnTo>
                  <a:lnTo>
                    <a:pt x="14598" y="29644"/>
                  </a:lnTo>
                  <a:lnTo>
                    <a:pt x="13924" y="30722"/>
                  </a:lnTo>
                  <a:lnTo>
                    <a:pt x="13385" y="31531"/>
                  </a:lnTo>
                  <a:lnTo>
                    <a:pt x="13071" y="31935"/>
                  </a:lnTo>
                  <a:lnTo>
                    <a:pt x="12891" y="32249"/>
                  </a:lnTo>
                  <a:lnTo>
                    <a:pt x="12801" y="32519"/>
                  </a:lnTo>
                  <a:lnTo>
                    <a:pt x="12756" y="32743"/>
                  </a:lnTo>
                  <a:lnTo>
                    <a:pt x="12801" y="33058"/>
                  </a:lnTo>
                  <a:lnTo>
                    <a:pt x="12891" y="33327"/>
                  </a:lnTo>
                  <a:lnTo>
                    <a:pt x="12981" y="33552"/>
                  </a:lnTo>
                  <a:lnTo>
                    <a:pt x="13116" y="33731"/>
                  </a:lnTo>
                  <a:lnTo>
                    <a:pt x="12801" y="34405"/>
                  </a:lnTo>
                  <a:lnTo>
                    <a:pt x="12442" y="34989"/>
                  </a:lnTo>
                  <a:lnTo>
                    <a:pt x="12038" y="35573"/>
                  </a:lnTo>
                  <a:lnTo>
                    <a:pt x="11634" y="36112"/>
                  </a:lnTo>
                  <a:lnTo>
                    <a:pt x="11184" y="36606"/>
                  </a:lnTo>
                  <a:lnTo>
                    <a:pt x="10735" y="37055"/>
                  </a:lnTo>
                  <a:lnTo>
                    <a:pt x="10241" y="37459"/>
                  </a:lnTo>
                  <a:lnTo>
                    <a:pt x="9747" y="37864"/>
                  </a:lnTo>
                  <a:lnTo>
                    <a:pt x="9253" y="38223"/>
                  </a:lnTo>
                  <a:lnTo>
                    <a:pt x="8759" y="38537"/>
                  </a:lnTo>
                  <a:lnTo>
                    <a:pt x="8220" y="38852"/>
                  </a:lnTo>
                  <a:lnTo>
                    <a:pt x="7726" y="39121"/>
                  </a:lnTo>
                  <a:lnTo>
                    <a:pt x="6693" y="39570"/>
                  </a:lnTo>
                  <a:lnTo>
                    <a:pt x="5660" y="39930"/>
                  </a:lnTo>
                  <a:lnTo>
                    <a:pt x="4672" y="40199"/>
                  </a:lnTo>
                  <a:lnTo>
                    <a:pt x="3773" y="40424"/>
                  </a:lnTo>
                  <a:lnTo>
                    <a:pt x="2920" y="40559"/>
                  </a:lnTo>
                  <a:lnTo>
                    <a:pt x="2201" y="40648"/>
                  </a:lnTo>
                  <a:lnTo>
                    <a:pt x="1123" y="40738"/>
                  </a:lnTo>
                  <a:lnTo>
                    <a:pt x="674" y="40738"/>
                  </a:lnTo>
                  <a:lnTo>
                    <a:pt x="405" y="40783"/>
                  </a:lnTo>
                  <a:lnTo>
                    <a:pt x="180" y="40918"/>
                  </a:lnTo>
                  <a:lnTo>
                    <a:pt x="45" y="41142"/>
                  </a:lnTo>
                  <a:lnTo>
                    <a:pt x="0" y="41277"/>
                  </a:lnTo>
                  <a:lnTo>
                    <a:pt x="0" y="41412"/>
                  </a:lnTo>
                  <a:lnTo>
                    <a:pt x="0" y="41547"/>
                  </a:lnTo>
                  <a:lnTo>
                    <a:pt x="45" y="41681"/>
                  </a:lnTo>
                  <a:lnTo>
                    <a:pt x="180" y="41906"/>
                  </a:lnTo>
                  <a:lnTo>
                    <a:pt x="405" y="42041"/>
                  </a:lnTo>
                  <a:lnTo>
                    <a:pt x="495" y="42086"/>
                  </a:lnTo>
                  <a:lnTo>
                    <a:pt x="629" y="42131"/>
                  </a:lnTo>
                  <a:lnTo>
                    <a:pt x="764" y="42131"/>
                  </a:lnTo>
                  <a:lnTo>
                    <a:pt x="1573" y="42086"/>
                  </a:lnTo>
                  <a:lnTo>
                    <a:pt x="2201" y="42041"/>
                  </a:lnTo>
                  <a:lnTo>
                    <a:pt x="2920" y="41951"/>
                  </a:lnTo>
                  <a:lnTo>
                    <a:pt x="3818" y="41816"/>
                  </a:lnTo>
                  <a:lnTo>
                    <a:pt x="4761" y="41592"/>
                  </a:lnTo>
                  <a:lnTo>
                    <a:pt x="5795" y="41322"/>
                  </a:lnTo>
                  <a:lnTo>
                    <a:pt x="6828" y="40963"/>
                  </a:lnTo>
                  <a:lnTo>
                    <a:pt x="7950" y="40514"/>
                  </a:lnTo>
                  <a:lnTo>
                    <a:pt x="9028" y="39975"/>
                  </a:lnTo>
                  <a:lnTo>
                    <a:pt x="9567" y="39660"/>
                  </a:lnTo>
                  <a:lnTo>
                    <a:pt x="10106" y="39301"/>
                  </a:lnTo>
                  <a:lnTo>
                    <a:pt x="10645" y="38897"/>
                  </a:lnTo>
                  <a:lnTo>
                    <a:pt x="11184" y="38492"/>
                  </a:lnTo>
                  <a:lnTo>
                    <a:pt x="11678" y="38043"/>
                  </a:lnTo>
                  <a:lnTo>
                    <a:pt x="12172" y="37549"/>
                  </a:lnTo>
                  <a:lnTo>
                    <a:pt x="12622" y="37055"/>
                  </a:lnTo>
                  <a:lnTo>
                    <a:pt x="13071" y="36471"/>
                  </a:lnTo>
                  <a:lnTo>
                    <a:pt x="13520" y="35887"/>
                  </a:lnTo>
                  <a:lnTo>
                    <a:pt x="13924" y="35214"/>
                  </a:lnTo>
                  <a:lnTo>
                    <a:pt x="14283" y="34540"/>
                  </a:lnTo>
                  <a:lnTo>
                    <a:pt x="14598" y="33821"/>
                  </a:lnTo>
                  <a:lnTo>
                    <a:pt x="14643" y="33687"/>
                  </a:lnTo>
                  <a:lnTo>
                    <a:pt x="14688" y="33552"/>
                  </a:lnTo>
                  <a:lnTo>
                    <a:pt x="14598" y="33282"/>
                  </a:lnTo>
                  <a:lnTo>
                    <a:pt x="14463" y="33058"/>
                  </a:lnTo>
                  <a:lnTo>
                    <a:pt x="14373" y="32968"/>
                  </a:lnTo>
                  <a:lnTo>
                    <a:pt x="14239" y="32923"/>
                  </a:lnTo>
                  <a:lnTo>
                    <a:pt x="14239" y="32878"/>
                  </a:lnTo>
                  <a:lnTo>
                    <a:pt x="14149" y="32833"/>
                  </a:lnTo>
                  <a:lnTo>
                    <a:pt x="14508" y="32294"/>
                  </a:lnTo>
                  <a:lnTo>
                    <a:pt x="15092" y="31441"/>
                  </a:lnTo>
                  <a:lnTo>
                    <a:pt x="15856" y="30228"/>
                  </a:lnTo>
                  <a:lnTo>
                    <a:pt x="16215" y="29554"/>
                  </a:lnTo>
                  <a:lnTo>
                    <a:pt x="16619" y="28746"/>
                  </a:lnTo>
                  <a:lnTo>
                    <a:pt x="16978" y="27892"/>
                  </a:lnTo>
                  <a:lnTo>
                    <a:pt x="17338" y="26994"/>
                  </a:lnTo>
                  <a:lnTo>
                    <a:pt x="17652" y="26006"/>
                  </a:lnTo>
                  <a:lnTo>
                    <a:pt x="17967" y="24928"/>
                  </a:lnTo>
                  <a:lnTo>
                    <a:pt x="18191" y="23805"/>
                  </a:lnTo>
                  <a:lnTo>
                    <a:pt x="18326" y="22592"/>
                  </a:lnTo>
                  <a:lnTo>
                    <a:pt x="18416" y="21290"/>
                  </a:lnTo>
                  <a:lnTo>
                    <a:pt x="18416" y="19987"/>
                  </a:lnTo>
                  <a:lnTo>
                    <a:pt x="18326" y="18550"/>
                  </a:lnTo>
                  <a:lnTo>
                    <a:pt x="18146" y="17068"/>
                  </a:lnTo>
                  <a:lnTo>
                    <a:pt x="18056" y="16843"/>
                  </a:lnTo>
                  <a:lnTo>
                    <a:pt x="17877" y="16664"/>
                  </a:lnTo>
                  <a:lnTo>
                    <a:pt x="17697" y="16529"/>
                  </a:lnTo>
                  <a:lnTo>
                    <a:pt x="17428" y="16484"/>
                  </a:lnTo>
                  <a:lnTo>
                    <a:pt x="16978" y="14059"/>
                  </a:lnTo>
                  <a:lnTo>
                    <a:pt x="16574" y="12172"/>
                  </a:lnTo>
                  <a:lnTo>
                    <a:pt x="16035" y="9926"/>
                  </a:lnTo>
                  <a:lnTo>
                    <a:pt x="15406" y="7546"/>
                  </a:lnTo>
                  <a:lnTo>
                    <a:pt x="15047" y="6288"/>
                  </a:lnTo>
                  <a:lnTo>
                    <a:pt x="14643" y="5076"/>
                  </a:lnTo>
                  <a:lnTo>
                    <a:pt x="14194" y="3818"/>
                  </a:lnTo>
                  <a:lnTo>
                    <a:pt x="13745" y="2605"/>
                  </a:lnTo>
                  <a:lnTo>
                    <a:pt x="13250" y="1482"/>
                  </a:lnTo>
                  <a:lnTo>
                    <a:pt x="12756" y="360"/>
                  </a:lnTo>
                  <a:lnTo>
                    <a:pt x="12667" y="225"/>
                  </a:lnTo>
                  <a:lnTo>
                    <a:pt x="12577" y="135"/>
                  </a:lnTo>
                  <a:lnTo>
                    <a:pt x="12352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625;p59">
              <a:extLst>
                <a:ext uri="{FF2B5EF4-FFF2-40B4-BE49-F238E27FC236}">
                  <a16:creationId xmlns:a16="http://schemas.microsoft.com/office/drawing/2014/main" id="{33AFC3CE-795D-477B-B216-952F80DB939E}"/>
                </a:ext>
              </a:extLst>
            </p:cNvPr>
            <p:cNvSpPr/>
            <p:nvPr/>
          </p:nvSpPr>
          <p:spPr>
            <a:xfrm>
              <a:off x="6563275" y="2974275"/>
              <a:ext cx="305450" cy="1035300"/>
            </a:xfrm>
            <a:custGeom>
              <a:avLst/>
              <a:gdLst/>
              <a:ahLst/>
              <a:cxnLst/>
              <a:rect l="l" t="t" r="r" b="b"/>
              <a:pathLst>
                <a:path w="12218" h="41412" extrusionOk="0">
                  <a:moveTo>
                    <a:pt x="11769" y="0"/>
                  </a:moveTo>
                  <a:lnTo>
                    <a:pt x="11634" y="90"/>
                  </a:lnTo>
                  <a:lnTo>
                    <a:pt x="11544" y="180"/>
                  </a:lnTo>
                  <a:lnTo>
                    <a:pt x="11544" y="315"/>
                  </a:lnTo>
                  <a:lnTo>
                    <a:pt x="11454" y="1572"/>
                  </a:lnTo>
                  <a:lnTo>
                    <a:pt x="11364" y="2830"/>
                  </a:lnTo>
                  <a:lnTo>
                    <a:pt x="11185" y="4087"/>
                  </a:lnTo>
                  <a:lnTo>
                    <a:pt x="11005" y="5345"/>
                  </a:lnTo>
                  <a:lnTo>
                    <a:pt x="10825" y="6603"/>
                  </a:lnTo>
                  <a:lnTo>
                    <a:pt x="10556" y="7860"/>
                  </a:lnTo>
                  <a:lnTo>
                    <a:pt x="10017" y="10286"/>
                  </a:lnTo>
                  <a:lnTo>
                    <a:pt x="9388" y="12666"/>
                  </a:lnTo>
                  <a:lnTo>
                    <a:pt x="8714" y="14957"/>
                  </a:lnTo>
                  <a:lnTo>
                    <a:pt x="7996" y="17203"/>
                  </a:lnTo>
                  <a:lnTo>
                    <a:pt x="7322" y="19269"/>
                  </a:lnTo>
                  <a:lnTo>
                    <a:pt x="5525" y="24703"/>
                  </a:lnTo>
                  <a:lnTo>
                    <a:pt x="3729" y="30183"/>
                  </a:lnTo>
                  <a:lnTo>
                    <a:pt x="1887" y="35573"/>
                  </a:lnTo>
                  <a:lnTo>
                    <a:pt x="46" y="40963"/>
                  </a:lnTo>
                  <a:lnTo>
                    <a:pt x="1" y="41097"/>
                  </a:lnTo>
                  <a:lnTo>
                    <a:pt x="46" y="41232"/>
                  </a:lnTo>
                  <a:lnTo>
                    <a:pt x="136" y="41322"/>
                  </a:lnTo>
                  <a:lnTo>
                    <a:pt x="270" y="41412"/>
                  </a:lnTo>
                  <a:lnTo>
                    <a:pt x="450" y="41412"/>
                  </a:lnTo>
                  <a:lnTo>
                    <a:pt x="540" y="41367"/>
                  </a:lnTo>
                  <a:lnTo>
                    <a:pt x="630" y="41277"/>
                  </a:lnTo>
                  <a:lnTo>
                    <a:pt x="675" y="41187"/>
                  </a:lnTo>
                  <a:lnTo>
                    <a:pt x="2561" y="35798"/>
                  </a:lnTo>
                  <a:lnTo>
                    <a:pt x="4403" y="30363"/>
                  </a:lnTo>
                  <a:lnTo>
                    <a:pt x="6199" y="24928"/>
                  </a:lnTo>
                  <a:lnTo>
                    <a:pt x="7996" y="19493"/>
                  </a:lnTo>
                  <a:lnTo>
                    <a:pt x="8670" y="17382"/>
                  </a:lnTo>
                  <a:lnTo>
                    <a:pt x="9388" y="15137"/>
                  </a:lnTo>
                  <a:lnTo>
                    <a:pt x="10062" y="12846"/>
                  </a:lnTo>
                  <a:lnTo>
                    <a:pt x="10691" y="10420"/>
                  </a:lnTo>
                  <a:lnTo>
                    <a:pt x="11230" y="7950"/>
                  </a:lnTo>
                  <a:lnTo>
                    <a:pt x="11499" y="6693"/>
                  </a:lnTo>
                  <a:lnTo>
                    <a:pt x="11724" y="5435"/>
                  </a:lnTo>
                  <a:lnTo>
                    <a:pt x="11903" y="4177"/>
                  </a:lnTo>
                  <a:lnTo>
                    <a:pt x="12038" y="2920"/>
                  </a:lnTo>
                  <a:lnTo>
                    <a:pt x="12173" y="1617"/>
                  </a:lnTo>
                  <a:lnTo>
                    <a:pt x="12218" y="359"/>
                  </a:lnTo>
                  <a:lnTo>
                    <a:pt x="12173" y="225"/>
                  </a:lnTo>
                  <a:lnTo>
                    <a:pt x="12128" y="90"/>
                  </a:lnTo>
                  <a:lnTo>
                    <a:pt x="12038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626;p59">
              <a:extLst>
                <a:ext uri="{FF2B5EF4-FFF2-40B4-BE49-F238E27FC236}">
                  <a16:creationId xmlns:a16="http://schemas.microsoft.com/office/drawing/2014/main" id="{31B2E9A1-E252-4E23-9D44-DEB51D4C643D}"/>
                </a:ext>
              </a:extLst>
            </p:cNvPr>
            <p:cNvSpPr/>
            <p:nvPr/>
          </p:nvSpPr>
          <p:spPr>
            <a:xfrm>
              <a:off x="6456600" y="3639000"/>
              <a:ext cx="128050" cy="230225"/>
            </a:xfrm>
            <a:custGeom>
              <a:avLst/>
              <a:gdLst/>
              <a:ahLst/>
              <a:cxnLst/>
              <a:rect l="l" t="t" r="r" b="b"/>
              <a:pathLst>
                <a:path w="5122" h="9209" extrusionOk="0">
                  <a:moveTo>
                    <a:pt x="405" y="1"/>
                  </a:moveTo>
                  <a:lnTo>
                    <a:pt x="270" y="46"/>
                  </a:lnTo>
                  <a:lnTo>
                    <a:pt x="136" y="91"/>
                  </a:lnTo>
                  <a:lnTo>
                    <a:pt x="46" y="181"/>
                  </a:lnTo>
                  <a:lnTo>
                    <a:pt x="1" y="315"/>
                  </a:lnTo>
                  <a:lnTo>
                    <a:pt x="1" y="450"/>
                  </a:lnTo>
                  <a:lnTo>
                    <a:pt x="405" y="1618"/>
                  </a:lnTo>
                  <a:lnTo>
                    <a:pt x="809" y="2786"/>
                  </a:lnTo>
                  <a:lnTo>
                    <a:pt x="1303" y="3909"/>
                  </a:lnTo>
                  <a:lnTo>
                    <a:pt x="1842" y="4986"/>
                  </a:lnTo>
                  <a:lnTo>
                    <a:pt x="2426" y="6064"/>
                  </a:lnTo>
                  <a:lnTo>
                    <a:pt x="3055" y="7097"/>
                  </a:lnTo>
                  <a:lnTo>
                    <a:pt x="3774" y="8131"/>
                  </a:lnTo>
                  <a:lnTo>
                    <a:pt x="4537" y="9074"/>
                  </a:lnTo>
                  <a:lnTo>
                    <a:pt x="4627" y="9164"/>
                  </a:lnTo>
                  <a:lnTo>
                    <a:pt x="4807" y="9209"/>
                  </a:lnTo>
                  <a:lnTo>
                    <a:pt x="4897" y="9164"/>
                  </a:lnTo>
                  <a:lnTo>
                    <a:pt x="5031" y="9119"/>
                  </a:lnTo>
                  <a:lnTo>
                    <a:pt x="5076" y="9029"/>
                  </a:lnTo>
                  <a:lnTo>
                    <a:pt x="5121" y="8894"/>
                  </a:lnTo>
                  <a:lnTo>
                    <a:pt x="5121" y="8759"/>
                  </a:lnTo>
                  <a:lnTo>
                    <a:pt x="5076" y="8625"/>
                  </a:lnTo>
                  <a:lnTo>
                    <a:pt x="4313" y="7681"/>
                  </a:lnTo>
                  <a:lnTo>
                    <a:pt x="3639" y="6738"/>
                  </a:lnTo>
                  <a:lnTo>
                    <a:pt x="3010" y="5705"/>
                  </a:lnTo>
                  <a:lnTo>
                    <a:pt x="2426" y="4672"/>
                  </a:lnTo>
                  <a:lnTo>
                    <a:pt x="1932" y="3594"/>
                  </a:lnTo>
                  <a:lnTo>
                    <a:pt x="1438" y="2516"/>
                  </a:lnTo>
                  <a:lnTo>
                    <a:pt x="1034" y="1393"/>
                  </a:lnTo>
                  <a:lnTo>
                    <a:pt x="675" y="270"/>
                  </a:lnTo>
                  <a:lnTo>
                    <a:pt x="630" y="136"/>
                  </a:lnTo>
                  <a:lnTo>
                    <a:pt x="540" y="4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627;p59">
              <a:extLst>
                <a:ext uri="{FF2B5EF4-FFF2-40B4-BE49-F238E27FC236}">
                  <a16:creationId xmlns:a16="http://schemas.microsoft.com/office/drawing/2014/main" id="{62E32445-9333-4E40-B8A0-495E6A4D8E85}"/>
                </a:ext>
              </a:extLst>
            </p:cNvPr>
            <p:cNvSpPr/>
            <p:nvPr/>
          </p:nvSpPr>
          <p:spPr>
            <a:xfrm>
              <a:off x="6539700" y="3322350"/>
              <a:ext cx="110075" cy="297600"/>
            </a:xfrm>
            <a:custGeom>
              <a:avLst/>
              <a:gdLst/>
              <a:ahLst/>
              <a:cxnLst/>
              <a:rect l="l" t="t" r="r" b="b"/>
              <a:pathLst>
                <a:path w="4403" h="11904" extrusionOk="0">
                  <a:moveTo>
                    <a:pt x="315" y="1"/>
                  </a:moveTo>
                  <a:lnTo>
                    <a:pt x="180" y="46"/>
                  </a:lnTo>
                  <a:lnTo>
                    <a:pt x="90" y="136"/>
                  </a:lnTo>
                  <a:lnTo>
                    <a:pt x="1" y="225"/>
                  </a:lnTo>
                  <a:lnTo>
                    <a:pt x="1" y="360"/>
                  </a:lnTo>
                  <a:lnTo>
                    <a:pt x="135" y="1887"/>
                  </a:lnTo>
                  <a:lnTo>
                    <a:pt x="360" y="3369"/>
                  </a:lnTo>
                  <a:lnTo>
                    <a:pt x="674" y="4852"/>
                  </a:lnTo>
                  <a:lnTo>
                    <a:pt x="1124" y="6334"/>
                  </a:lnTo>
                  <a:lnTo>
                    <a:pt x="1618" y="7726"/>
                  </a:lnTo>
                  <a:lnTo>
                    <a:pt x="2246" y="9119"/>
                  </a:lnTo>
                  <a:lnTo>
                    <a:pt x="2965" y="10421"/>
                  </a:lnTo>
                  <a:lnTo>
                    <a:pt x="3774" y="11724"/>
                  </a:lnTo>
                  <a:lnTo>
                    <a:pt x="3908" y="11858"/>
                  </a:lnTo>
                  <a:lnTo>
                    <a:pt x="4043" y="11903"/>
                  </a:lnTo>
                  <a:lnTo>
                    <a:pt x="4178" y="11858"/>
                  </a:lnTo>
                  <a:lnTo>
                    <a:pt x="4268" y="11814"/>
                  </a:lnTo>
                  <a:lnTo>
                    <a:pt x="4357" y="11724"/>
                  </a:lnTo>
                  <a:lnTo>
                    <a:pt x="4402" y="11589"/>
                  </a:lnTo>
                  <a:lnTo>
                    <a:pt x="4402" y="11454"/>
                  </a:lnTo>
                  <a:lnTo>
                    <a:pt x="4357" y="11364"/>
                  </a:lnTo>
                  <a:lnTo>
                    <a:pt x="3549" y="10107"/>
                  </a:lnTo>
                  <a:lnTo>
                    <a:pt x="2875" y="8804"/>
                  </a:lnTo>
                  <a:lnTo>
                    <a:pt x="2291" y="7457"/>
                  </a:lnTo>
                  <a:lnTo>
                    <a:pt x="1752" y="6109"/>
                  </a:lnTo>
                  <a:lnTo>
                    <a:pt x="1348" y="4672"/>
                  </a:lnTo>
                  <a:lnTo>
                    <a:pt x="1034" y="3280"/>
                  </a:lnTo>
                  <a:lnTo>
                    <a:pt x="809" y="1797"/>
                  </a:lnTo>
                  <a:lnTo>
                    <a:pt x="674" y="360"/>
                  </a:lnTo>
                  <a:lnTo>
                    <a:pt x="629" y="225"/>
                  </a:lnTo>
                  <a:lnTo>
                    <a:pt x="585" y="91"/>
                  </a:lnTo>
                  <a:lnTo>
                    <a:pt x="450" y="46"/>
                  </a:lnTo>
                  <a:lnTo>
                    <a:pt x="31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628;p59">
              <a:extLst>
                <a:ext uri="{FF2B5EF4-FFF2-40B4-BE49-F238E27FC236}">
                  <a16:creationId xmlns:a16="http://schemas.microsoft.com/office/drawing/2014/main" id="{51F72EF8-728D-4FAC-BC72-F1D6861B1938}"/>
                </a:ext>
              </a:extLst>
            </p:cNvPr>
            <p:cNvSpPr/>
            <p:nvPr/>
          </p:nvSpPr>
          <p:spPr>
            <a:xfrm>
              <a:off x="6662100" y="3296525"/>
              <a:ext cx="40450" cy="126925"/>
            </a:xfrm>
            <a:custGeom>
              <a:avLst/>
              <a:gdLst/>
              <a:ahLst/>
              <a:cxnLst/>
              <a:rect l="l" t="t" r="r" b="b"/>
              <a:pathLst>
                <a:path w="1618" h="5077" extrusionOk="0">
                  <a:moveTo>
                    <a:pt x="270" y="1"/>
                  </a:moveTo>
                  <a:lnTo>
                    <a:pt x="135" y="46"/>
                  </a:lnTo>
                  <a:lnTo>
                    <a:pt x="45" y="136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944" y="4807"/>
                  </a:lnTo>
                  <a:lnTo>
                    <a:pt x="989" y="4897"/>
                  </a:lnTo>
                  <a:lnTo>
                    <a:pt x="1078" y="4986"/>
                  </a:lnTo>
                  <a:lnTo>
                    <a:pt x="1168" y="5076"/>
                  </a:lnTo>
                  <a:lnTo>
                    <a:pt x="1348" y="5076"/>
                  </a:lnTo>
                  <a:lnTo>
                    <a:pt x="1483" y="5031"/>
                  </a:lnTo>
                  <a:lnTo>
                    <a:pt x="1572" y="4941"/>
                  </a:lnTo>
                  <a:lnTo>
                    <a:pt x="1617" y="4807"/>
                  </a:lnTo>
                  <a:lnTo>
                    <a:pt x="1617" y="4672"/>
                  </a:lnTo>
                  <a:lnTo>
                    <a:pt x="674" y="270"/>
                  </a:lnTo>
                  <a:lnTo>
                    <a:pt x="629" y="136"/>
                  </a:lnTo>
                  <a:lnTo>
                    <a:pt x="539" y="46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629;p59">
              <a:extLst>
                <a:ext uri="{FF2B5EF4-FFF2-40B4-BE49-F238E27FC236}">
                  <a16:creationId xmlns:a16="http://schemas.microsoft.com/office/drawing/2014/main" id="{330838E3-8D8C-4EDC-A553-200882B68978}"/>
                </a:ext>
              </a:extLst>
            </p:cNvPr>
            <p:cNvSpPr/>
            <p:nvPr/>
          </p:nvSpPr>
          <p:spPr>
            <a:xfrm>
              <a:off x="6720500" y="3169650"/>
              <a:ext cx="23600" cy="86475"/>
            </a:xfrm>
            <a:custGeom>
              <a:avLst/>
              <a:gdLst/>
              <a:ahLst/>
              <a:cxnLst/>
              <a:rect l="l" t="t" r="r" b="b"/>
              <a:pathLst>
                <a:path w="944" h="3459" extrusionOk="0">
                  <a:moveTo>
                    <a:pt x="314" y="0"/>
                  </a:moveTo>
                  <a:lnTo>
                    <a:pt x="180" y="45"/>
                  </a:lnTo>
                  <a:lnTo>
                    <a:pt x="90" y="135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225" y="3144"/>
                  </a:lnTo>
                  <a:lnTo>
                    <a:pt x="270" y="3279"/>
                  </a:lnTo>
                  <a:lnTo>
                    <a:pt x="359" y="3369"/>
                  </a:lnTo>
                  <a:lnTo>
                    <a:pt x="449" y="3414"/>
                  </a:lnTo>
                  <a:lnTo>
                    <a:pt x="584" y="3459"/>
                  </a:lnTo>
                  <a:lnTo>
                    <a:pt x="629" y="3459"/>
                  </a:lnTo>
                  <a:lnTo>
                    <a:pt x="719" y="3414"/>
                  </a:lnTo>
                  <a:lnTo>
                    <a:pt x="853" y="3324"/>
                  </a:lnTo>
                  <a:lnTo>
                    <a:pt x="898" y="3234"/>
                  </a:lnTo>
                  <a:lnTo>
                    <a:pt x="943" y="3100"/>
                  </a:lnTo>
                  <a:lnTo>
                    <a:pt x="674" y="315"/>
                  </a:lnTo>
                  <a:lnTo>
                    <a:pt x="629" y="180"/>
                  </a:lnTo>
                  <a:lnTo>
                    <a:pt x="539" y="9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630;p59">
              <a:extLst>
                <a:ext uri="{FF2B5EF4-FFF2-40B4-BE49-F238E27FC236}">
                  <a16:creationId xmlns:a16="http://schemas.microsoft.com/office/drawing/2014/main" id="{E65F3509-D7F5-423D-9551-91D6BA97DC35}"/>
                </a:ext>
              </a:extLst>
            </p:cNvPr>
            <p:cNvSpPr/>
            <p:nvPr/>
          </p:nvSpPr>
          <p:spPr>
            <a:xfrm>
              <a:off x="6773275" y="3125850"/>
              <a:ext cx="17975" cy="35950"/>
            </a:xfrm>
            <a:custGeom>
              <a:avLst/>
              <a:gdLst/>
              <a:ahLst/>
              <a:cxnLst/>
              <a:rect l="l" t="t" r="r" b="b"/>
              <a:pathLst>
                <a:path w="719" h="1438" extrusionOk="0">
                  <a:moveTo>
                    <a:pt x="314" y="1"/>
                  </a:moveTo>
                  <a:lnTo>
                    <a:pt x="180" y="46"/>
                  </a:lnTo>
                  <a:lnTo>
                    <a:pt x="90" y="91"/>
                  </a:lnTo>
                  <a:lnTo>
                    <a:pt x="0" y="225"/>
                  </a:lnTo>
                  <a:lnTo>
                    <a:pt x="0" y="360"/>
                  </a:lnTo>
                  <a:lnTo>
                    <a:pt x="45" y="1124"/>
                  </a:lnTo>
                  <a:lnTo>
                    <a:pt x="45" y="1258"/>
                  </a:lnTo>
                  <a:lnTo>
                    <a:pt x="135" y="1348"/>
                  </a:lnTo>
                  <a:lnTo>
                    <a:pt x="270" y="1438"/>
                  </a:lnTo>
                  <a:lnTo>
                    <a:pt x="539" y="1438"/>
                  </a:lnTo>
                  <a:lnTo>
                    <a:pt x="629" y="1348"/>
                  </a:lnTo>
                  <a:lnTo>
                    <a:pt x="719" y="1213"/>
                  </a:lnTo>
                  <a:lnTo>
                    <a:pt x="719" y="1079"/>
                  </a:lnTo>
                  <a:lnTo>
                    <a:pt x="674" y="315"/>
                  </a:lnTo>
                  <a:lnTo>
                    <a:pt x="674" y="180"/>
                  </a:lnTo>
                  <a:lnTo>
                    <a:pt x="584" y="9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631;p59">
              <a:extLst>
                <a:ext uri="{FF2B5EF4-FFF2-40B4-BE49-F238E27FC236}">
                  <a16:creationId xmlns:a16="http://schemas.microsoft.com/office/drawing/2014/main" id="{F759BCCC-BD27-4DAC-B97B-558E4ECEE63E}"/>
                </a:ext>
              </a:extLst>
            </p:cNvPr>
            <p:cNvSpPr/>
            <p:nvPr/>
          </p:nvSpPr>
          <p:spPr>
            <a:xfrm>
              <a:off x="6547575" y="3562650"/>
              <a:ext cx="68500" cy="102200"/>
            </a:xfrm>
            <a:custGeom>
              <a:avLst/>
              <a:gdLst/>
              <a:ahLst/>
              <a:cxnLst/>
              <a:rect l="l" t="t" r="r" b="b"/>
              <a:pathLst>
                <a:path w="2740" h="4088" extrusionOk="0">
                  <a:moveTo>
                    <a:pt x="270" y="1"/>
                  </a:moveTo>
                  <a:lnTo>
                    <a:pt x="135" y="91"/>
                  </a:lnTo>
                  <a:lnTo>
                    <a:pt x="45" y="180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45" y="540"/>
                  </a:lnTo>
                  <a:lnTo>
                    <a:pt x="2111" y="3908"/>
                  </a:lnTo>
                  <a:lnTo>
                    <a:pt x="2246" y="4043"/>
                  </a:lnTo>
                  <a:lnTo>
                    <a:pt x="2425" y="4088"/>
                  </a:lnTo>
                  <a:lnTo>
                    <a:pt x="2605" y="3998"/>
                  </a:lnTo>
                  <a:lnTo>
                    <a:pt x="2695" y="3908"/>
                  </a:lnTo>
                  <a:lnTo>
                    <a:pt x="2740" y="3818"/>
                  </a:lnTo>
                  <a:lnTo>
                    <a:pt x="2740" y="3684"/>
                  </a:lnTo>
                  <a:lnTo>
                    <a:pt x="2695" y="3549"/>
                  </a:lnTo>
                  <a:lnTo>
                    <a:pt x="629" y="180"/>
                  </a:lnTo>
                  <a:lnTo>
                    <a:pt x="539" y="91"/>
                  </a:lnTo>
                  <a:lnTo>
                    <a:pt x="404" y="46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632;p59">
              <a:extLst>
                <a:ext uri="{FF2B5EF4-FFF2-40B4-BE49-F238E27FC236}">
                  <a16:creationId xmlns:a16="http://schemas.microsoft.com/office/drawing/2014/main" id="{251F9509-6064-42A0-979E-033D2EF15D50}"/>
                </a:ext>
              </a:extLst>
            </p:cNvPr>
            <p:cNvSpPr/>
            <p:nvPr/>
          </p:nvSpPr>
          <p:spPr>
            <a:xfrm>
              <a:off x="6568900" y="3697400"/>
              <a:ext cx="33700" cy="40450"/>
            </a:xfrm>
            <a:custGeom>
              <a:avLst/>
              <a:gdLst/>
              <a:ahLst/>
              <a:cxnLst/>
              <a:rect l="l" t="t" r="r" b="b"/>
              <a:pathLst>
                <a:path w="1348" h="1618" extrusionOk="0">
                  <a:moveTo>
                    <a:pt x="270" y="0"/>
                  </a:moveTo>
                  <a:lnTo>
                    <a:pt x="135" y="45"/>
                  </a:lnTo>
                  <a:lnTo>
                    <a:pt x="45" y="135"/>
                  </a:lnTo>
                  <a:lnTo>
                    <a:pt x="0" y="270"/>
                  </a:lnTo>
                  <a:lnTo>
                    <a:pt x="0" y="405"/>
                  </a:lnTo>
                  <a:lnTo>
                    <a:pt x="45" y="539"/>
                  </a:lnTo>
                  <a:lnTo>
                    <a:pt x="719" y="1483"/>
                  </a:lnTo>
                  <a:lnTo>
                    <a:pt x="809" y="1573"/>
                  </a:lnTo>
                  <a:lnTo>
                    <a:pt x="989" y="1617"/>
                  </a:lnTo>
                  <a:lnTo>
                    <a:pt x="1078" y="1617"/>
                  </a:lnTo>
                  <a:lnTo>
                    <a:pt x="1168" y="1573"/>
                  </a:lnTo>
                  <a:lnTo>
                    <a:pt x="1258" y="1483"/>
                  </a:lnTo>
                  <a:lnTo>
                    <a:pt x="1348" y="1348"/>
                  </a:lnTo>
                  <a:lnTo>
                    <a:pt x="1303" y="1213"/>
                  </a:lnTo>
                  <a:lnTo>
                    <a:pt x="1258" y="1078"/>
                  </a:lnTo>
                  <a:lnTo>
                    <a:pt x="629" y="135"/>
                  </a:lnTo>
                  <a:lnTo>
                    <a:pt x="495" y="45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633;p59">
              <a:extLst>
                <a:ext uri="{FF2B5EF4-FFF2-40B4-BE49-F238E27FC236}">
                  <a16:creationId xmlns:a16="http://schemas.microsoft.com/office/drawing/2014/main" id="{77F65D4C-4742-4CC1-B4D7-DFA71FB92A46}"/>
                </a:ext>
              </a:extLst>
            </p:cNvPr>
            <p:cNvSpPr/>
            <p:nvPr/>
          </p:nvSpPr>
          <p:spPr>
            <a:xfrm>
              <a:off x="6506025" y="3859100"/>
              <a:ext cx="47175" cy="52800"/>
            </a:xfrm>
            <a:custGeom>
              <a:avLst/>
              <a:gdLst/>
              <a:ahLst/>
              <a:cxnLst/>
              <a:rect l="l" t="t" r="r" b="b"/>
              <a:pathLst>
                <a:path w="1887" h="2112" extrusionOk="0">
                  <a:moveTo>
                    <a:pt x="180" y="0"/>
                  </a:moveTo>
                  <a:lnTo>
                    <a:pt x="90" y="90"/>
                  </a:lnTo>
                  <a:lnTo>
                    <a:pt x="45" y="225"/>
                  </a:lnTo>
                  <a:lnTo>
                    <a:pt x="0" y="360"/>
                  </a:lnTo>
                  <a:lnTo>
                    <a:pt x="45" y="494"/>
                  </a:lnTo>
                  <a:lnTo>
                    <a:pt x="315" y="899"/>
                  </a:lnTo>
                  <a:lnTo>
                    <a:pt x="584" y="1348"/>
                  </a:lnTo>
                  <a:lnTo>
                    <a:pt x="943" y="1707"/>
                  </a:lnTo>
                  <a:lnTo>
                    <a:pt x="1348" y="2021"/>
                  </a:lnTo>
                  <a:lnTo>
                    <a:pt x="1437" y="2066"/>
                  </a:lnTo>
                  <a:lnTo>
                    <a:pt x="1572" y="2111"/>
                  </a:lnTo>
                  <a:lnTo>
                    <a:pt x="1707" y="2066"/>
                  </a:lnTo>
                  <a:lnTo>
                    <a:pt x="1842" y="1977"/>
                  </a:lnTo>
                  <a:lnTo>
                    <a:pt x="1887" y="1842"/>
                  </a:lnTo>
                  <a:lnTo>
                    <a:pt x="1887" y="1707"/>
                  </a:lnTo>
                  <a:lnTo>
                    <a:pt x="1842" y="1572"/>
                  </a:lnTo>
                  <a:lnTo>
                    <a:pt x="1752" y="1482"/>
                  </a:lnTo>
                  <a:lnTo>
                    <a:pt x="1437" y="1213"/>
                  </a:lnTo>
                  <a:lnTo>
                    <a:pt x="1123" y="899"/>
                  </a:lnTo>
                  <a:lnTo>
                    <a:pt x="899" y="539"/>
                  </a:lnTo>
                  <a:lnTo>
                    <a:pt x="674" y="180"/>
                  </a:lnTo>
                  <a:lnTo>
                    <a:pt x="584" y="45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634;p59">
              <a:extLst>
                <a:ext uri="{FF2B5EF4-FFF2-40B4-BE49-F238E27FC236}">
                  <a16:creationId xmlns:a16="http://schemas.microsoft.com/office/drawing/2014/main" id="{81CCEF9E-E6DF-4723-B243-9C24783E8473}"/>
                </a:ext>
              </a:extLst>
            </p:cNvPr>
            <p:cNvSpPr/>
            <p:nvPr/>
          </p:nvSpPr>
          <p:spPr>
            <a:xfrm>
              <a:off x="6654250" y="3763650"/>
              <a:ext cx="181925" cy="116800"/>
            </a:xfrm>
            <a:custGeom>
              <a:avLst/>
              <a:gdLst/>
              <a:ahLst/>
              <a:cxnLst/>
              <a:rect l="l" t="t" r="r" b="b"/>
              <a:pathLst>
                <a:path w="7277" h="4672" extrusionOk="0">
                  <a:moveTo>
                    <a:pt x="6827" y="0"/>
                  </a:moveTo>
                  <a:lnTo>
                    <a:pt x="6692" y="90"/>
                  </a:lnTo>
                  <a:lnTo>
                    <a:pt x="6019" y="719"/>
                  </a:lnTo>
                  <a:lnTo>
                    <a:pt x="5255" y="1303"/>
                  </a:lnTo>
                  <a:lnTo>
                    <a:pt x="4492" y="1887"/>
                  </a:lnTo>
                  <a:lnTo>
                    <a:pt x="3683" y="2381"/>
                  </a:lnTo>
                  <a:lnTo>
                    <a:pt x="2875" y="2875"/>
                  </a:lnTo>
                  <a:lnTo>
                    <a:pt x="2021" y="3279"/>
                  </a:lnTo>
                  <a:lnTo>
                    <a:pt x="1123" y="3639"/>
                  </a:lnTo>
                  <a:lnTo>
                    <a:pt x="270" y="3998"/>
                  </a:lnTo>
                  <a:lnTo>
                    <a:pt x="135" y="4043"/>
                  </a:lnTo>
                  <a:lnTo>
                    <a:pt x="45" y="4178"/>
                  </a:lnTo>
                  <a:lnTo>
                    <a:pt x="0" y="4267"/>
                  </a:lnTo>
                  <a:lnTo>
                    <a:pt x="45" y="4402"/>
                  </a:lnTo>
                  <a:lnTo>
                    <a:pt x="90" y="4537"/>
                  </a:lnTo>
                  <a:lnTo>
                    <a:pt x="180" y="4582"/>
                  </a:lnTo>
                  <a:lnTo>
                    <a:pt x="270" y="4627"/>
                  </a:lnTo>
                  <a:lnTo>
                    <a:pt x="359" y="4672"/>
                  </a:lnTo>
                  <a:lnTo>
                    <a:pt x="494" y="4627"/>
                  </a:lnTo>
                  <a:lnTo>
                    <a:pt x="1392" y="4312"/>
                  </a:lnTo>
                  <a:lnTo>
                    <a:pt x="2291" y="3908"/>
                  </a:lnTo>
                  <a:lnTo>
                    <a:pt x="3189" y="3459"/>
                  </a:lnTo>
                  <a:lnTo>
                    <a:pt x="4042" y="2965"/>
                  </a:lnTo>
                  <a:lnTo>
                    <a:pt x="4896" y="2426"/>
                  </a:lnTo>
                  <a:lnTo>
                    <a:pt x="5659" y="1887"/>
                  </a:lnTo>
                  <a:lnTo>
                    <a:pt x="6468" y="1258"/>
                  </a:lnTo>
                  <a:lnTo>
                    <a:pt x="7186" y="584"/>
                  </a:lnTo>
                  <a:lnTo>
                    <a:pt x="7276" y="495"/>
                  </a:lnTo>
                  <a:lnTo>
                    <a:pt x="7276" y="360"/>
                  </a:lnTo>
                  <a:lnTo>
                    <a:pt x="7276" y="225"/>
                  </a:lnTo>
                  <a:lnTo>
                    <a:pt x="7186" y="90"/>
                  </a:lnTo>
                  <a:lnTo>
                    <a:pt x="7097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635;p59">
              <a:extLst>
                <a:ext uri="{FF2B5EF4-FFF2-40B4-BE49-F238E27FC236}">
                  <a16:creationId xmlns:a16="http://schemas.microsoft.com/office/drawing/2014/main" id="{7819734A-9659-4835-8E01-73281292F551}"/>
                </a:ext>
              </a:extLst>
            </p:cNvPr>
            <p:cNvSpPr/>
            <p:nvPr/>
          </p:nvSpPr>
          <p:spPr>
            <a:xfrm>
              <a:off x="6737325" y="3420050"/>
              <a:ext cx="202150" cy="213375"/>
            </a:xfrm>
            <a:custGeom>
              <a:avLst/>
              <a:gdLst/>
              <a:ahLst/>
              <a:cxnLst/>
              <a:rect l="l" t="t" r="r" b="b"/>
              <a:pathLst>
                <a:path w="8086" h="8535" extrusionOk="0">
                  <a:moveTo>
                    <a:pt x="7681" y="0"/>
                  </a:moveTo>
                  <a:lnTo>
                    <a:pt x="7546" y="45"/>
                  </a:lnTo>
                  <a:lnTo>
                    <a:pt x="7457" y="180"/>
                  </a:lnTo>
                  <a:lnTo>
                    <a:pt x="6693" y="1258"/>
                  </a:lnTo>
                  <a:lnTo>
                    <a:pt x="5885" y="2336"/>
                  </a:lnTo>
                  <a:lnTo>
                    <a:pt x="5031" y="3369"/>
                  </a:lnTo>
                  <a:lnTo>
                    <a:pt x="4133" y="4402"/>
                  </a:lnTo>
                  <a:lnTo>
                    <a:pt x="3190" y="5345"/>
                  </a:lnTo>
                  <a:lnTo>
                    <a:pt x="2202" y="6244"/>
                  </a:lnTo>
                  <a:lnTo>
                    <a:pt x="1213" y="7097"/>
                  </a:lnTo>
                  <a:lnTo>
                    <a:pt x="135" y="7950"/>
                  </a:lnTo>
                  <a:lnTo>
                    <a:pt x="46" y="8040"/>
                  </a:lnTo>
                  <a:lnTo>
                    <a:pt x="1" y="8175"/>
                  </a:lnTo>
                  <a:lnTo>
                    <a:pt x="1" y="8310"/>
                  </a:lnTo>
                  <a:lnTo>
                    <a:pt x="46" y="8400"/>
                  </a:lnTo>
                  <a:lnTo>
                    <a:pt x="180" y="8534"/>
                  </a:lnTo>
                  <a:lnTo>
                    <a:pt x="450" y="8534"/>
                  </a:lnTo>
                  <a:lnTo>
                    <a:pt x="540" y="8489"/>
                  </a:lnTo>
                  <a:lnTo>
                    <a:pt x="1618" y="7636"/>
                  </a:lnTo>
                  <a:lnTo>
                    <a:pt x="2696" y="6783"/>
                  </a:lnTo>
                  <a:lnTo>
                    <a:pt x="3684" y="5839"/>
                  </a:lnTo>
                  <a:lnTo>
                    <a:pt x="4627" y="4851"/>
                  </a:lnTo>
                  <a:lnTo>
                    <a:pt x="5570" y="3818"/>
                  </a:lnTo>
                  <a:lnTo>
                    <a:pt x="6424" y="2785"/>
                  </a:lnTo>
                  <a:lnTo>
                    <a:pt x="7277" y="1662"/>
                  </a:lnTo>
                  <a:lnTo>
                    <a:pt x="8041" y="539"/>
                  </a:lnTo>
                  <a:lnTo>
                    <a:pt x="8085" y="405"/>
                  </a:lnTo>
                  <a:lnTo>
                    <a:pt x="8085" y="270"/>
                  </a:lnTo>
                  <a:lnTo>
                    <a:pt x="8041" y="135"/>
                  </a:lnTo>
                  <a:lnTo>
                    <a:pt x="7906" y="45"/>
                  </a:lnTo>
                  <a:lnTo>
                    <a:pt x="7816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636;p59">
              <a:extLst>
                <a:ext uri="{FF2B5EF4-FFF2-40B4-BE49-F238E27FC236}">
                  <a16:creationId xmlns:a16="http://schemas.microsoft.com/office/drawing/2014/main" id="{79038B44-107C-49DA-8527-2F31A571DD2C}"/>
                </a:ext>
              </a:extLst>
            </p:cNvPr>
            <p:cNvSpPr/>
            <p:nvPr/>
          </p:nvSpPr>
          <p:spPr>
            <a:xfrm>
              <a:off x="6814800" y="3338075"/>
              <a:ext cx="78625" cy="101100"/>
            </a:xfrm>
            <a:custGeom>
              <a:avLst/>
              <a:gdLst/>
              <a:ahLst/>
              <a:cxnLst/>
              <a:rect l="l" t="t" r="r" b="b"/>
              <a:pathLst>
                <a:path w="3145" h="4044" extrusionOk="0">
                  <a:moveTo>
                    <a:pt x="2741" y="1"/>
                  </a:moveTo>
                  <a:lnTo>
                    <a:pt x="2606" y="46"/>
                  </a:lnTo>
                  <a:lnTo>
                    <a:pt x="2516" y="135"/>
                  </a:lnTo>
                  <a:lnTo>
                    <a:pt x="46" y="3459"/>
                  </a:lnTo>
                  <a:lnTo>
                    <a:pt x="1" y="3594"/>
                  </a:lnTo>
                  <a:lnTo>
                    <a:pt x="1" y="3729"/>
                  </a:lnTo>
                  <a:lnTo>
                    <a:pt x="46" y="3863"/>
                  </a:lnTo>
                  <a:lnTo>
                    <a:pt x="136" y="3953"/>
                  </a:lnTo>
                  <a:lnTo>
                    <a:pt x="225" y="3998"/>
                  </a:lnTo>
                  <a:lnTo>
                    <a:pt x="360" y="4043"/>
                  </a:lnTo>
                  <a:lnTo>
                    <a:pt x="495" y="3998"/>
                  </a:lnTo>
                  <a:lnTo>
                    <a:pt x="630" y="3908"/>
                  </a:lnTo>
                  <a:lnTo>
                    <a:pt x="3055" y="540"/>
                  </a:lnTo>
                  <a:lnTo>
                    <a:pt x="3145" y="405"/>
                  </a:lnTo>
                  <a:lnTo>
                    <a:pt x="3145" y="270"/>
                  </a:lnTo>
                  <a:lnTo>
                    <a:pt x="3100" y="135"/>
                  </a:lnTo>
                  <a:lnTo>
                    <a:pt x="3010" y="46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637;p59">
              <a:extLst>
                <a:ext uri="{FF2B5EF4-FFF2-40B4-BE49-F238E27FC236}">
                  <a16:creationId xmlns:a16="http://schemas.microsoft.com/office/drawing/2014/main" id="{FC69EC2D-AA5C-4E50-9A27-074F4875D344}"/>
                </a:ext>
              </a:extLst>
            </p:cNvPr>
            <p:cNvSpPr/>
            <p:nvPr/>
          </p:nvSpPr>
          <p:spPr>
            <a:xfrm>
              <a:off x="6848500" y="3248250"/>
              <a:ext cx="33700" cy="55050"/>
            </a:xfrm>
            <a:custGeom>
              <a:avLst/>
              <a:gdLst/>
              <a:ahLst/>
              <a:cxnLst/>
              <a:rect l="l" t="t" r="r" b="b"/>
              <a:pathLst>
                <a:path w="1348" h="2202" extrusionOk="0">
                  <a:moveTo>
                    <a:pt x="1033" y="0"/>
                  </a:moveTo>
                  <a:lnTo>
                    <a:pt x="899" y="45"/>
                  </a:lnTo>
                  <a:lnTo>
                    <a:pt x="809" y="90"/>
                  </a:lnTo>
                  <a:lnTo>
                    <a:pt x="719" y="225"/>
                  </a:lnTo>
                  <a:lnTo>
                    <a:pt x="45" y="1707"/>
                  </a:lnTo>
                  <a:lnTo>
                    <a:pt x="0" y="1842"/>
                  </a:lnTo>
                  <a:lnTo>
                    <a:pt x="0" y="1977"/>
                  </a:lnTo>
                  <a:lnTo>
                    <a:pt x="90" y="2067"/>
                  </a:lnTo>
                  <a:lnTo>
                    <a:pt x="180" y="2156"/>
                  </a:lnTo>
                  <a:lnTo>
                    <a:pt x="360" y="2201"/>
                  </a:lnTo>
                  <a:lnTo>
                    <a:pt x="449" y="2156"/>
                  </a:lnTo>
                  <a:lnTo>
                    <a:pt x="539" y="2111"/>
                  </a:lnTo>
                  <a:lnTo>
                    <a:pt x="584" y="2067"/>
                  </a:lnTo>
                  <a:lnTo>
                    <a:pt x="674" y="1977"/>
                  </a:lnTo>
                  <a:lnTo>
                    <a:pt x="1348" y="495"/>
                  </a:lnTo>
                  <a:lnTo>
                    <a:pt x="1348" y="360"/>
                  </a:lnTo>
                  <a:lnTo>
                    <a:pt x="1348" y="225"/>
                  </a:lnTo>
                  <a:lnTo>
                    <a:pt x="1258" y="135"/>
                  </a:lnTo>
                  <a:lnTo>
                    <a:pt x="1168" y="45"/>
                  </a:lnTo>
                  <a:lnTo>
                    <a:pt x="1033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638;p59">
              <a:extLst>
                <a:ext uri="{FF2B5EF4-FFF2-40B4-BE49-F238E27FC236}">
                  <a16:creationId xmlns:a16="http://schemas.microsoft.com/office/drawing/2014/main" id="{BAD741FB-1280-4D0F-9E1B-FA042C3E55E1}"/>
                </a:ext>
              </a:extLst>
            </p:cNvPr>
            <p:cNvSpPr/>
            <p:nvPr/>
          </p:nvSpPr>
          <p:spPr>
            <a:xfrm>
              <a:off x="6858600" y="3166275"/>
              <a:ext cx="23600" cy="38200"/>
            </a:xfrm>
            <a:custGeom>
              <a:avLst/>
              <a:gdLst/>
              <a:ahLst/>
              <a:cxnLst/>
              <a:rect l="l" t="t" r="r" b="b"/>
              <a:pathLst>
                <a:path w="944" h="1528" extrusionOk="0">
                  <a:moveTo>
                    <a:pt x="540" y="1"/>
                  </a:moveTo>
                  <a:lnTo>
                    <a:pt x="450" y="46"/>
                  </a:lnTo>
                  <a:lnTo>
                    <a:pt x="315" y="135"/>
                  </a:lnTo>
                  <a:lnTo>
                    <a:pt x="270" y="225"/>
                  </a:lnTo>
                  <a:lnTo>
                    <a:pt x="45" y="1124"/>
                  </a:lnTo>
                  <a:lnTo>
                    <a:pt x="1" y="1258"/>
                  </a:lnTo>
                  <a:lnTo>
                    <a:pt x="45" y="1348"/>
                  </a:lnTo>
                  <a:lnTo>
                    <a:pt x="135" y="1483"/>
                  </a:lnTo>
                  <a:lnTo>
                    <a:pt x="270" y="1528"/>
                  </a:lnTo>
                  <a:lnTo>
                    <a:pt x="450" y="1528"/>
                  </a:lnTo>
                  <a:lnTo>
                    <a:pt x="584" y="1483"/>
                  </a:lnTo>
                  <a:lnTo>
                    <a:pt x="629" y="1393"/>
                  </a:lnTo>
                  <a:lnTo>
                    <a:pt x="674" y="1303"/>
                  </a:lnTo>
                  <a:lnTo>
                    <a:pt x="944" y="450"/>
                  </a:lnTo>
                  <a:lnTo>
                    <a:pt x="944" y="315"/>
                  </a:lnTo>
                  <a:lnTo>
                    <a:pt x="899" y="180"/>
                  </a:lnTo>
                  <a:lnTo>
                    <a:pt x="809" y="90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639;p59">
              <a:extLst>
                <a:ext uri="{FF2B5EF4-FFF2-40B4-BE49-F238E27FC236}">
                  <a16:creationId xmlns:a16="http://schemas.microsoft.com/office/drawing/2014/main" id="{987864F9-E0D0-40D3-9479-21011479E0D7}"/>
                </a:ext>
              </a:extLst>
            </p:cNvPr>
            <p:cNvSpPr/>
            <p:nvPr/>
          </p:nvSpPr>
          <p:spPr>
            <a:xfrm>
              <a:off x="6737325" y="3646875"/>
              <a:ext cx="60675" cy="41575"/>
            </a:xfrm>
            <a:custGeom>
              <a:avLst/>
              <a:gdLst/>
              <a:ahLst/>
              <a:cxnLst/>
              <a:rect l="l" t="t" r="r" b="b"/>
              <a:pathLst>
                <a:path w="2427" h="1663" extrusionOk="0">
                  <a:moveTo>
                    <a:pt x="2022" y="0"/>
                  </a:moveTo>
                  <a:lnTo>
                    <a:pt x="1887" y="45"/>
                  </a:lnTo>
                  <a:lnTo>
                    <a:pt x="180" y="1033"/>
                  </a:lnTo>
                  <a:lnTo>
                    <a:pt x="91" y="1123"/>
                  </a:lnTo>
                  <a:lnTo>
                    <a:pt x="46" y="1213"/>
                  </a:lnTo>
                  <a:lnTo>
                    <a:pt x="1" y="1348"/>
                  </a:lnTo>
                  <a:lnTo>
                    <a:pt x="46" y="1483"/>
                  </a:lnTo>
                  <a:lnTo>
                    <a:pt x="180" y="1617"/>
                  </a:lnTo>
                  <a:lnTo>
                    <a:pt x="360" y="1662"/>
                  </a:lnTo>
                  <a:lnTo>
                    <a:pt x="540" y="1617"/>
                  </a:lnTo>
                  <a:lnTo>
                    <a:pt x="2246" y="674"/>
                  </a:lnTo>
                  <a:lnTo>
                    <a:pt x="2336" y="584"/>
                  </a:lnTo>
                  <a:lnTo>
                    <a:pt x="2381" y="449"/>
                  </a:lnTo>
                  <a:lnTo>
                    <a:pt x="2426" y="315"/>
                  </a:lnTo>
                  <a:lnTo>
                    <a:pt x="2381" y="180"/>
                  </a:lnTo>
                  <a:lnTo>
                    <a:pt x="2291" y="90"/>
                  </a:lnTo>
                  <a:lnTo>
                    <a:pt x="2157" y="4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640;p59">
              <a:extLst>
                <a:ext uri="{FF2B5EF4-FFF2-40B4-BE49-F238E27FC236}">
                  <a16:creationId xmlns:a16="http://schemas.microsoft.com/office/drawing/2014/main" id="{4C625D47-E17B-4268-B56C-3CADE2199B96}"/>
                </a:ext>
              </a:extLst>
            </p:cNvPr>
            <p:cNvSpPr/>
            <p:nvPr/>
          </p:nvSpPr>
          <p:spPr>
            <a:xfrm>
              <a:off x="6720500" y="3746800"/>
              <a:ext cx="33700" cy="26975"/>
            </a:xfrm>
            <a:custGeom>
              <a:avLst/>
              <a:gdLst/>
              <a:ahLst/>
              <a:cxnLst/>
              <a:rect l="l" t="t" r="r" b="b"/>
              <a:pathLst>
                <a:path w="1348" h="1079" extrusionOk="0">
                  <a:moveTo>
                    <a:pt x="988" y="1"/>
                  </a:moveTo>
                  <a:lnTo>
                    <a:pt x="853" y="46"/>
                  </a:lnTo>
                  <a:lnTo>
                    <a:pt x="135" y="450"/>
                  </a:lnTo>
                  <a:lnTo>
                    <a:pt x="45" y="540"/>
                  </a:lnTo>
                  <a:lnTo>
                    <a:pt x="0" y="630"/>
                  </a:lnTo>
                  <a:lnTo>
                    <a:pt x="0" y="764"/>
                  </a:lnTo>
                  <a:lnTo>
                    <a:pt x="45" y="899"/>
                  </a:lnTo>
                  <a:lnTo>
                    <a:pt x="135" y="1034"/>
                  </a:lnTo>
                  <a:lnTo>
                    <a:pt x="314" y="1079"/>
                  </a:lnTo>
                  <a:lnTo>
                    <a:pt x="494" y="1034"/>
                  </a:lnTo>
                  <a:lnTo>
                    <a:pt x="1213" y="630"/>
                  </a:lnTo>
                  <a:lnTo>
                    <a:pt x="1303" y="540"/>
                  </a:lnTo>
                  <a:lnTo>
                    <a:pt x="1347" y="450"/>
                  </a:lnTo>
                  <a:lnTo>
                    <a:pt x="1347" y="315"/>
                  </a:lnTo>
                  <a:lnTo>
                    <a:pt x="1347" y="180"/>
                  </a:lnTo>
                  <a:lnTo>
                    <a:pt x="1258" y="91"/>
                  </a:lnTo>
                  <a:lnTo>
                    <a:pt x="1123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641;p59">
              <a:extLst>
                <a:ext uri="{FF2B5EF4-FFF2-40B4-BE49-F238E27FC236}">
                  <a16:creationId xmlns:a16="http://schemas.microsoft.com/office/drawing/2014/main" id="{2DAE23C3-45DA-4ECE-A690-78F7670D63C1}"/>
                </a:ext>
              </a:extLst>
            </p:cNvPr>
            <p:cNvSpPr/>
            <p:nvPr/>
          </p:nvSpPr>
          <p:spPr>
            <a:xfrm>
              <a:off x="6644125" y="3902875"/>
              <a:ext cx="65150" cy="34850"/>
            </a:xfrm>
            <a:custGeom>
              <a:avLst/>
              <a:gdLst/>
              <a:ahLst/>
              <a:cxnLst/>
              <a:rect l="l" t="t" r="r" b="b"/>
              <a:pathLst>
                <a:path w="2606" h="1394" extrusionOk="0">
                  <a:moveTo>
                    <a:pt x="2157" y="1"/>
                  </a:moveTo>
                  <a:lnTo>
                    <a:pt x="2067" y="46"/>
                  </a:lnTo>
                  <a:lnTo>
                    <a:pt x="1663" y="270"/>
                  </a:lnTo>
                  <a:lnTo>
                    <a:pt x="1213" y="495"/>
                  </a:lnTo>
                  <a:lnTo>
                    <a:pt x="764" y="630"/>
                  </a:lnTo>
                  <a:lnTo>
                    <a:pt x="315" y="720"/>
                  </a:lnTo>
                  <a:lnTo>
                    <a:pt x="180" y="765"/>
                  </a:lnTo>
                  <a:lnTo>
                    <a:pt x="91" y="854"/>
                  </a:lnTo>
                  <a:lnTo>
                    <a:pt x="46" y="944"/>
                  </a:lnTo>
                  <a:lnTo>
                    <a:pt x="1" y="1079"/>
                  </a:lnTo>
                  <a:lnTo>
                    <a:pt x="46" y="1214"/>
                  </a:lnTo>
                  <a:lnTo>
                    <a:pt x="136" y="1303"/>
                  </a:lnTo>
                  <a:lnTo>
                    <a:pt x="225" y="1393"/>
                  </a:lnTo>
                  <a:lnTo>
                    <a:pt x="405" y="1393"/>
                  </a:lnTo>
                  <a:lnTo>
                    <a:pt x="944" y="1303"/>
                  </a:lnTo>
                  <a:lnTo>
                    <a:pt x="1483" y="1124"/>
                  </a:lnTo>
                  <a:lnTo>
                    <a:pt x="1977" y="899"/>
                  </a:lnTo>
                  <a:lnTo>
                    <a:pt x="2471" y="585"/>
                  </a:lnTo>
                  <a:lnTo>
                    <a:pt x="2561" y="495"/>
                  </a:lnTo>
                  <a:lnTo>
                    <a:pt x="2606" y="360"/>
                  </a:lnTo>
                  <a:lnTo>
                    <a:pt x="2606" y="226"/>
                  </a:lnTo>
                  <a:lnTo>
                    <a:pt x="2516" y="136"/>
                  </a:lnTo>
                  <a:lnTo>
                    <a:pt x="2426" y="46"/>
                  </a:lnTo>
                  <a:lnTo>
                    <a:pt x="2291" y="1"/>
                  </a:lnTo>
                  <a:close/>
                </a:path>
              </a:pathLst>
            </a:custGeom>
            <a:solidFill>
              <a:srgbClr val="343F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4642;p59">
            <a:extLst>
              <a:ext uri="{FF2B5EF4-FFF2-40B4-BE49-F238E27FC236}">
                <a16:creationId xmlns:a16="http://schemas.microsoft.com/office/drawing/2014/main" id="{FC308BBE-94F2-42B7-9A95-18DAC3F233AB}"/>
              </a:ext>
            </a:extLst>
          </p:cNvPr>
          <p:cNvGrpSpPr/>
          <p:nvPr/>
        </p:nvGrpSpPr>
        <p:grpSpPr>
          <a:xfrm rot="1714218">
            <a:off x="8497661" y="1300064"/>
            <a:ext cx="894384" cy="1805234"/>
            <a:chOff x="3901650" y="485525"/>
            <a:chExt cx="1061900" cy="2143350"/>
          </a:xfrm>
        </p:grpSpPr>
        <p:sp>
          <p:nvSpPr>
            <p:cNvPr id="352" name="Google Shape;4643;p59">
              <a:extLst>
                <a:ext uri="{FF2B5EF4-FFF2-40B4-BE49-F238E27FC236}">
                  <a16:creationId xmlns:a16="http://schemas.microsoft.com/office/drawing/2014/main" id="{68937F83-2D07-4248-97C7-9FC349E57471}"/>
                </a:ext>
              </a:extLst>
            </p:cNvPr>
            <p:cNvSpPr/>
            <p:nvPr/>
          </p:nvSpPr>
          <p:spPr>
            <a:xfrm>
              <a:off x="4276550" y="1325950"/>
              <a:ext cx="441875" cy="1261725"/>
            </a:xfrm>
            <a:custGeom>
              <a:avLst/>
              <a:gdLst/>
              <a:ahLst/>
              <a:cxnLst/>
              <a:rect l="l" t="t" r="r" b="b"/>
              <a:pathLst>
                <a:path w="17675" h="50469" extrusionOk="0">
                  <a:moveTo>
                    <a:pt x="7828" y="1"/>
                  </a:moveTo>
                  <a:lnTo>
                    <a:pt x="7252" y="1813"/>
                  </a:lnTo>
                  <a:lnTo>
                    <a:pt x="6592" y="3873"/>
                  </a:lnTo>
                  <a:lnTo>
                    <a:pt x="5768" y="6592"/>
                  </a:lnTo>
                  <a:lnTo>
                    <a:pt x="4821" y="9847"/>
                  </a:lnTo>
                  <a:lnTo>
                    <a:pt x="3832" y="13555"/>
                  </a:lnTo>
                  <a:lnTo>
                    <a:pt x="3338" y="15491"/>
                  </a:lnTo>
                  <a:lnTo>
                    <a:pt x="2885" y="17551"/>
                  </a:lnTo>
                  <a:lnTo>
                    <a:pt x="2390" y="19652"/>
                  </a:lnTo>
                  <a:lnTo>
                    <a:pt x="1937" y="21753"/>
                  </a:lnTo>
                  <a:lnTo>
                    <a:pt x="1525" y="23937"/>
                  </a:lnTo>
                  <a:lnTo>
                    <a:pt x="1154" y="26120"/>
                  </a:lnTo>
                  <a:lnTo>
                    <a:pt x="825" y="28262"/>
                  </a:lnTo>
                  <a:lnTo>
                    <a:pt x="536" y="30446"/>
                  </a:lnTo>
                  <a:lnTo>
                    <a:pt x="289" y="32588"/>
                  </a:lnTo>
                  <a:lnTo>
                    <a:pt x="124" y="34648"/>
                  </a:lnTo>
                  <a:lnTo>
                    <a:pt x="42" y="36708"/>
                  </a:lnTo>
                  <a:lnTo>
                    <a:pt x="1" y="38685"/>
                  </a:lnTo>
                  <a:lnTo>
                    <a:pt x="83" y="40581"/>
                  </a:lnTo>
                  <a:lnTo>
                    <a:pt x="166" y="41487"/>
                  </a:lnTo>
                  <a:lnTo>
                    <a:pt x="248" y="42393"/>
                  </a:lnTo>
                  <a:lnTo>
                    <a:pt x="372" y="43258"/>
                  </a:lnTo>
                  <a:lnTo>
                    <a:pt x="536" y="44082"/>
                  </a:lnTo>
                  <a:lnTo>
                    <a:pt x="701" y="44865"/>
                  </a:lnTo>
                  <a:lnTo>
                    <a:pt x="907" y="45648"/>
                  </a:lnTo>
                  <a:lnTo>
                    <a:pt x="1113" y="46390"/>
                  </a:lnTo>
                  <a:lnTo>
                    <a:pt x="1360" y="47090"/>
                  </a:lnTo>
                  <a:lnTo>
                    <a:pt x="1649" y="47749"/>
                  </a:lnTo>
                  <a:lnTo>
                    <a:pt x="1978" y="48367"/>
                  </a:lnTo>
                  <a:lnTo>
                    <a:pt x="2349" y="48985"/>
                  </a:lnTo>
                  <a:lnTo>
                    <a:pt x="2720" y="49521"/>
                  </a:lnTo>
                  <a:lnTo>
                    <a:pt x="3132" y="50015"/>
                  </a:lnTo>
                  <a:lnTo>
                    <a:pt x="3585" y="50468"/>
                  </a:lnTo>
                  <a:lnTo>
                    <a:pt x="3667" y="50468"/>
                  </a:lnTo>
                  <a:lnTo>
                    <a:pt x="3997" y="50345"/>
                  </a:lnTo>
                  <a:lnTo>
                    <a:pt x="4450" y="50056"/>
                  </a:lnTo>
                  <a:lnTo>
                    <a:pt x="4739" y="49850"/>
                  </a:lnTo>
                  <a:lnTo>
                    <a:pt x="5068" y="49562"/>
                  </a:lnTo>
                  <a:lnTo>
                    <a:pt x="5439" y="49191"/>
                  </a:lnTo>
                  <a:lnTo>
                    <a:pt x="5851" y="48738"/>
                  </a:lnTo>
                  <a:lnTo>
                    <a:pt x="6263" y="48202"/>
                  </a:lnTo>
                  <a:lnTo>
                    <a:pt x="6716" y="47584"/>
                  </a:lnTo>
                  <a:lnTo>
                    <a:pt x="7169" y="46843"/>
                  </a:lnTo>
                  <a:lnTo>
                    <a:pt x="7705" y="46019"/>
                  </a:lnTo>
                  <a:lnTo>
                    <a:pt x="8199" y="45030"/>
                  </a:lnTo>
                  <a:lnTo>
                    <a:pt x="8735" y="43918"/>
                  </a:lnTo>
                  <a:lnTo>
                    <a:pt x="9270" y="42682"/>
                  </a:lnTo>
                  <a:lnTo>
                    <a:pt x="9847" y="41322"/>
                  </a:lnTo>
                  <a:lnTo>
                    <a:pt x="10424" y="39757"/>
                  </a:lnTo>
                  <a:lnTo>
                    <a:pt x="11001" y="38068"/>
                  </a:lnTo>
                  <a:lnTo>
                    <a:pt x="11577" y="36172"/>
                  </a:lnTo>
                  <a:lnTo>
                    <a:pt x="12154" y="34113"/>
                  </a:lnTo>
                  <a:lnTo>
                    <a:pt x="12772" y="31888"/>
                  </a:lnTo>
                  <a:lnTo>
                    <a:pt x="13349" y="29416"/>
                  </a:lnTo>
                  <a:lnTo>
                    <a:pt x="13926" y="26779"/>
                  </a:lnTo>
                  <a:lnTo>
                    <a:pt x="14502" y="23937"/>
                  </a:lnTo>
                  <a:lnTo>
                    <a:pt x="15079" y="20847"/>
                  </a:lnTo>
                  <a:lnTo>
                    <a:pt x="15615" y="17510"/>
                  </a:lnTo>
                  <a:lnTo>
                    <a:pt x="16192" y="13967"/>
                  </a:lnTo>
                  <a:lnTo>
                    <a:pt x="16686" y="10176"/>
                  </a:lnTo>
                  <a:lnTo>
                    <a:pt x="17222" y="6139"/>
                  </a:lnTo>
                  <a:lnTo>
                    <a:pt x="17675" y="1813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rgbClr val="C46A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644;p59">
              <a:extLst>
                <a:ext uri="{FF2B5EF4-FFF2-40B4-BE49-F238E27FC236}">
                  <a16:creationId xmlns:a16="http://schemas.microsoft.com/office/drawing/2014/main" id="{4C3F647A-3B74-4FAB-B3B2-49308F942053}"/>
                </a:ext>
              </a:extLst>
            </p:cNvPr>
            <p:cNvSpPr/>
            <p:nvPr/>
          </p:nvSpPr>
          <p:spPr>
            <a:xfrm>
              <a:off x="4276550" y="1325950"/>
              <a:ext cx="441875" cy="1261725"/>
            </a:xfrm>
            <a:custGeom>
              <a:avLst/>
              <a:gdLst/>
              <a:ahLst/>
              <a:cxnLst/>
              <a:rect l="l" t="t" r="r" b="b"/>
              <a:pathLst>
                <a:path w="17675" h="50469" fill="none" extrusionOk="0">
                  <a:moveTo>
                    <a:pt x="7828" y="1"/>
                  </a:moveTo>
                  <a:lnTo>
                    <a:pt x="7828" y="1"/>
                  </a:lnTo>
                  <a:lnTo>
                    <a:pt x="7252" y="1813"/>
                  </a:lnTo>
                  <a:lnTo>
                    <a:pt x="6592" y="3873"/>
                  </a:lnTo>
                  <a:lnTo>
                    <a:pt x="5768" y="6592"/>
                  </a:lnTo>
                  <a:lnTo>
                    <a:pt x="4821" y="9847"/>
                  </a:lnTo>
                  <a:lnTo>
                    <a:pt x="3832" y="13555"/>
                  </a:lnTo>
                  <a:lnTo>
                    <a:pt x="3338" y="15491"/>
                  </a:lnTo>
                  <a:lnTo>
                    <a:pt x="2885" y="17551"/>
                  </a:lnTo>
                  <a:lnTo>
                    <a:pt x="2390" y="19652"/>
                  </a:lnTo>
                  <a:lnTo>
                    <a:pt x="1937" y="21753"/>
                  </a:lnTo>
                  <a:lnTo>
                    <a:pt x="1525" y="23937"/>
                  </a:lnTo>
                  <a:lnTo>
                    <a:pt x="1154" y="26120"/>
                  </a:lnTo>
                  <a:lnTo>
                    <a:pt x="825" y="28262"/>
                  </a:lnTo>
                  <a:lnTo>
                    <a:pt x="536" y="30446"/>
                  </a:lnTo>
                  <a:lnTo>
                    <a:pt x="289" y="32588"/>
                  </a:lnTo>
                  <a:lnTo>
                    <a:pt x="124" y="34648"/>
                  </a:lnTo>
                  <a:lnTo>
                    <a:pt x="42" y="36708"/>
                  </a:lnTo>
                  <a:lnTo>
                    <a:pt x="1" y="38685"/>
                  </a:lnTo>
                  <a:lnTo>
                    <a:pt x="83" y="40581"/>
                  </a:lnTo>
                  <a:lnTo>
                    <a:pt x="166" y="41487"/>
                  </a:lnTo>
                  <a:lnTo>
                    <a:pt x="248" y="42393"/>
                  </a:lnTo>
                  <a:lnTo>
                    <a:pt x="372" y="43258"/>
                  </a:lnTo>
                  <a:lnTo>
                    <a:pt x="536" y="44082"/>
                  </a:lnTo>
                  <a:lnTo>
                    <a:pt x="701" y="44865"/>
                  </a:lnTo>
                  <a:lnTo>
                    <a:pt x="907" y="45648"/>
                  </a:lnTo>
                  <a:lnTo>
                    <a:pt x="1113" y="46390"/>
                  </a:lnTo>
                  <a:lnTo>
                    <a:pt x="1360" y="47090"/>
                  </a:lnTo>
                  <a:lnTo>
                    <a:pt x="1649" y="47749"/>
                  </a:lnTo>
                  <a:lnTo>
                    <a:pt x="1978" y="48367"/>
                  </a:lnTo>
                  <a:lnTo>
                    <a:pt x="2349" y="48985"/>
                  </a:lnTo>
                  <a:lnTo>
                    <a:pt x="2720" y="49521"/>
                  </a:lnTo>
                  <a:lnTo>
                    <a:pt x="3132" y="50015"/>
                  </a:lnTo>
                  <a:lnTo>
                    <a:pt x="3585" y="50468"/>
                  </a:lnTo>
                  <a:lnTo>
                    <a:pt x="3585" y="50468"/>
                  </a:lnTo>
                  <a:lnTo>
                    <a:pt x="3667" y="50468"/>
                  </a:lnTo>
                  <a:lnTo>
                    <a:pt x="3997" y="50345"/>
                  </a:lnTo>
                  <a:lnTo>
                    <a:pt x="4450" y="50056"/>
                  </a:lnTo>
                  <a:lnTo>
                    <a:pt x="4739" y="49850"/>
                  </a:lnTo>
                  <a:lnTo>
                    <a:pt x="5068" y="49562"/>
                  </a:lnTo>
                  <a:lnTo>
                    <a:pt x="5439" y="49191"/>
                  </a:lnTo>
                  <a:lnTo>
                    <a:pt x="5851" y="48738"/>
                  </a:lnTo>
                  <a:lnTo>
                    <a:pt x="6263" y="48202"/>
                  </a:lnTo>
                  <a:lnTo>
                    <a:pt x="6716" y="47584"/>
                  </a:lnTo>
                  <a:lnTo>
                    <a:pt x="7169" y="46843"/>
                  </a:lnTo>
                  <a:lnTo>
                    <a:pt x="7705" y="46019"/>
                  </a:lnTo>
                  <a:lnTo>
                    <a:pt x="8199" y="45030"/>
                  </a:lnTo>
                  <a:lnTo>
                    <a:pt x="8735" y="43918"/>
                  </a:lnTo>
                  <a:lnTo>
                    <a:pt x="9270" y="42682"/>
                  </a:lnTo>
                  <a:lnTo>
                    <a:pt x="9847" y="41322"/>
                  </a:lnTo>
                  <a:lnTo>
                    <a:pt x="10424" y="39757"/>
                  </a:lnTo>
                  <a:lnTo>
                    <a:pt x="11001" y="38068"/>
                  </a:lnTo>
                  <a:lnTo>
                    <a:pt x="11577" y="36172"/>
                  </a:lnTo>
                  <a:lnTo>
                    <a:pt x="12154" y="34113"/>
                  </a:lnTo>
                  <a:lnTo>
                    <a:pt x="12772" y="31888"/>
                  </a:lnTo>
                  <a:lnTo>
                    <a:pt x="13349" y="29416"/>
                  </a:lnTo>
                  <a:lnTo>
                    <a:pt x="13926" y="26779"/>
                  </a:lnTo>
                  <a:lnTo>
                    <a:pt x="14502" y="23937"/>
                  </a:lnTo>
                  <a:lnTo>
                    <a:pt x="15079" y="20847"/>
                  </a:lnTo>
                  <a:lnTo>
                    <a:pt x="15615" y="17510"/>
                  </a:lnTo>
                  <a:lnTo>
                    <a:pt x="16192" y="13967"/>
                  </a:lnTo>
                  <a:lnTo>
                    <a:pt x="16686" y="10176"/>
                  </a:lnTo>
                  <a:lnTo>
                    <a:pt x="17222" y="6139"/>
                  </a:lnTo>
                  <a:lnTo>
                    <a:pt x="17675" y="1813"/>
                  </a:lnTo>
                  <a:lnTo>
                    <a:pt x="78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645;p59">
              <a:extLst>
                <a:ext uri="{FF2B5EF4-FFF2-40B4-BE49-F238E27FC236}">
                  <a16:creationId xmlns:a16="http://schemas.microsoft.com/office/drawing/2014/main" id="{60CA1E8A-932A-4809-8024-A8782675EC88}"/>
                </a:ext>
              </a:extLst>
            </p:cNvPr>
            <p:cNvSpPr/>
            <p:nvPr/>
          </p:nvSpPr>
          <p:spPr>
            <a:xfrm>
              <a:off x="3901650" y="1334200"/>
              <a:ext cx="463500" cy="1140175"/>
            </a:xfrm>
            <a:custGeom>
              <a:avLst/>
              <a:gdLst/>
              <a:ahLst/>
              <a:cxnLst/>
              <a:rect l="l" t="t" r="r" b="b"/>
              <a:pathLst>
                <a:path w="18540" h="45607" extrusionOk="0">
                  <a:moveTo>
                    <a:pt x="17922" y="0"/>
                  </a:moveTo>
                  <a:lnTo>
                    <a:pt x="17757" y="41"/>
                  </a:lnTo>
                  <a:lnTo>
                    <a:pt x="17675" y="124"/>
                  </a:lnTo>
                  <a:lnTo>
                    <a:pt x="17592" y="206"/>
                  </a:lnTo>
                  <a:lnTo>
                    <a:pt x="15615" y="3502"/>
                  </a:lnTo>
                  <a:lnTo>
                    <a:pt x="13678" y="6798"/>
                  </a:lnTo>
                  <a:lnTo>
                    <a:pt x="11824" y="10176"/>
                  </a:lnTo>
                  <a:lnTo>
                    <a:pt x="9971" y="13554"/>
                  </a:lnTo>
                  <a:lnTo>
                    <a:pt x="8446" y="16521"/>
                  </a:lnTo>
                  <a:lnTo>
                    <a:pt x="6963" y="19528"/>
                  </a:lnTo>
                  <a:lnTo>
                    <a:pt x="5521" y="22577"/>
                  </a:lnTo>
                  <a:lnTo>
                    <a:pt x="4162" y="25625"/>
                  </a:lnTo>
                  <a:lnTo>
                    <a:pt x="3049" y="28386"/>
                  </a:lnTo>
                  <a:lnTo>
                    <a:pt x="2514" y="29786"/>
                  </a:lnTo>
                  <a:lnTo>
                    <a:pt x="2019" y="31187"/>
                  </a:lnTo>
                  <a:lnTo>
                    <a:pt x="1566" y="32629"/>
                  </a:lnTo>
                  <a:lnTo>
                    <a:pt x="1113" y="34071"/>
                  </a:lnTo>
                  <a:lnTo>
                    <a:pt x="742" y="35513"/>
                  </a:lnTo>
                  <a:lnTo>
                    <a:pt x="454" y="36955"/>
                  </a:lnTo>
                  <a:lnTo>
                    <a:pt x="248" y="37985"/>
                  </a:lnTo>
                  <a:lnTo>
                    <a:pt x="124" y="39097"/>
                  </a:lnTo>
                  <a:lnTo>
                    <a:pt x="1" y="40251"/>
                  </a:lnTo>
                  <a:lnTo>
                    <a:pt x="1" y="40827"/>
                  </a:lnTo>
                  <a:lnTo>
                    <a:pt x="42" y="41404"/>
                  </a:lnTo>
                  <a:lnTo>
                    <a:pt x="83" y="41981"/>
                  </a:lnTo>
                  <a:lnTo>
                    <a:pt x="165" y="42558"/>
                  </a:lnTo>
                  <a:lnTo>
                    <a:pt x="289" y="43093"/>
                  </a:lnTo>
                  <a:lnTo>
                    <a:pt x="454" y="43629"/>
                  </a:lnTo>
                  <a:lnTo>
                    <a:pt x="660" y="44123"/>
                  </a:lnTo>
                  <a:lnTo>
                    <a:pt x="907" y="44618"/>
                  </a:lnTo>
                  <a:lnTo>
                    <a:pt x="1237" y="45071"/>
                  </a:lnTo>
                  <a:lnTo>
                    <a:pt x="1607" y="45483"/>
                  </a:lnTo>
                  <a:lnTo>
                    <a:pt x="1731" y="45524"/>
                  </a:lnTo>
                  <a:lnTo>
                    <a:pt x="1813" y="45606"/>
                  </a:lnTo>
                  <a:lnTo>
                    <a:pt x="2019" y="45606"/>
                  </a:lnTo>
                  <a:lnTo>
                    <a:pt x="2225" y="45565"/>
                  </a:lnTo>
                  <a:lnTo>
                    <a:pt x="2390" y="45483"/>
                  </a:lnTo>
                  <a:lnTo>
                    <a:pt x="2514" y="45318"/>
                  </a:lnTo>
                  <a:lnTo>
                    <a:pt x="2596" y="45153"/>
                  </a:lnTo>
                  <a:lnTo>
                    <a:pt x="2555" y="44988"/>
                  </a:lnTo>
                  <a:lnTo>
                    <a:pt x="2514" y="44865"/>
                  </a:lnTo>
                  <a:lnTo>
                    <a:pt x="2431" y="44782"/>
                  </a:lnTo>
                  <a:lnTo>
                    <a:pt x="2102" y="44453"/>
                  </a:lnTo>
                  <a:lnTo>
                    <a:pt x="1855" y="44082"/>
                  </a:lnTo>
                  <a:lnTo>
                    <a:pt x="1649" y="43670"/>
                  </a:lnTo>
                  <a:lnTo>
                    <a:pt x="1443" y="43258"/>
                  </a:lnTo>
                  <a:lnTo>
                    <a:pt x="1319" y="42805"/>
                  </a:lnTo>
                  <a:lnTo>
                    <a:pt x="1195" y="42393"/>
                  </a:lnTo>
                  <a:lnTo>
                    <a:pt x="1154" y="41899"/>
                  </a:lnTo>
                  <a:lnTo>
                    <a:pt x="1072" y="41445"/>
                  </a:lnTo>
                  <a:lnTo>
                    <a:pt x="1072" y="40498"/>
                  </a:lnTo>
                  <a:lnTo>
                    <a:pt x="1113" y="39550"/>
                  </a:lnTo>
                  <a:lnTo>
                    <a:pt x="1237" y="38603"/>
                  </a:lnTo>
                  <a:lnTo>
                    <a:pt x="1360" y="37738"/>
                  </a:lnTo>
                  <a:lnTo>
                    <a:pt x="1649" y="36337"/>
                  </a:lnTo>
                  <a:lnTo>
                    <a:pt x="1978" y="34936"/>
                  </a:lnTo>
                  <a:lnTo>
                    <a:pt x="2349" y="33577"/>
                  </a:lnTo>
                  <a:lnTo>
                    <a:pt x="2802" y="32176"/>
                  </a:lnTo>
                  <a:lnTo>
                    <a:pt x="3255" y="30816"/>
                  </a:lnTo>
                  <a:lnTo>
                    <a:pt x="3750" y="29498"/>
                  </a:lnTo>
                  <a:lnTo>
                    <a:pt x="4821" y="26820"/>
                  </a:lnTo>
                  <a:lnTo>
                    <a:pt x="6016" y="24060"/>
                  </a:lnTo>
                  <a:lnTo>
                    <a:pt x="7252" y="21341"/>
                  </a:lnTo>
                  <a:lnTo>
                    <a:pt x="8529" y="18622"/>
                  </a:lnTo>
                  <a:lnTo>
                    <a:pt x="9888" y="15944"/>
                  </a:lnTo>
                  <a:lnTo>
                    <a:pt x="11289" y="13307"/>
                  </a:lnTo>
                  <a:lnTo>
                    <a:pt x="12731" y="10670"/>
                  </a:lnTo>
                  <a:lnTo>
                    <a:pt x="14214" y="8034"/>
                  </a:lnTo>
                  <a:lnTo>
                    <a:pt x="15697" y="5438"/>
                  </a:lnTo>
                  <a:lnTo>
                    <a:pt x="17057" y="3131"/>
                  </a:lnTo>
                  <a:lnTo>
                    <a:pt x="18457" y="824"/>
                  </a:lnTo>
                  <a:lnTo>
                    <a:pt x="18499" y="701"/>
                  </a:lnTo>
                  <a:lnTo>
                    <a:pt x="18540" y="618"/>
                  </a:lnTo>
                  <a:lnTo>
                    <a:pt x="18540" y="412"/>
                  </a:lnTo>
                  <a:lnTo>
                    <a:pt x="18457" y="247"/>
                  </a:lnTo>
                  <a:lnTo>
                    <a:pt x="18293" y="83"/>
                  </a:lnTo>
                  <a:lnTo>
                    <a:pt x="18128" y="0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646;p59">
              <a:extLst>
                <a:ext uri="{FF2B5EF4-FFF2-40B4-BE49-F238E27FC236}">
                  <a16:creationId xmlns:a16="http://schemas.microsoft.com/office/drawing/2014/main" id="{29699E79-58B6-4EA1-B46F-B48D2CB578E1}"/>
                </a:ext>
              </a:extLst>
            </p:cNvPr>
            <p:cNvSpPr/>
            <p:nvPr/>
          </p:nvSpPr>
          <p:spPr>
            <a:xfrm>
              <a:off x="3989200" y="1335225"/>
              <a:ext cx="414075" cy="1160775"/>
            </a:xfrm>
            <a:custGeom>
              <a:avLst/>
              <a:gdLst/>
              <a:ahLst/>
              <a:cxnLst/>
              <a:rect l="l" t="t" r="r" b="b"/>
              <a:pathLst>
                <a:path w="16563" h="46431" extrusionOk="0">
                  <a:moveTo>
                    <a:pt x="15944" y="0"/>
                  </a:moveTo>
                  <a:lnTo>
                    <a:pt x="15779" y="42"/>
                  </a:lnTo>
                  <a:lnTo>
                    <a:pt x="15697" y="124"/>
                  </a:lnTo>
                  <a:lnTo>
                    <a:pt x="15656" y="206"/>
                  </a:lnTo>
                  <a:lnTo>
                    <a:pt x="13802" y="3626"/>
                  </a:lnTo>
                  <a:lnTo>
                    <a:pt x="12030" y="7045"/>
                  </a:lnTo>
                  <a:lnTo>
                    <a:pt x="10300" y="10506"/>
                  </a:lnTo>
                  <a:lnTo>
                    <a:pt x="8652" y="14008"/>
                  </a:lnTo>
                  <a:lnTo>
                    <a:pt x="7251" y="17015"/>
                  </a:lnTo>
                  <a:lnTo>
                    <a:pt x="5933" y="20064"/>
                  </a:lnTo>
                  <a:lnTo>
                    <a:pt x="4656" y="23154"/>
                  </a:lnTo>
                  <a:lnTo>
                    <a:pt x="3461" y="26285"/>
                  </a:lnTo>
                  <a:lnTo>
                    <a:pt x="2431" y="29127"/>
                  </a:lnTo>
                  <a:lnTo>
                    <a:pt x="1978" y="30569"/>
                  </a:lnTo>
                  <a:lnTo>
                    <a:pt x="1525" y="32011"/>
                  </a:lnTo>
                  <a:lnTo>
                    <a:pt x="1154" y="33453"/>
                  </a:lnTo>
                  <a:lnTo>
                    <a:pt x="783" y="34936"/>
                  </a:lnTo>
                  <a:lnTo>
                    <a:pt x="495" y="36419"/>
                  </a:lnTo>
                  <a:lnTo>
                    <a:pt x="248" y="37903"/>
                  </a:lnTo>
                  <a:lnTo>
                    <a:pt x="124" y="38974"/>
                  </a:lnTo>
                  <a:lnTo>
                    <a:pt x="42" y="40086"/>
                  </a:lnTo>
                  <a:lnTo>
                    <a:pt x="0" y="41240"/>
                  </a:lnTo>
                  <a:lnTo>
                    <a:pt x="42" y="41775"/>
                  </a:lnTo>
                  <a:lnTo>
                    <a:pt x="83" y="42352"/>
                  </a:lnTo>
                  <a:lnTo>
                    <a:pt x="165" y="42929"/>
                  </a:lnTo>
                  <a:lnTo>
                    <a:pt x="289" y="43464"/>
                  </a:lnTo>
                  <a:lnTo>
                    <a:pt x="454" y="44000"/>
                  </a:lnTo>
                  <a:lnTo>
                    <a:pt x="660" y="44494"/>
                  </a:lnTo>
                  <a:lnTo>
                    <a:pt x="907" y="44989"/>
                  </a:lnTo>
                  <a:lnTo>
                    <a:pt x="1195" y="45483"/>
                  </a:lnTo>
                  <a:lnTo>
                    <a:pt x="1525" y="45895"/>
                  </a:lnTo>
                  <a:lnTo>
                    <a:pt x="1937" y="46307"/>
                  </a:lnTo>
                  <a:lnTo>
                    <a:pt x="2019" y="46348"/>
                  </a:lnTo>
                  <a:lnTo>
                    <a:pt x="2143" y="46389"/>
                  </a:lnTo>
                  <a:lnTo>
                    <a:pt x="2308" y="46431"/>
                  </a:lnTo>
                  <a:lnTo>
                    <a:pt x="2472" y="46348"/>
                  </a:lnTo>
                  <a:lnTo>
                    <a:pt x="2637" y="46183"/>
                  </a:lnTo>
                  <a:lnTo>
                    <a:pt x="2720" y="46019"/>
                  </a:lnTo>
                  <a:lnTo>
                    <a:pt x="2720" y="45813"/>
                  </a:lnTo>
                  <a:lnTo>
                    <a:pt x="2678" y="45607"/>
                  </a:lnTo>
                  <a:lnTo>
                    <a:pt x="2637" y="45524"/>
                  </a:lnTo>
                  <a:lnTo>
                    <a:pt x="2555" y="45442"/>
                  </a:lnTo>
                  <a:lnTo>
                    <a:pt x="2225" y="45112"/>
                  </a:lnTo>
                  <a:lnTo>
                    <a:pt x="1937" y="44741"/>
                  </a:lnTo>
                  <a:lnTo>
                    <a:pt x="1731" y="44371"/>
                  </a:lnTo>
                  <a:lnTo>
                    <a:pt x="1525" y="43959"/>
                  </a:lnTo>
                  <a:lnTo>
                    <a:pt x="1401" y="43547"/>
                  </a:lnTo>
                  <a:lnTo>
                    <a:pt x="1278" y="43093"/>
                  </a:lnTo>
                  <a:lnTo>
                    <a:pt x="1154" y="42640"/>
                  </a:lnTo>
                  <a:lnTo>
                    <a:pt x="1113" y="42146"/>
                  </a:lnTo>
                  <a:lnTo>
                    <a:pt x="1072" y="41198"/>
                  </a:lnTo>
                  <a:lnTo>
                    <a:pt x="1072" y="40251"/>
                  </a:lnTo>
                  <a:lnTo>
                    <a:pt x="1154" y="39303"/>
                  </a:lnTo>
                  <a:lnTo>
                    <a:pt x="1236" y="38479"/>
                  </a:lnTo>
                  <a:lnTo>
                    <a:pt x="1442" y="37037"/>
                  </a:lnTo>
                  <a:lnTo>
                    <a:pt x="1731" y="35637"/>
                  </a:lnTo>
                  <a:lnTo>
                    <a:pt x="2060" y="34195"/>
                  </a:lnTo>
                  <a:lnTo>
                    <a:pt x="2390" y="32794"/>
                  </a:lnTo>
                  <a:lnTo>
                    <a:pt x="2802" y="31434"/>
                  </a:lnTo>
                  <a:lnTo>
                    <a:pt x="3255" y="30034"/>
                  </a:lnTo>
                  <a:lnTo>
                    <a:pt x="4203" y="27315"/>
                  </a:lnTo>
                  <a:lnTo>
                    <a:pt x="5233" y="24513"/>
                  </a:lnTo>
                  <a:lnTo>
                    <a:pt x="6345" y="21753"/>
                  </a:lnTo>
                  <a:lnTo>
                    <a:pt x="7499" y="18993"/>
                  </a:lnTo>
                  <a:lnTo>
                    <a:pt x="8734" y="16274"/>
                  </a:lnTo>
                  <a:lnTo>
                    <a:pt x="10012" y="13554"/>
                  </a:lnTo>
                  <a:lnTo>
                    <a:pt x="11289" y="10877"/>
                  </a:lnTo>
                  <a:lnTo>
                    <a:pt x="12648" y="8199"/>
                  </a:lnTo>
                  <a:lnTo>
                    <a:pt x="14008" y="5521"/>
                  </a:lnTo>
                  <a:lnTo>
                    <a:pt x="15244" y="3173"/>
                  </a:lnTo>
                  <a:lnTo>
                    <a:pt x="16521" y="824"/>
                  </a:lnTo>
                  <a:lnTo>
                    <a:pt x="16562" y="618"/>
                  </a:lnTo>
                  <a:lnTo>
                    <a:pt x="16562" y="412"/>
                  </a:lnTo>
                  <a:lnTo>
                    <a:pt x="16480" y="248"/>
                  </a:lnTo>
                  <a:lnTo>
                    <a:pt x="16315" y="83"/>
                  </a:lnTo>
                  <a:lnTo>
                    <a:pt x="16150" y="0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647;p59">
              <a:extLst>
                <a:ext uri="{FF2B5EF4-FFF2-40B4-BE49-F238E27FC236}">
                  <a16:creationId xmlns:a16="http://schemas.microsoft.com/office/drawing/2014/main" id="{767936E7-1E21-4CD4-9B3C-A8F639C81CED}"/>
                </a:ext>
              </a:extLst>
            </p:cNvPr>
            <p:cNvSpPr/>
            <p:nvPr/>
          </p:nvSpPr>
          <p:spPr>
            <a:xfrm>
              <a:off x="3989200" y="1335225"/>
              <a:ext cx="414075" cy="1160775"/>
            </a:xfrm>
            <a:custGeom>
              <a:avLst/>
              <a:gdLst/>
              <a:ahLst/>
              <a:cxnLst/>
              <a:rect l="l" t="t" r="r" b="b"/>
              <a:pathLst>
                <a:path w="16563" h="46431" fill="none" extrusionOk="0">
                  <a:moveTo>
                    <a:pt x="15656" y="206"/>
                  </a:moveTo>
                  <a:lnTo>
                    <a:pt x="15656" y="206"/>
                  </a:lnTo>
                  <a:lnTo>
                    <a:pt x="13802" y="3626"/>
                  </a:lnTo>
                  <a:lnTo>
                    <a:pt x="12030" y="7045"/>
                  </a:lnTo>
                  <a:lnTo>
                    <a:pt x="10300" y="10506"/>
                  </a:lnTo>
                  <a:lnTo>
                    <a:pt x="8652" y="14008"/>
                  </a:lnTo>
                  <a:lnTo>
                    <a:pt x="8652" y="14008"/>
                  </a:lnTo>
                  <a:lnTo>
                    <a:pt x="7251" y="17015"/>
                  </a:lnTo>
                  <a:lnTo>
                    <a:pt x="5933" y="20064"/>
                  </a:lnTo>
                  <a:lnTo>
                    <a:pt x="4656" y="23154"/>
                  </a:lnTo>
                  <a:lnTo>
                    <a:pt x="3461" y="26285"/>
                  </a:lnTo>
                  <a:lnTo>
                    <a:pt x="3461" y="26285"/>
                  </a:lnTo>
                  <a:lnTo>
                    <a:pt x="2431" y="29127"/>
                  </a:lnTo>
                  <a:lnTo>
                    <a:pt x="1978" y="30569"/>
                  </a:lnTo>
                  <a:lnTo>
                    <a:pt x="1525" y="32011"/>
                  </a:lnTo>
                  <a:lnTo>
                    <a:pt x="1154" y="33453"/>
                  </a:lnTo>
                  <a:lnTo>
                    <a:pt x="783" y="34936"/>
                  </a:lnTo>
                  <a:lnTo>
                    <a:pt x="495" y="36419"/>
                  </a:lnTo>
                  <a:lnTo>
                    <a:pt x="248" y="37903"/>
                  </a:lnTo>
                  <a:lnTo>
                    <a:pt x="248" y="37903"/>
                  </a:lnTo>
                  <a:lnTo>
                    <a:pt x="124" y="38974"/>
                  </a:lnTo>
                  <a:lnTo>
                    <a:pt x="42" y="40086"/>
                  </a:lnTo>
                  <a:lnTo>
                    <a:pt x="0" y="41240"/>
                  </a:lnTo>
                  <a:lnTo>
                    <a:pt x="42" y="41775"/>
                  </a:lnTo>
                  <a:lnTo>
                    <a:pt x="83" y="42352"/>
                  </a:lnTo>
                  <a:lnTo>
                    <a:pt x="165" y="42929"/>
                  </a:lnTo>
                  <a:lnTo>
                    <a:pt x="289" y="43464"/>
                  </a:lnTo>
                  <a:lnTo>
                    <a:pt x="454" y="44000"/>
                  </a:lnTo>
                  <a:lnTo>
                    <a:pt x="660" y="44494"/>
                  </a:lnTo>
                  <a:lnTo>
                    <a:pt x="907" y="44989"/>
                  </a:lnTo>
                  <a:lnTo>
                    <a:pt x="1195" y="45483"/>
                  </a:lnTo>
                  <a:lnTo>
                    <a:pt x="1525" y="45895"/>
                  </a:lnTo>
                  <a:lnTo>
                    <a:pt x="1937" y="46307"/>
                  </a:lnTo>
                  <a:lnTo>
                    <a:pt x="1937" y="46307"/>
                  </a:lnTo>
                  <a:lnTo>
                    <a:pt x="2019" y="46348"/>
                  </a:lnTo>
                  <a:lnTo>
                    <a:pt x="2143" y="46389"/>
                  </a:lnTo>
                  <a:lnTo>
                    <a:pt x="2308" y="46431"/>
                  </a:lnTo>
                  <a:lnTo>
                    <a:pt x="2472" y="46348"/>
                  </a:lnTo>
                  <a:lnTo>
                    <a:pt x="2637" y="46183"/>
                  </a:lnTo>
                  <a:lnTo>
                    <a:pt x="2720" y="46019"/>
                  </a:lnTo>
                  <a:lnTo>
                    <a:pt x="2720" y="45813"/>
                  </a:lnTo>
                  <a:lnTo>
                    <a:pt x="2678" y="45607"/>
                  </a:lnTo>
                  <a:lnTo>
                    <a:pt x="2637" y="45524"/>
                  </a:lnTo>
                  <a:lnTo>
                    <a:pt x="2555" y="45442"/>
                  </a:lnTo>
                  <a:lnTo>
                    <a:pt x="2555" y="45442"/>
                  </a:lnTo>
                  <a:lnTo>
                    <a:pt x="2225" y="45112"/>
                  </a:lnTo>
                  <a:lnTo>
                    <a:pt x="1937" y="44741"/>
                  </a:lnTo>
                  <a:lnTo>
                    <a:pt x="1731" y="44371"/>
                  </a:lnTo>
                  <a:lnTo>
                    <a:pt x="1525" y="43959"/>
                  </a:lnTo>
                  <a:lnTo>
                    <a:pt x="1401" y="43547"/>
                  </a:lnTo>
                  <a:lnTo>
                    <a:pt x="1278" y="43093"/>
                  </a:lnTo>
                  <a:lnTo>
                    <a:pt x="1154" y="42640"/>
                  </a:lnTo>
                  <a:lnTo>
                    <a:pt x="1113" y="42146"/>
                  </a:lnTo>
                  <a:lnTo>
                    <a:pt x="1072" y="41198"/>
                  </a:lnTo>
                  <a:lnTo>
                    <a:pt x="1072" y="40251"/>
                  </a:lnTo>
                  <a:lnTo>
                    <a:pt x="1154" y="39303"/>
                  </a:lnTo>
                  <a:lnTo>
                    <a:pt x="1236" y="38479"/>
                  </a:lnTo>
                  <a:lnTo>
                    <a:pt x="1236" y="38479"/>
                  </a:lnTo>
                  <a:lnTo>
                    <a:pt x="1442" y="37037"/>
                  </a:lnTo>
                  <a:lnTo>
                    <a:pt x="1731" y="35637"/>
                  </a:lnTo>
                  <a:lnTo>
                    <a:pt x="2060" y="34195"/>
                  </a:lnTo>
                  <a:lnTo>
                    <a:pt x="2390" y="32794"/>
                  </a:lnTo>
                  <a:lnTo>
                    <a:pt x="2802" y="31434"/>
                  </a:lnTo>
                  <a:lnTo>
                    <a:pt x="3255" y="30034"/>
                  </a:lnTo>
                  <a:lnTo>
                    <a:pt x="4203" y="27315"/>
                  </a:lnTo>
                  <a:lnTo>
                    <a:pt x="4203" y="27315"/>
                  </a:lnTo>
                  <a:lnTo>
                    <a:pt x="5233" y="24513"/>
                  </a:lnTo>
                  <a:lnTo>
                    <a:pt x="6345" y="21753"/>
                  </a:lnTo>
                  <a:lnTo>
                    <a:pt x="7499" y="18993"/>
                  </a:lnTo>
                  <a:lnTo>
                    <a:pt x="8734" y="16274"/>
                  </a:lnTo>
                  <a:lnTo>
                    <a:pt x="10012" y="13554"/>
                  </a:lnTo>
                  <a:lnTo>
                    <a:pt x="11289" y="10877"/>
                  </a:lnTo>
                  <a:lnTo>
                    <a:pt x="12648" y="8199"/>
                  </a:lnTo>
                  <a:lnTo>
                    <a:pt x="14008" y="5521"/>
                  </a:lnTo>
                  <a:lnTo>
                    <a:pt x="14008" y="5521"/>
                  </a:lnTo>
                  <a:lnTo>
                    <a:pt x="15244" y="3173"/>
                  </a:lnTo>
                  <a:lnTo>
                    <a:pt x="16521" y="824"/>
                  </a:lnTo>
                  <a:lnTo>
                    <a:pt x="16521" y="824"/>
                  </a:lnTo>
                  <a:lnTo>
                    <a:pt x="16562" y="618"/>
                  </a:lnTo>
                  <a:lnTo>
                    <a:pt x="16562" y="412"/>
                  </a:lnTo>
                  <a:lnTo>
                    <a:pt x="16480" y="248"/>
                  </a:lnTo>
                  <a:lnTo>
                    <a:pt x="16315" y="83"/>
                  </a:lnTo>
                  <a:lnTo>
                    <a:pt x="16150" y="0"/>
                  </a:lnTo>
                  <a:lnTo>
                    <a:pt x="15944" y="0"/>
                  </a:lnTo>
                  <a:lnTo>
                    <a:pt x="15779" y="42"/>
                  </a:lnTo>
                  <a:lnTo>
                    <a:pt x="15697" y="124"/>
                  </a:lnTo>
                  <a:lnTo>
                    <a:pt x="15656" y="2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648;p59">
              <a:extLst>
                <a:ext uri="{FF2B5EF4-FFF2-40B4-BE49-F238E27FC236}">
                  <a16:creationId xmlns:a16="http://schemas.microsoft.com/office/drawing/2014/main" id="{648B61BB-2B07-40E2-9432-FF652263CBF0}"/>
                </a:ext>
              </a:extLst>
            </p:cNvPr>
            <p:cNvSpPr/>
            <p:nvPr/>
          </p:nvSpPr>
          <p:spPr>
            <a:xfrm>
              <a:off x="4038625" y="1346550"/>
              <a:ext cx="413050" cy="1161800"/>
            </a:xfrm>
            <a:custGeom>
              <a:avLst/>
              <a:gdLst/>
              <a:ahLst/>
              <a:cxnLst/>
              <a:rect l="l" t="t" r="r" b="b"/>
              <a:pathLst>
                <a:path w="16522" h="46472" extrusionOk="0">
                  <a:moveTo>
                    <a:pt x="15903" y="1"/>
                  </a:moveTo>
                  <a:lnTo>
                    <a:pt x="15697" y="83"/>
                  </a:lnTo>
                  <a:lnTo>
                    <a:pt x="15656" y="165"/>
                  </a:lnTo>
                  <a:lnTo>
                    <a:pt x="15574" y="248"/>
                  </a:lnTo>
                  <a:lnTo>
                    <a:pt x="13720" y="3667"/>
                  </a:lnTo>
                  <a:lnTo>
                    <a:pt x="11948" y="7087"/>
                  </a:lnTo>
                  <a:lnTo>
                    <a:pt x="10259" y="10547"/>
                  </a:lnTo>
                  <a:lnTo>
                    <a:pt x="8570" y="14049"/>
                  </a:lnTo>
                  <a:lnTo>
                    <a:pt x="7211" y="17057"/>
                  </a:lnTo>
                  <a:lnTo>
                    <a:pt x="5892" y="20105"/>
                  </a:lnTo>
                  <a:lnTo>
                    <a:pt x="4615" y="23195"/>
                  </a:lnTo>
                  <a:lnTo>
                    <a:pt x="3420" y="26326"/>
                  </a:lnTo>
                  <a:lnTo>
                    <a:pt x="2432" y="29169"/>
                  </a:lnTo>
                  <a:lnTo>
                    <a:pt x="1937" y="30611"/>
                  </a:lnTo>
                  <a:lnTo>
                    <a:pt x="1525" y="32053"/>
                  </a:lnTo>
                  <a:lnTo>
                    <a:pt x="1113" y="33495"/>
                  </a:lnTo>
                  <a:lnTo>
                    <a:pt x="784" y="34978"/>
                  </a:lnTo>
                  <a:lnTo>
                    <a:pt x="454" y="36461"/>
                  </a:lnTo>
                  <a:lnTo>
                    <a:pt x="248" y="37944"/>
                  </a:lnTo>
                  <a:lnTo>
                    <a:pt x="83" y="39015"/>
                  </a:lnTo>
                  <a:lnTo>
                    <a:pt x="1" y="40127"/>
                  </a:lnTo>
                  <a:lnTo>
                    <a:pt x="1" y="41281"/>
                  </a:lnTo>
                  <a:lnTo>
                    <a:pt x="42" y="41858"/>
                  </a:lnTo>
                  <a:lnTo>
                    <a:pt x="83" y="42393"/>
                  </a:lnTo>
                  <a:lnTo>
                    <a:pt x="166" y="42970"/>
                  </a:lnTo>
                  <a:lnTo>
                    <a:pt x="289" y="43506"/>
                  </a:lnTo>
                  <a:lnTo>
                    <a:pt x="454" y="44041"/>
                  </a:lnTo>
                  <a:lnTo>
                    <a:pt x="660" y="44577"/>
                  </a:lnTo>
                  <a:lnTo>
                    <a:pt x="907" y="45030"/>
                  </a:lnTo>
                  <a:lnTo>
                    <a:pt x="1196" y="45524"/>
                  </a:lnTo>
                  <a:lnTo>
                    <a:pt x="1525" y="45936"/>
                  </a:lnTo>
                  <a:lnTo>
                    <a:pt x="1937" y="46348"/>
                  </a:lnTo>
                  <a:lnTo>
                    <a:pt x="2020" y="46431"/>
                  </a:lnTo>
                  <a:lnTo>
                    <a:pt x="2102" y="46472"/>
                  </a:lnTo>
                  <a:lnTo>
                    <a:pt x="2308" y="46472"/>
                  </a:lnTo>
                  <a:lnTo>
                    <a:pt x="2473" y="46389"/>
                  </a:lnTo>
                  <a:lnTo>
                    <a:pt x="2596" y="46266"/>
                  </a:lnTo>
                  <a:lnTo>
                    <a:pt x="2720" y="46060"/>
                  </a:lnTo>
                  <a:lnTo>
                    <a:pt x="2720" y="45854"/>
                  </a:lnTo>
                  <a:lnTo>
                    <a:pt x="2679" y="45648"/>
                  </a:lnTo>
                  <a:lnTo>
                    <a:pt x="2638" y="45566"/>
                  </a:lnTo>
                  <a:lnTo>
                    <a:pt x="2555" y="45483"/>
                  </a:lnTo>
                  <a:lnTo>
                    <a:pt x="2226" y="45154"/>
                  </a:lnTo>
                  <a:lnTo>
                    <a:pt x="1937" y="44824"/>
                  </a:lnTo>
                  <a:lnTo>
                    <a:pt x="1731" y="44412"/>
                  </a:lnTo>
                  <a:lnTo>
                    <a:pt x="1525" y="44000"/>
                  </a:lnTo>
                  <a:lnTo>
                    <a:pt x="1361" y="43588"/>
                  </a:lnTo>
                  <a:lnTo>
                    <a:pt x="1237" y="43135"/>
                  </a:lnTo>
                  <a:lnTo>
                    <a:pt x="1155" y="42682"/>
                  </a:lnTo>
                  <a:lnTo>
                    <a:pt x="1113" y="42187"/>
                  </a:lnTo>
                  <a:lnTo>
                    <a:pt x="1031" y="41240"/>
                  </a:lnTo>
                  <a:lnTo>
                    <a:pt x="1072" y="40292"/>
                  </a:lnTo>
                  <a:lnTo>
                    <a:pt x="1113" y="39386"/>
                  </a:lnTo>
                  <a:lnTo>
                    <a:pt x="1237" y="38521"/>
                  </a:lnTo>
                  <a:lnTo>
                    <a:pt x="1443" y="37079"/>
                  </a:lnTo>
                  <a:lnTo>
                    <a:pt x="1690" y="35678"/>
                  </a:lnTo>
                  <a:lnTo>
                    <a:pt x="2020" y="34277"/>
                  </a:lnTo>
                  <a:lnTo>
                    <a:pt x="2390" y="32877"/>
                  </a:lnTo>
                  <a:lnTo>
                    <a:pt x="2802" y="31476"/>
                  </a:lnTo>
                  <a:lnTo>
                    <a:pt x="3214" y="30075"/>
                  </a:lnTo>
                  <a:lnTo>
                    <a:pt x="4162" y="27356"/>
                  </a:lnTo>
                  <a:lnTo>
                    <a:pt x="5192" y="24555"/>
                  </a:lnTo>
                  <a:lnTo>
                    <a:pt x="6304" y="21794"/>
                  </a:lnTo>
                  <a:lnTo>
                    <a:pt x="7458" y="19034"/>
                  </a:lnTo>
                  <a:lnTo>
                    <a:pt x="8694" y="16315"/>
                  </a:lnTo>
                  <a:lnTo>
                    <a:pt x="9930" y="13596"/>
                  </a:lnTo>
                  <a:lnTo>
                    <a:pt x="11248" y="10877"/>
                  </a:lnTo>
                  <a:lnTo>
                    <a:pt x="12566" y="8199"/>
                  </a:lnTo>
                  <a:lnTo>
                    <a:pt x="13926" y="5562"/>
                  </a:lnTo>
                  <a:lnTo>
                    <a:pt x="15162" y="3214"/>
                  </a:lnTo>
                  <a:lnTo>
                    <a:pt x="16439" y="866"/>
                  </a:lnTo>
                  <a:lnTo>
                    <a:pt x="16521" y="660"/>
                  </a:lnTo>
                  <a:lnTo>
                    <a:pt x="16480" y="454"/>
                  </a:lnTo>
                  <a:lnTo>
                    <a:pt x="16398" y="248"/>
                  </a:lnTo>
                  <a:lnTo>
                    <a:pt x="16233" y="124"/>
                  </a:lnTo>
                  <a:lnTo>
                    <a:pt x="16068" y="42"/>
                  </a:lnTo>
                  <a:lnTo>
                    <a:pt x="15903" y="1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649;p59">
              <a:extLst>
                <a:ext uri="{FF2B5EF4-FFF2-40B4-BE49-F238E27FC236}">
                  <a16:creationId xmlns:a16="http://schemas.microsoft.com/office/drawing/2014/main" id="{09C07D46-5594-4093-8AA6-EE53B2A98E63}"/>
                </a:ext>
              </a:extLst>
            </p:cNvPr>
            <p:cNvSpPr/>
            <p:nvPr/>
          </p:nvSpPr>
          <p:spPr>
            <a:xfrm>
              <a:off x="4038625" y="1346550"/>
              <a:ext cx="413050" cy="1161800"/>
            </a:xfrm>
            <a:custGeom>
              <a:avLst/>
              <a:gdLst/>
              <a:ahLst/>
              <a:cxnLst/>
              <a:rect l="l" t="t" r="r" b="b"/>
              <a:pathLst>
                <a:path w="16522" h="46472" fill="none" extrusionOk="0">
                  <a:moveTo>
                    <a:pt x="15574" y="248"/>
                  </a:moveTo>
                  <a:lnTo>
                    <a:pt x="15574" y="248"/>
                  </a:lnTo>
                  <a:lnTo>
                    <a:pt x="13720" y="3667"/>
                  </a:lnTo>
                  <a:lnTo>
                    <a:pt x="11948" y="7087"/>
                  </a:lnTo>
                  <a:lnTo>
                    <a:pt x="10259" y="10547"/>
                  </a:lnTo>
                  <a:lnTo>
                    <a:pt x="8570" y="14049"/>
                  </a:lnTo>
                  <a:lnTo>
                    <a:pt x="8570" y="14049"/>
                  </a:lnTo>
                  <a:lnTo>
                    <a:pt x="7211" y="17057"/>
                  </a:lnTo>
                  <a:lnTo>
                    <a:pt x="5892" y="20105"/>
                  </a:lnTo>
                  <a:lnTo>
                    <a:pt x="4615" y="23195"/>
                  </a:lnTo>
                  <a:lnTo>
                    <a:pt x="3420" y="26326"/>
                  </a:lnTo>
                  <a:lnTo>
                    <a:pt x="3420" y="26326"/>
                  </a:lnTo>
                  <a:lnTo>
                    <a:pt x="2432" y="29169"/>
                  </a:lnTo>
                  <a:lnTo>
                    <a:pt x="1937" y="30611"/>
                  </a:lnTo>
                  <a:lnTo>
                    <a:pt x="1525" y="32053"/>
                  </a:lnTo>
                  <a:lnTo>
                    <a:pt x="1113" y="33495"/>
                  </a:lnTo>
                  <a:lnTo>
                    <a:pt x="784" y="34978"/>
                  </a:lnTo>
                  <a:lnTo>
                    <a:pt x="454" y="36461"/>
                  </a:lnTo>
                  <a:lnTo>
                    <a:pt x="248" y="37944"/>
                  </a:lnTo>
                  <a:lnTo>
                    <a:pt x="248" y="37944"/>
                  </a:lnTo>
                  <a:lnTo>
                    <a:pt x="83" y="39015"/>
                  </a:lnTo>
                  <a:lnTo>
                    <a:pt x="1" y="40127"/>
                  </a:lnTo>
                  <a:lnTo>
                    <a:pt x="1" y="41281"/>
                  </a:lnTo>
                  <a:lnTo>
                    <a:pt x="42" y="41858"/>
                  </a:lnTo>
                  <a:lnTo>
                    <a:pt x="83" y="42393"/>
                  </a:lnTo>
                  <a:lnTo>
                    <a:pt x="166" y="42970"/>
                  </a:lnTo>
                  <a:lnTo>
                    <a:pt x="289" y="43506"/>
                  </a:lnTo>
                  <a:lnTo>
                    <a:pt x="454" y="44041"/>
                  </a:lnTo>
                  <a:lnTo>
                    <a:pt x="660" y="44577"/>
                  </a:lnTo>
                  <a:lnTo>
                    <a:pt x="907" y="45030"/>
                  </a:lnTo>
                  <a:lnTo>
                    <a:pt x="1196" y="45524"/>
                  </a:lnTo>
                  <a:lnTo>
                    <a:pt x="1525" y="45936"/>
                  </a:lnTo>
                  <a:lnTo>
                    <a:pt x="1937" y="46348"/>
                  </a:lnTo>
                  <a:lnTo>
                    <a:pt x="1937" y="46348"/>
                  </a:lnTo>
                  <a:lnTo>
                    <a:pt x="2020" y="46431"/>
                  </a:lnTo>
                  <a:lnTo>
                    <a:pt x="2102" y="46472"/>
                  </a:lnTo>
                  <a:lnTo>
                    <a:pt x="2308" y="46472"/>
                  </a:lnTo>
                  <a:lnTo>
                    <a:pt x="2473" y="46389"/>
                  </a:lnTo>
                  <a:lnTo>
                    <a:pt x="2596" y="46266"/>
                  </a:lnTo>
                  <a:lnTo>
                    <a:pt x="2720" y="46060"/>
                  </a:lnTo>
                  <a:lnTo>
                    <a:pt x="2720" y="45854"/>
                  </a:lnTo>
                  <a:lnTo>
                    <a:pt x="2679" y="45648"/>
                  </a:lnTo>
                  <a:lnTo>
                    <a:pt x="2638" y="45566"/>
                  </a:lnTo>
                  <a:lnTo>
                    <a:pt x="2555" y="45483"/>
                  </a:lnTo>
                  <a:lnTo>
                    <a:pt x="2555" y="45483"/>
                  </a:lnTo>
                  <a:lnTo>
                    <a:pt x="2226" y="45154"/>
                  </a:lnTo>
                  <a:lnTo>
                    <a:pt x="1937" y="44824"/>
                  </a:lnTo>
                  <a:lnTo>
                    <a:pt x="1731" y="44412"/>
                  </a:lnTo>
                  <a:lnTo>
                    <a:pt x="1525" y="44000"/>
                  </a:lnTo>
                  <a:lnTo>
                    <a:pt x="1361" y="43588"/>
                  </a:lnTo>
                  <a:lnTo>
                    <a:pt x="1237" y="43135"/>
                  </a:lnTo>
                  <a:lnTo>
                    <a:pt x="1155" y="42682"/>
                  </a:lnTo>
                  <a:lnTo>
                    <a:pt x="1113" y="42187"/>
                  </a:lnTo>
                  <a:lnTo>
                    <a:pt x="1031" y="41240"/>
                  </a:lnTo>
                  <a:lnTo>
                    <a:pt x="1072" y="40292"/>
                  </a:lnTo>
                  <a:lnTo>
                    <a:pt x="1113" y="39386"/>
                  </a:lnTo>
                  <a:lnTo>
                    <a:pt x="1237" y="38521"/>
                  </a:lnTo>
                  <a:lnTo>
                    <a:pt x="1237" y="38521"/>
                  </a:lnTo>
                  <a:lnTo>
                    <a:pt x="1443" y="37079"/>
                  </a:lnTo>
                  <a:lnTo>
                    <a:pt x="1690" y="35678"/>
                  </a:lnTo>
                  <a:lnTo>
                    <a:pt x="2020" y="34277"/>
                  </a:lnTo>
                  <a:lnTo>
                    <a:pt x="2390" y="32877"/>
                  </a:lnTo>
                  <a:lnTo>
                    <a:pt x="2802" y="31476"/>
                  </a:lnTo>
                  <a:lnTo>
                    <a:pt x="3214" y="30075"/>
                  </a:lnTo>
                  <a:lnTo>
                    <a:pt x="4162" y="27356"/>
                  </a:lnTo>
                  <a:lnTo>
                    <a:pt x="4162" y="27356"/>
                  </a:lnTo>
                  <a:lnTo>
                    <a:pt x="5192" y="24555"/>
                  </a:lnTo>
                  <a:lnTo>
                    <a:pt x="6304" y="21794"/>
                  </a:lnTo>
                  <a:lnTo>
                    <a:pt x="7458" y="19034"/>
                  </a:lnTo>
                  <a:lnTo>
                    <a:pt x="8694" y="16315"/>
                  </a:lnTo>
                  <a:lnTo>
                    <a:pt x="9930" y="13596"/>
                  </a:lnTo>
                  <a:lnTo>
                    <a:pt x="11248" y="10877"/>
                  </a:lnTo>
                  <a:lnTo>
                    <a:pt x="12566" y="8199"/>
                  </a:lnTo>
                  <a:lnTo>
                    <a:pt x="13926" y="5562"/>
                  </a:lnTo>
                  <a:lnTo>
                    <a:pt x="13926" y="5562"/>
                  </a:lnTo>
                  <a:lnTo>
                    <a:pt x="15162" y="3214"/>
                  </a:lnTo>
                  <a:lnTo>
                    <a:pt x="16439" y="866"/>
                  </a:lnTo>
                  <a:lnTo>
                    <a:pt x="16439" y="866"/>
                  </a:lnTo>
                  <a:lnTo>
                    <a:pt x="16521" y="660"/>
                  </a:lnTo>
                  <a:lnTo>
                    <a:pt x="16480" y="454"/>
                  </a:lnTo>
                  <a:lnTo>
                    <a:pt x="16398" y="248"/>
                  </a:lnTo>
                  <a:lnTo>
                    <a:pt x="16233" y="124"/>
                  </a:lnTo>
                  <a:lnTo>
                    <a:pt x="16068" y="42"/>
                  </a:lnTo>
                  <a:lnTo>
                    <a:pt x="15903" y="1"/>
                  </a:lnTo>
                  <a:lnTo>
                    <a:pt x="15697" y="83"/>
                  </a:lnTo>
                  <a:lnTo>
                    <a:pt x="15656" y="165"/>
                  </a:lnTo>
                  <a:lnTo>
                    <a:pt x="15574" y="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650;p59">
              <a:extLst>
                <a:ext uri="{FF2B5EF4-FFF2-40B4-BE49-F238E27FC236}">
                  <a16:creationId xmlns:a16="http://schemas.microsoft.com/office/drawing/2014/main" id="{72A667CB-B475-451C-8C77-20419094DADB}"/>
                </a:ext>
              </a:extLst>
            </p:cNvPr>
            <p:cNvSpPr/>
            <p:nvPr/>
          </p:nvSpPr>
          <p:spPr>
            <a:xfrm>
              <a:off x="4148850" y="1351700"/>
              <a:ext cx="351225" cy="1179325"/>
            </a:xfrm>
            <a:custGeom>
              <a:avLst/>
              <a:gdLst/>
              <a:ahLst/>
              <a:cxnLst/>
              <a:rect l="l" t="t" r="r" b="b"/>
              <a:pathLst>
                <a:path w="14049" h="47173" extrusionOk="0">
                  <a:moveTo>
                    <a:pt x="13513" y="1"/>
                  </a:moveTo>
                  <a:lnTo>
                    <a:pt x="13307" y="42"/>
                  </a:lnTo>
                  <a:lnTo>
                    <a:pt x="13142" y="124"/>
                  </a:lnTo>
                  <a:lnTo>
                    <a:pt x="13060" y="207"/>
                  </a:lnTo>
                  <a:lnTo>
                    <a:pt x="12978" y="289"/>
                  </a:lnTo>
                  <a:lnTo>
                    <a:pt x="11371" y="3791"/>
                  </a:lnTo>
                  <a:lnTo>
                    <a:pt x="9805" y="7334"/>
                  </a:lnTo>
                  <a:lnTo>
                    <a:pt x="8322" y="10877"/>
                  </a:lnTo>
                  <a:lnTo>
                    <a:pt x="6921" y="14461"/>
                  </a:lnTo>
                  <a:lnTo>
                    <a:pt x="5727" y="17592"/>
                  </a:lnTo>
                  <a:lnTo>
                    <a:pt x="4573" y="20764"/>
                  </a:lnTo>
                  <a:lnTo>
                    <a:pt x="3502" y="23937"/>
                  </a:lnTo>
                  <a:lnTo>
                    <a:pt x="2513" y="27150"/>
                  </a:lnTo>
                  <a:lnTo>
                    <a:pt x="1689" y="29993"/>
                  </a:lnTo>
                  <a:lnTo>
                    <a:pt x="1319" y="31435"/>
                  </a:lnTo>
                  <a:lnTo>
                    <a:pt x="989" y="32877"/>
                  </a:lnTo>
                  <a:lnTo>
                    <a:pt x="701" y="34360"/>
                  </a:lnTo>
                  <a:lnTo>
                    <a:pt x="453" y="35802"/>
                  </a:lnTo>
                  <a:lnTo>
                    <a:pt x="247" y="37285"/>
                  </a:lnTo>
                  <a:lnTo>
                    <a:pt x="83" y="38768"/>
                  </a:lnTo>
                  <a:lnTo>
                    <a:pt x="41" y="39839"/>
                  </a:lnTo>
                  <a:lnTo>
                    <a:pt x="0" y="40951"/>
                  </a:lnTo>
                  <a:lnTo>
                    <a:pt x="41" y="42105"/>
                  </a:lnTo>
                  <a:lnTo>
                    <a:pt x="124" y="42682"/>
                  </a:lnTo>
                  <a:lnTo>
                    <a:pt x="206" y="43217"/>
                  </a:lnTo>
                  <a:lnTo>
                    <a:pt x="330" y="43794"/>
                  </a:lnTo>
                  <a:lnTo>
                    <a:pt x="453" y="44330"/>
                  </a:lnTo>
                  <a:lnTo>
                    <a:pt x="659" y="44865"/>
                  </a:lnTo>
                  <a:lnTo>
                    <a:pt x="907" y="45360"/>
                  </a:lnTo>
                  <a:lnTo>
                    <a:pt x="1154" y="45813"/>
                  </a:lnTo>
                  <a:lnTo>
                    <a:pt x="1483" y="46266"/>
                  </a:lnTo>
                  <a:lnTo>
                    <a:pt x="1854" y="46678"/>
                  </a:lnTo>
                  <a:lnTo>
                    <a:pt x="2266" y="47049"/>
                  </a:lnTo>
                  <a:lnTo>
                    <a:pt x="2390" y="47131"/>
                  </a:lnTo>
                  <a:lnTo>
                    <a:pt x="2472" y="47131"/>
                  </a:lnTo>
                  <a:lnTo>
                    <a:pt x="2678" y="47172"/>
                  </a:lnTo>
                  <a:lnTo>
                    <a:pt x="2843" y="47090"/>
                  </a:lnTo>
                  <a:lnTo>
                    <a:pt x="2966" y="46925"/>
                  </a:lnTo>
                  <a:lnTo>
                    <a:pt x="3090" y="46760"/>
                  </a:lnTo>
                  <a:lnTo>
                    <a:pt x="3090" y="46554"/>
                  </a:lnTo>
                  <a:lnTo>
                    <a:pt x="3049" y="46348"/>
                  </a:lnTo>
                  <a:lnTo>
                    <a:pt x="2966" y="46266"/>
                  </a:lnTo>
                  <a:lnTo>
                    <a:pt x="2884" y="46183"/>
                  </a:lnTo>
                  <a:lnTo>
                    <a:pt x="2554" y="45895"/>
                  </a:lnTo>
                  <a:lnTo>
                    <a:pt x="2266" y="45566"/>
                  </a:lnTo>
                  <a:lnTo>
                    <a:pt x="1978" y="45195"/>
                  </a:lnTo>
                  <a:lnTo>
                    <a:pt x="1772" y="44783"/>
                  </a:lnTo>
                  <a:lnTo>
                    <a:pt x="1566" y="44371"/>
                  </a:lnTo>
                  <a:lnTo>
                    <a:pt x="1442" y="43918"/>
                  </a:lnTo>
                  <a:lnTo>
                    <a:pt x="1319" y="43464"/>
                  </a:lnTo>
                  <a:lnTo>
                    <a:pt x="1236" y="42970"/>
                  </a:lnTo>
                  <a:lnTo>
                    <a:pt x="1113" y="42022"/>
                  </a:lnTo>
                  <a:lnTo>
                    <a:pt x="1071" y="41075"/>
                  </a:lnTo>
                  <a:lnTo>
                    <a:pt x="1071" y="40127"/>
                  </a:lnTo>
                  <a:lnTo>
                    <a:pt x="1113" y="39262"/>
                  </a:lnTo>
                  <a:lnTo>
                    <a:pt x="1236" y="37820"/>
                  </a:lnTo>
                  <a:lnTo>
                    <a:pt x="1401" y="36420"/>
                  </a:lnTo>
                  <a:lnTo>
                    <a:pt x="1648" y="34978"/>
                  </a:lnTo>
                  <a:lnTo>
                    <a:pt x="1895" y="33577"/>
                  </a:lnTo>
                  <a:lnTo>
                    <a:pt x="2225" y="32176"/>
                  </a:lnTo>
                  <a:lnTo>
                    <a:pt x="2596" y="30775"/>
                  </a:lnTo>
                  <a:lnTo>
                    <a:pt x="3337" y="28015"/>
                  </a:lnTo>
                  <a:lnTo>
                    <a:pt x="4202" y="25131"/>
                  </a:lnTo>
                  <a:lnTo>
                    <a:pt x="5150" y="22289"/>
                  </a:lnTo>
                  <a:lnTo>
                    <a:pt x="6139" y="19487"/>
                  </a:lnTo>
                  <a:lnTo>
                    <a:pt x="7169" y="16645"/>
                  </a:lnTo>
                  <a:lnTo>
                    <a:pt x="8240" y="13884"/>
                  </a:lnTo>
                  <a:lnTo>
                    <a:pt x="9393" y="11083"/>
                  </a:lnTo>
                  <a:lnTo>
                    <a:pt x="10547" y="8323"/>
                  </a:lnTo>
                  <a:lnTo>
                    <a:pt x="11742" y="5603"/>
                  </a:lnTo>
                  <a:lnTo>
                    <a:pt x="12854" y="3132"/>
                  </a:lnTo>
                  <a:lnTo>
                    <a:pt x="13966" y="701"/>
                  </a:lnTo>
                  <a:lnTo>
                    <a:pt x="14008" y="577"/>
                  </a:lnTo>
                  <a:lnTo>
                    <a:pt x="14049" y="454"/>
                  </a:lnTo>
                  <a:lnTo>
                    <a:pt x="14008" y="289"/>
                  </a:lnTo>
                  <a:lnTo>
                    <a:pt x="13884" y="124"/>
                  </a:lnTo>
                  <a:lnTo>
                    <a:pt x="13719" y="42"/>
                  </a:lnTo>
                  <a:lnTo>
                    <a:pt x="13513" y="1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651;p59">
              <a:extLst>
                <a:ext uri="{FF2B5EF4-FFF2-40B4-BE49-F238E27FC236}">
                  <a16:creationId xmlns:a16="http://schemas.microsoft.com/office/drawing/2014/main" id="{0A458FED-1D21-4BD9-ABD0-20A51AC46CC9}"/>
                </a:ext>
              </a:extLst>
            </p:cNvPr>
            <p:cNvSpPr/>
            <p:nvPr/>
          </p:nvSpPr>
          <p:spPr>
            <a:xfrm>
              <a:off x="4148850" y="1351700"/>
              <a:ext cx="351225" cy="1179325"/>
            </a:xfrm>
            <a:custGeom>
              <a:avLst/>
              <a:gdLst/>
              <a:ahLst/>
              <a:cxnLst/>
              <a:rect l="l" t="t" r="r" b="b"/>
              <a:pathLst>
                <a:path w="14049" h="47173" fill="none" extrusionOk="0">
                  <a:moveTo>
                    <a:pt x="12978" y="289"/>
                  </a:moveTo>
                  <a:lnTo>
                    <a:pt x="12978" y="289"/>
                  </a:lnTo>
                  <a:lnTo>
                    <a:pt x="11371" y="3791"/>
                  </a:lnTo>
                  <a:lnTo>
                    <a:pt x="9805" y="7334"/>
                  </a:lnTo>
                  <a:lnTo>
                    <a:pt x="8322" y="10877"/>
                  </a:lnTo>
                  <a:lnTo>
                    <a:pt x="6921" y="14461"/>
                  </a:lnTo>
                  <a:lnTo>
                    <a:pt x="6921" y="14461"/>
                  </a:lnTo>
                  <a:lnTo>
                    <a:pt x="5727" y="17592"/>
                  </a:lnTo>
                  <a:lnTo>
                    <a:pt x="4573" y="20764"/>
                  </a:lnTo>
                  <a:lnTo>
                    <a:pt x="3502" y="23937"/>
                  </a:lnTo>
                  <a:lnTo>
                    <a:pt x="2513" y="27150"/>
                  </a:lnTo>
                  <a:lnTo>
                    <a:pt x="2513" y="27150"/>
                  </a:lnTo>
                  <a:lnTo>
                    <a:pt x="1689" y="29993"/>
                  </a:lnTo>
                  <a:lnTo>
                    <a:pt x="1319" y="31435"/>
                  </a:lnTo>
                  <a:lnTo>
                    <a:pt x="989" y="32877"/>
                  </a:lnTo>
                  <a:lnTo>
                    <a:pt x="701" y="34360"/>
                  </a:lnTo>
                  <a:lnTo>
                    <a:pt x="453" y="35802"/>
                  </a:lnTo>
                  <a:lnTo>
                    <a:pt x="247" y="37285"/>
                  </a:lnTo>
                  <a:lnTo>
                    <a:pt x="83" y="38768"/>
                  </a:lnTo>
                  <a:lnTo>
                    <a:pt x="83" y="38768"/>
                  </a:lnTo>
                  <a:lnTo>
                    <a:pt x="41" y="39839"/>
                  </a:lnTo>
                  <a:lnTo>
                    <a:pt x="0" y="40951"/>
                  </a:lnTo>
                  <a:lnTo>
                    <a:pt x="41" y="42105"/>
                  </a:lnTo>
                  <a:lnTo>
                    <a:pt x="124" y="42682"/>
                  </a:lnTo>
                  <a:lnTo>
                    <a:pt x="206" y="43217"/>
                  </a:lnTo>
                  <a:lnTo>
                    <a:pt x="330" y="43794"/>
                  </a:lnTo>
                  <a:lnTo>
                    <a:pt x="453" y="44330"/>
                  </a:lnTo>
                  <a:lnTo>
                    <a:pt x="659" y="44865"/>
                  </a:lnTo>
                  <a:lnTo>
                    <a:pt x="907" y="45360"/>
                  </a:lnTo>
                  <a:lnTo>
                    <a:pt x="1154" y="45813"/>
                  </a:lnTo>
                  <a:lnTo>
                    <a:pt x="1483" y="46266"/>
                  </a:lnTo>
                  <a:lnTo>
                    <a:pt x="1854" y="46678"/>
                  </a:lnTo>
                  <a:lnTo>
                    <a:pt x="2266" y="47049"/>
                  </a:lnTo>
                  <a:lnTo>
                    <a:pt x="2266" y="47049"/>
                  </a:lnTo>
                  <a:lnTo>
                    <a:pt x="2390" y="47131"/>
                  </a:lnTo>
                  <a:lnTo>
                    <a:pt x="2472" y="47131"/>
                  </a:lnTo>
                  <a:lnTo>
                    <a:pt x="2678" y="47172"/>
                  </a:lnTo>
                  <a:lnTo>
                    <a:pt x="2843" y="47090"/>
                  </a:lnTo>
                  <a:lnTo>
                    <a:pt x="2966" y="46925"/>
                  </a:lnTo>
                  <a:lnTo>
                    <a:pt x="3090" y="46760"/>
                  </a:lnTo>
                  <a:lnTo>
                    <a:pt x="3090" y="46554"/>
                  </a:lnTo>
                  <a:lnTo>
                    <a:pt x="3049" y="46348"/>
                  </a:lnTo>
                  <a:lnTo>
                    <a:pt x="2966" y="46266"/>
                  </a:lnTo>
                  <a:lnTo>
                    <a:pt x="2884" y="46183"/>
                  </a:lnTo>
                  <a:lnTo>
                    <a:pt x="2884" y="46183"/>
                  </a:lnTo>
                  <a:lnTo>
                    <a:pt x="2554" y="45895"/>
                  </a:lnTo>
                  <a:lnTo>
                    <a:pt x="2266" y="45566"/>
                  </a:lnTo>
                  <a:lnTo>
                    <a:pt x="1978" y="45195"/>
                  </a:lnTo>
                  <a:lnTo>
                    <a:pt x="1772" y="44783"/>
                  </a:lnTo>
                  <a:lnTo>
                    <a:pt x="1566" y="44371"/>
                  </a:lnTo>
                  <a:lnTo>
                    <a:pt x="1442" y="43918"/>
                  </a:lnTo>
                  <a:lnTo>
                    <a:pt x="1319" y="43464"/>
                  </a:lnTo>
                  <a:lnTo>
                    <a:pt x="1236" y="42970"/>
                  </a:lnTo>
                  <a:lnTo>
                    <a:pt x="1113" y="42022"/>
                  </a:lnTo>
                  <a:lnTo>
                    <a:pt x="1071" y="41075"/>
                  </a:lnTo>
                  <a:lnTo>
                    <a:pt x="1071" y="40127"/>
                  </a:lnTo>
                  <a:lnTo>
                    <a:pt x="1113" y="39262"/>
                  </a:lnTo>
                  <a:lnTo>
                    <a:pt x="1113" y="39262"/>
                  </a:lnTo>
                  <a:lnTo>
                    <a:pt x="1236" y="37820"/>
                  </a:lnTo>
                  <a:lnTo>
                    <a:pt x="1401" y="36420"/>
                  </a:lnTo>
                  <a:lnTo>
                    <a:pt x="1648" y="34978"/>
                  </a:lnTo>
                  <a:lnTo>
                    <a:pt x="1895" y="33577"/>
                  </a:lnTo>
                  <a:lnTo>
                    <a:pt x="2225" y="32176"/>
                  </a:lnTo>
                  <a:lnTo>
                    <a:pt x="2596" y="30775"/>
                  </a:lnTo>
                  <a:lnTo>
                    <a:pt x="3337" y="28015"/>
                  </a:lnTo>
                  <a:lnTo>
                    <a:pt x="3337" y="28015"/>
                  </a:lnTo>
                  <a:lnTo>
                    <a:pt x="4202" y="25131"/>
                  </a:lnTo>
                  <a:lnTo>
                    <a:pt x="5150" y="22289"/>
                  </a:lnTo>
                  <a:lnTo>
                    <a:pt x="6139" y="19487"/>
                  </a:lnTo>
                  <a:lnTo>
                    <a:pt x="7169" y="16645"/>
                  </a:lnTo>
                  <a:lnTo>
                    <a:pt x="8240" y="13884"/>
                  </a:lnTo>
                  <a:lnTo>
                    <a:pt x="9393" y="11083"/>
                  </a:lnTo>
                  <a:lnTo>
                    <a:pt x="10547" y="8323"/>
                  </a:lnTo>
                  <a:lnTo>
                    <a:pt x="11742" y="5603"/>
                  </a:lnTo>
                  <a:lnTo>
                    <a:pt x="11742" y="5603"/>
                  </a:lnTo>
                  <a:lnTo>
                    <a:pt x="12854" y="3132"/>
                  </a:lnTo>
                  <a:lnTo>
                    <a:pt x="13966" y="701"/>
                  </a:lnTo>
                  <a:lnTo>
                    <a:pt x="13966" y="701"/>
                  </a:lnTo>
                  <a:lnTo>
                    <a:pt x="14008" y="577"/>
                  </a:lnTo>
                  <a:lnTo>
                    <a:pt x="14049" y="454"/>
                  </a:lnTo>
                  <a:lnTo>
                    <a:pt x="14008" y="289"/>
                  </a:lnTo>
                  <a:lnTo>
                    <a:pt x="13884" y="124"/>
                  </a:lnTo>
                  <a:lnTo>
                    <a:pt x="13719" y="42"/>
                  </a:lnTo>
                  <a:lnTo>
                    <a:pt x="13513" y="1"/>
                  </a:lnTo>
                  <a:lnTo>
                    <a:pt x="13307" y="42"/>
                  </a:lnTo>
                  <a:lnTo>
                    <a:pt x="13142" y="124"/>
                  </a:lnTo>
                  <a:lnTo>
                    <a:pt x="13060" y="207"/>
                  </a:lnTo>
                  <a:lnTo>
                    <a:pt x="12978" y="2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652;p59">
              <a:extLst>
                <a:ext uri="{FF2B5EF4-FFF2-40B4-BE49-F238E27FC236}">
                  <a16:creationId xmlns:a16="http://schemas.microsoft.com/office/drawing/2014/main" id="{6B64C13B-F5D9-4995-8E25-E14FDB6C113B}"/>
                </a:ext>
              </a:extLst>
            </p:cNvPr>
            <p:cNvSpPr/>
            <p:nvPr/>
          </p:nvSpPr>
          <p:spPr>
            <a:xfrm>
              <a:off x="4266250" y="1360975"/>
              <a:ext cx="264725" cy="1189600"/>
            </a:xfrm>
            <a:custGeom>
              <a:avLst/>
              <a:gdLst/>
              <a:ahLst/>
              <a:cxnLst/>
              <a:rect l="l" t="t" r="r" b="b"/>
              <a:pathLst>
                <a:path w="10589" h="47584" extrusionOk="0">
                  <a:moveTo>
                    <a:pt x="10053" y="0"/>
                  </a:moveTo>
                  <a:lnTo>
                    <a:pt x="9888" y="42"/>
                  </a:lnTo>
                  <a:lnTo>
                    <a:pt x="9724" y="165"/>
                  </a:lnTo>
                  <a:lnTo>
                    <a:pt x="9641" y="247"/>
                  </a:lnTo>
                  <a:lnTo>
                    <a:pt x="9600" y="330"/>
                  </a:lnTo>
                  <a:lnTo>
                    <a:pt x="8364" y="3914"/>
                  </a:lnTo>
                  <a:lnTo>
                    <a:pt x="7210" y="7498"/>
                  </a:lnTo>
                  <a:lnTo>
                    <a:pt x="6098" y="11083"/>
                  </a:lnTo>
                  <a:lnTo>
                    <a:pt x="5027" y="14708"/>
                  </a:lnTo>
                  <a:lnTo>
                    <a:pt x="4162" y="17880"/>
                  </a:lnTo>
                  <a:lnTo>
                    <a:pt x="3297" y="21094"/>
                  </a:lnTo>
                  <a:lnTo>
                    <a:pt x="2514" y="24266"/>
                  </a:lnTo>
                  <a:lnTo>
                    <a:pt x="1772" y="27479"/>
                  </a:lnTo>
                  <a:lnTo>
                    <a:pt x="1196" y="30404"/>
                  </a:lnTo>
                  <a:lnTo>
                    <a:pt x="907" y="31846"/>
                  </a:lnTo>
                  <a:lnTo>
                    <a:pt x="660" y="33329"/>
                  </a:lnTo>
                  <a:lnTo>
                    <a:pt x="454" y="34813"/>
                  </a:lnTo>
                  <a:lnTo>
                    <a:pt x="289" y="36296"/>
                  </a:lnTo>
                  <a:lnTo>
                    <a:pt x="166" y="37738"/>
                  </a:lnTo>
                  <a:lnTo>
                    <a:pt x="42" y="39221"/>
                  </a:lnTo>
                  <a:lnTo>
                    <a:pt x="42" y="40251"/>
                  </a:lnTo>
                  <a:lnTo>
                    <a:pt x="1" y="41363"/>
                  </a:lnTo>
                  <a:lnTo>
                    <a:pt x="42" y="42475"/>
                  </a:lnTo>
                  <a:lnTo>
                    <a:pt x="166" y="43588"/>
                  </a:lnTo>
                  <a:lnTo>
                    <a:pt x="289" y="44165"/>
                  </a:lnTo>
                  <a:lnTo>
                    <a:pt x="413" y="44700"/>
                  </a:lnTo>
                  <a:lnTo>
                    <a:pt x="578" y="45236"/>
                  </a:lnTo>
                  <a:lnTo>
                    <a:pt x="742" y="45730"/>
                  </a:lnTo>
                  <a:lnTo>
                    <a:pt x="990" y="46224"/>
                  </a:lnTo>
                  <a:lnTo>
                    <a:pt x="1278" y="46678"/>
                  </a:lnTo>
                  <a:lnTo>
                    <a:pt x="1607" y="47090"/>
                  </a:lnTo>
                  <a:lnTo>
                    <a:pt x="1978" y="47460"/>
                  </a:lnTo>
                  <a:lnTo>
                    <a:pt x="2061" y="47543"/>
                  </a:lnTo>
                  <a:lnTo>
                    <a:pt x="2143" y="47584"/>
                  </a:lnTo>
                  <a:lnTo>
                    <a:pt x="2349" y="47584"/>
                  </a:lnTo>
                  <a:lnTo>
                    <a:pt x="2514" y="47502"/>
                  </a:lnTo>
                  <a:lnTo>
                    <a:pt x="2637" y="47378"/>
                  </a:lnTo>
                  <a:lnTo>
                    <a:pt x="2720" y="47213"/>
                  </a:lnTo>
                  <a:lnTo>
                    <a:pt x="2761" y="47007"/>
                  </a:lnTo>
                  <a:lnTo>
                    <a:pt x="2720" y="46801"/>
                  </a:lnTo>
                  <a:lnTo>
                    <a:pt x="2596" y="46595"/>
                  </a:lnTo>
                  <a:lnTo>
                    <a:pt x="2308" y="46307"/>
                  </a:lnTo>
                  <a:lnTo>
                    <a:pt x="2019" y="45936"/>
                  </a:lnTo>
                  <a:lnTo>
                    <a:pt x="1813" y="45565"/>
                  </a:lnTo>
                  <a:lnTo>
                    <a:pt x="1649" y="45153"/>
                  </a:lnTo>
                  <a:lnTo>
                    <a:pt x="1484" y="44741"/>
                  </a:lnTo>
                  <a:lnTo>
                    <a:pt x="1360" y="44288"/>
                  </a:lnTo>
                  <a:lnTo>
                    <a:pt x="1278" y="43835"/>
                  </a:lnTo>
                  <a:lnTo>
                    <a:pt x="1196" y="43382"/>
                  </a:lnTo>
                  <a:lnTo>
                    <a:pt x="1113" y="42434"/>
                  </a:lnTo>
                  <a:lnTo>
                    <a:pt x="1072" y="41487"/>
                  </a:lnTo>
                  <a:lnTo>
                    <a:pt x="1113" y="39756"/>
                  </a:lnTo>
                  <a:lnTo>
                    <a:pt x="1154" y="38356"/>
                  </a:lnTo>
                  <a:lnTo>
                    <a:pt x="1278" y="36914"/>
                  </a:lnTo>
                  <a:lnTo>
                    <a:pt x="1443" y="35513"/>
                  </a:lnTo>
                  <a:lnTo>
                    <a:pt x="1607" y="34112"/>
                  </a:lnTo>
                  <a:lnTo>
                    <a:pt x="1855" y="32670"/>
                  </a:lnTo>
                  <a:lnTo>
                    <a:pt x="2102" y="31270"/>
                  </a:lnTo>
                  <a:lnTo>
                    <a:pt x="2637" y="28468"/>
                  </a:lnTo>
                  <a:lnTo>
                    <a:pt x="3255" y="25584"/>
                  </a:lnTo>
                  <a:lnTo>
                    <a:pt x="3956" y="22700"/>
                  </a:lnTo>
                  <a:lnTo>
                    <a:pt x="4697" y="19858"/>
                  </a:lnTo>
                  <a:lnTo>
                    <a:pt x="5480" y="16974"/>
                  </a:lnTo>
                  <a:lnTo>
                    <a:pt x="6263" y="14131"/>
                  </a:lnTo>
                  <a:lnTo>
                    <a:pt x="7128" y="11330"/>
                  </a:lnTo>
                  <a:lnTo>
                    <a:pt x="7993" y="8487"/>
                  </a:lnTo>
                  <a:lnTo>
                    <a:pt x="8900" y="5686"/>
                  </a:lnTo>
                  <a:lnTo>
                    <a:pt x="9724" y="3173"/>
                  </a:lnTo>
                  <a:lnTo>
                    <a:pt x="10589" y="701"/>
                  </a:lnTo>
                  <a:lnTo>
                    <a:pt x="10589" y="618"/>
                  </a:lnTo>
                  <a:lnTo>
                    <a:pt x="10589" y="495"/>
                  </a:lnTo>
                  <a:lnTo>
                    <a:pt x="10547" y="289"/>
                  </a:lnTo>
                  <a:lnTo>
                    <a:pt x="10424" y="165"/>
                  </a:lnTo>
                  <a:lnTo>
                    <a:pt x="10259" y="42"/>
                  </a:lnTo>
                  <a:lnTo>
                    <a:pt x="10053" y="0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653;p59">
              <a:extLst>
                <a:ext uri="{FF2B5EF4-FFF2-40B4-BE49-F238E27FC236}">
                  <a16:creationId xmlns:a16="http://schemas.microsoft.com/office/drawing/2014/main" id="{C0CC368A-C687-4B32-9323-5FC95D5E99D8}"/>
                </a:ext>
              </a:extLst>
            </p:cNvPr>
            <p:cNvSpPr/>
            <p:nvPr/>
          </p:nvSpPr>
          <p:spPr>
            <a:xfrm>
              <a:off x="4266250" y="1360975"/>
              <a:ext cx="264725" cy="1189600"/>
            </a:xfrm>
            <a:custGeom>
              <a:avLst/>
              <a:gdLst/>
              <a:ahLst/>
              <a:cxnLst/>
              <a:rect l="l" t="t" r="r" b="b"/>
              <a:pathLst>
                <a:path w="10589" h="47584" fill="none" extrusionOk="0">
                  <a:moveTo>
                    <a:pt x="9600" y="330"/>
                  </a:moveTo>
                  <a:lnTo>
                    <a:pt x="9600" y="330"/>
                  </a:lnTo>
                  <a:lnTo>
                    <a:pt x="8364" y="3914"/>
                  </a:lnTo>
                  <a:lnTo>
                    <a:pt x="7210" y="7498"/>
                  </a:lnTo>
                  <a:lnTo>
                    <a:pt x="6098" y="11083"/>
                  </a:lnTo>
                  <a:lnTo>
                    <a:pt x="5027" y="14708"/>
                  </a:lnTo>
                  <a:lnTo>
                    <a:pt x="5027" y="14708"/>
                  </a:lnTo>
                  <a:lnTo>
                    <a:pt x="4162" y="17880"/>
                  </a:lnTo>
                  <a:lnTo>
                    <a:pt x="3297" y="21094"/>
                  </a:lnTo>
                  <a:lnTo>
                    <a:pt x="2514" y="24266"/>
                  </a:lnTo>
                  <a:lnTo>
                    <a:pt x="1772" y="27479"/>
                  </a:lnTo>
                  <a:lnTo>
                    <a:pt x="1772" y="27479"/>
                  </a:lnTo>
                  <a:lnTo>
                    <a:pt x="1196" y="30404"/>
                  </a:lnTo>
                  <a:lnTo>
                    <a:pt x="907" y="31846"/>
                  </a:lnTo>
                  <a:lnTo>
                    <a:pt x="660" y="33329"/>
                  </a:lnTo>
                  <a:lnTo>
                    <a:pt x="454" y="34813"/>
                  </a:lnTo>
                  <a:lnTo>
                    <a:pt x="289" y="36296"/>
                  </a:lnTo>
                  <a:lnTo>
                    <a:pt x="166" y="37738"/>
                  </a:lnTo>
                  <a:lnTo>
                    <a:pt x="42" y="39221"/>
                  </a:lnTo>
                  <a:lnTo>
                    <a:pt x="42" y="39221"/>
                  </a:lnTo>
                  <a:lnTo>
                    <a:pt x="42" y="40251"/>
                  </a:lnTo>
                  <a:lnTo>
                    <a:pt x="1" y="41363"/>
                  </a:lnTo>
                  <a:lnTo>
                    <a:pt x="42" y="42475"/>
                  </a:lnTo>
                  <a:lnTo>
                    <a:pt x="166" y="43588"/>
                  </a:lnTo>
                  <a:lnTo>
                    <a:pt x="289" y="44165"/>
                  </a:lnTo>
                  <a:lnTo>
                    <a:pt x="413" y="44700"/>
                  </a:lnTo>
                  <a:lnTo>
                    <a:pt x="578" y="45236"/>
                  </a:lnTo>
                  <a:lnTo>
                    <a:pt x="742" y="45730"/>
                  </a:lnTo>
                  <a:lnTo>
                    <a:pt x="990" y="46224"/>
                  </a:lnTo>
                  <a:lnTo>
                    <a:pt x="1278" y="46678"/>
                  </a:lnTo>
                  <a:lnTo>
                    <a:pt x="1607" y="47090"/>
                  </a:lnTo>
                  <a:lnTo>
                    <a:pt x="1978" y="47460"/>
                  </a:lnTo>
                  <a:lnTo>
                    <a:pt x="1978" y="47460"/>
                  </a:lnTo>
                  <a:lnTo>
                    <a:pt x="2061" y="47543"/>
                  </a:lnTo>
                  <a:lnTo>
                    <a:pt x="2143" y="47584"/>
                  </a:lnTo>
                  <a:lnTo>
                    <a:pt x="2349" y="47584"/>
                  </a:lnTo>
                  <a:lnTo>
                    <a:pt x="2514" y="47502"/>
                  </a:lnTo>
                  <a:lnTo>
                    <a:pt x="2637" y="47378"/>
                  </a:lnTo>
                  <a:lnTo>
                    <a:pt x="2720" y="47213"/>
                  </a:lnTo>
                  <a:lnTo>
                    <a:pt x="2761" y="47007"/>
                  </a:lnTo>
                  <a:lnTo>
                    <a:pt x="2720" y="46801"/>
                  </a:lnTo>
                  <a:lnTo>
                    <a:pt x="2596" y="46595"/>
                  </a:lnTo>
                  <a:lnTo>
                    <a:pt x="2596" y="46595"/>
                  </a:lnTo>
                  <a:lnTo>
                    <a:pt x="2308" y="46307"/>
                  </a:lnTo>
                  <a:lnTo>
                    <a:pt x="2019" y="45936"/>
                  </a:lnTo>
                  <a:lnTo>
                    <a:pt x="1813" y="45565"/>
                  </a:lnTo>
                  <a:lnTo>
                    <a:pt x="1649" y="45153"/>
                  </a:lnTo>
                  <a:lnTo>
                    <a:pt x="1484" y="44741"/>
                  </a:lnTo>
                  <a:lnTo>
                    <a:pt x="1360" y="44288"/>
                  </a:lnTo>
                  <a:lnTo>
                    <a:pt x="1278" y="43835"/>
                  </a:lnTo>
                  <a:lnTo>
                    <a:pt x="1196" y="43382"/>
                  </a:lnTo>
                  <a:lnTo>
                    <a:pt x="1113" y="42434"/>
                  </a:lnTo>
                  <a:lnTo>
                    <a:pt x="1072" y="41487"/>
                  </a:lnTo>
                  <a:lnTo>
                    <a:pt x="1113" y="39756"/>
                  </a:lnTo>
                  <a:lnTo>
                    <a:pt x="1113" y="39756"/>
                  </a:lnTo>
                  <a:lnTo>
                    <a:pt x="1154" y="38356"/>
                  </a:lnTo>
                  <a:lnTo>
                    <a:pt x="1278" y="36914"/>
                  </a:lnTo>
                  <a:lnTo>
                    <a:pt x="1443" y="35513"/>
                  </a:lnTo>
                  <a:lnTo>
                    <a:pt x="1607" y="34112"/>
                  </a:lnTo>
                  <a:lnTo>
                    <a:pt x="1855" y="32670"/>
                  </a:lnTo>
                  <a:lnTo>
                    <a:pt x="2102" y="31270"/>
                  </a:lnTo>
                  <a:lnTo>
                    <a:pt x="2637" y="28468"/>
                  </a:lnTo>
                  <a:lnTo>
                    <a:pt x="2637" y="28468"/>
                  </a:lnTo>
                  <a:lnTo>
                    <a:pt x="3255" y="25584"/>
                  </a:lnTo>
                  <a:lnTo>
                    <a:pt x="3956" y="22700"/>
                  </a:lnTo>
                  <a:lnTo>
                    <a:pt x="4697" y="19858"/>
                  </a:lnTo>
                  <a:lnTo>
                    <a:pt x="5480" y="16974"/>
                  </a:lnTo>
                  <a:lnTo>
                    <a:pt x="6263" y="14131"/>
                  </a:lnTo>
                  <a:lnTo>
                    <a:pt x="7128" y="11330"/>
                  </a:lnTo>
                  <a:lnTo>
                    <a:pt x="7993" y="8487"/>
                  </a:lnTo>
                  <a:lnTo>
                    <a:pt x="8900" y="5686"/>
                  </a:lnTo>
                  <a:lnTo>
                    <a:pt x="8900" y="5686"/>
                  </a:lnTo>
                  <a:lnTo>
                    <a:pt x="9724" y="3173"/>
                  </a:lnTo>
                  <a:lnTo>
                    <a:pt x="10589" y="701"/>
                  </a:lnTo>
                  <a:lnTo>
                    <a:pt x="10589" y="701"/>
                  </a:lnTo>
                  <a:lnTo>
                    <a:pt x="10589" y="618"/>
                  </a:lnTo>
                  <a:lnTo>
                    <a:pt x="10589" y="495"/>
                  </a:lnTo>
                  <a:lnTo>
                    <a:pt x="10547" y="289"/>
                  </a:lnTo>
                  <a:lnTo>
                    <a:pt x="10424" y="165"/>
                  </a:lnTo>
                  <a:lnTo>
                    <a:pt x="10259" y="42"/>
                  </a:lnTo>
                  <a:lnTo>
                    <a:pt x="10053" y="0"/>
                  </a:lnTo>
                  <a:lnTo>
                    <a:pt x="9888" y="42"/>
                  </a:lnTo>
                  <a:lnTo>
                    <a:pt x="9724" y="165"/>
                  </a:lnTo>
                  <a:lnTo>
                    <a:pt x="9641" y="247"/>
                  </a:lnTo>
                  <a:lnTo>
                    <a:pt x="9600" y="3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654;p59">
              <a:extLst>
                <a:ext uri="{FF2B5EF4-FFF2-40B4-BE49-F238E27FC236}">
                  <a16:creationId xmlns:a16="http://schemas.microsoft.com/office/drawing/2014/main" id="{18FD3769-2A3A-4FDC-8C2B-FD28B0C946D0}"/>
                </a:ext>
              </a:extLst>
            </p:cNvPr>
            <p:cNvSpPr/>
            <p:nvPr/>
          </p:nvSpPr>
          <p:spPr>
            <a:xfrm>
              <a:off x="4782275" y="1418650"/>
              <a:ext cx="135975" cy="1210225"/>
            </a:xfrm>
            <a:custGeom>
              <a:avLst/>
              <a:gdLst/>
              <a:ahLst/>
              <a:cxnLst/>
              <a:rect l="l" t="t" r="r" b="b"/>
              <a:pathLst>
                <a:path w="5439" h="48409" extrusionOk="0">
                  <a:moveTo>
                    <a:pt x="1112" y="0"/>
                  </a:moveTo>
                  <a:lnTo>
                    <a:pt x="948" y="42"/>
                  </a:lnTo>
                  <a:lnTo>
                    <a:pt x="783" y="165"/>
                  </a:lnTo>
                  <a:lnTo>
                    <a:pt x="700" y="330"/>
                  </a:lnTo>
                  <a:lnTo>
                    <a:pt x="700" y="454"/>
                  </a:lnTo>
                  <a:lnTo>
                    <a:pt x="700" y="577"/>
                  </a:lnTo>
                  <a:lnTo>
                    <a:pt x="1401" y="4203"/>
                  </a:lnTo>
                  <a:lnTo>
                    <a:pt x="2019" y="7869"/>
                  </a:lnTo>
                  <a:lnTo>
                    <a:pt x="2554" y="11536"/>
                  </a:lnTo>
                  <a:lnTo>
                    <a:pt x="3049" y="15202"/>
                  </a:lnTo>
                  <a:lnTo>
                    <a:pt x="3461" y="18416"/>
                  </a:lnTo>
                  <a:lnTo>
                    <a:pt x="3790" y="21588"/>
                  </a:lnTo>
                  <a:lnTo>
                    <a:pt x="4079" y="24843"/>
                  </a:lnTo>
                  <a:lnTo>
                    <a:pt x="4243" y="28056"/>
                  </a:lnTo>
                  <a:lnTo>
                    <a:pt x="4367" y="31022"/>
                  </a:lnTo>
                  <a:lnTo>
                    <a:pt x="4408" y="32506"/>
                  </a:lnTo>
                  <a:lnTo>
                    <a:pt x="4367" y="33989"/>
                  </a:lnTo>
                  <a:lnTo>
                    <a:pt x="4326" y="35472"/>
                  </a:lnTo>
                  <a:lnTo>
                    <a:pt x="4243" y="36955"/>
                  </a:lnTo>
                  <a:lnTo>
                    <a:pt x="4120" y="38438"/>
                  </a:lnTo>
                  <a:lnTo>
                    <a:pt x="3914" y="39921"/>
                  </a:lnTo>
                  <a:lnTo>
                    <a:pt x="3790" y="40910"/>
                  </a:lnTo>
                  <a:lnTo>
                    <a:pt x="3584" y="41981"/>
                  </a:lnTo>
                  <a:lnTo>
                    <a:pt x="3296" y="43094"/>
                  </a:lnTo>
                  <a:lnTo>
                    <a:pt x="3131" y="43629"/>
                  </a:lnTo>
                  <a:lnTo>
                    <a:pt x="2966" y="44165"/>
                  </a:lnTo>
                  <a:lnTo>
                    <a:pt x="2760" y="44659"/>
                  </a:lnTo>
                  <a:lnTo>
                    <a:pt x="2513" y="45195"/>
                  </a:lnTo>
                  <a:lnTo>
                    <a:pt x="2225" y="45648"/>
                  </a:lnTo>
                  <a:lnTo>
                    <a:pt x="1895" y="46101"/>
                  </a:lnTo>
                  <a:lnTo>
                    <a:pt x="1566" y="46472"/>
                  </a:lnTo>
                  <a:lnTo>
                    <a:pt x="1195" y="46843"/>
                  </a:lnTo>
                  <a:lnTo>
                    <a:pt x="742" y="47131"/>
                  </a:lnTo>
                  <a:lnTo>
                    <a:pt x="288" y="47378"/>
                  </a:lnTo>
                  <a:lnTo>
                    <a:pt x="165" y="47460"/>
                  </a:lnTo>
                  <a:lnTo>
                    <a:pt x="82" y="47543"/>
                  </a:lnTo>
                  <a:lnTo>
                    <a:pt x="0" y="47708"/>
                  </a:lnTo>
                  <a:lnTo>
                    <a:pt x="0" y="47914"/>
                  </a:lnTo>
                  <a:lnTo>
                    <a:pt x="41" y="48078"/>
                  </a:lnTo>
                  <a:lnTo>
                    <a:pt x="165" y="48243"/>
                  </a:lnTo>
                  <a:lnTo>
                    <a:pt x="330" y="48367"/>
                  </a:lnTo>
                  <a:lnTo>
                    <a:pt x="494" y="48408"/>
                  </a:lnTo>
                  <a:lnTo>
                    <a:pt x="618" y="48408"/>
                  </a:lnTo>
                  <a:lnTo>
                    <a:pt x="742" y="48367"/>
                  </a:lnTo>
                  <a:lnTo>
                    <a:pt x="1154" y="48120"/>
                  </a:lnTo>
                  <a:lnTo>
                    <a:pt x="1566" y="47872"/>
                  </a:lnTo>
                  <a:lnTo>
                    <a:pt x="1936" y="47584"/>
                  </a:lnTo>
                  <a:lnTo>
                    <a:pt x="2266" y="47255"/>
                  </a:lnTo>
                  <a:lnTo>
                    <a:pt x="2595" y="46884"/>
                  </a:lnTo>
                  <a:lnTo>
                    <a:pt x="2884" y="46513"/>
                  </a:lnTo>
                  <a:lnTo>
                    <a:pt x="3131" y="46101"/>
                  </a:lnTo>
                  <a:lnTo>
                    <a:pt x="3378" y="45689"/>
                  </a:lnTo>
                  <a:lnTo>
                    <a:pt x="3790" y="44783"/>
                  </a:lnTo>
                  <a:lnTo>
                    <a:pt x="4120" y="43876"/>
                  </a:lnTo>
                  <a:lnTo>
                    <a:pt x="4408" y="42929"/>
                  </a:lnTo>
                  <a:lnTo>
                    <a:pt x="4614" y="42022"/>
                  </a:lnTo>
                  <a:lnTo>
                    <a:pt x="4903" y="40622"/>
                  </a:lnTo>
                  <a:lnTo>
                    <a:pt x="5109" y="39180"/>
                  </a:lnTo>
                  <a:lnTo>
                    <a:pt x="5273" y="37738"/>
                  </a:lnTo>
                  <a:lnTo>
                    <a:pt x="5356" y="36255"/>
                  </a:lnTo>
                  <a:lnTo>
                    <a:pt x="5438" y="34813"/>
                  </a:lnTo>
                  <a:lnTo>
                    <a:pt x="5438" y="33330"/>
                  </a:lnTo>
                  <a:lnTo>
                    <a:pt x="5397" y="30446"/>
                  </a:lnTo>
                  <a:lnTo>
                    <a:pt x="5273" y="27356"/>
                  </a:lnTo>
                  <a:lnTo>
                    <a:pt x="5067" y="24266"/>
                  </a:lnTo>
                  <a:lnTo>
                    <a:pt x="4820" y="21217"/>
                  </a:lnTo>
                  <a:lnTo>
                    <a:pt x="4491" y="18128"/>
                  </a:lnTo>
                  <a:lnTo>
                    <a:pt x="4120" y="15079"/>
                  </a:lnTo>
                  <a:lnTo>
                    <a:pt x="3708" y="12030"/>
                  </a:lnTo>
                  <a:lnTo>
                    <a:pt x="3255" y="8982"/>
                  </a:lnTo>
                  <a:lnTo>
                    <a:pt x="2760" y="5933"/>
                  </a:lnTo>
                  <a:lnTo>
                    <a:pt x="2266" y="3173"/>
                  </a:lnTo>
                  <a:lnTo>
                    <a:pt x="1730" y="412"/>
                  </a:lnTo>
                  <a:lnTo>
                    <a:pt x="1689" y="289"/>
                  </a:lnTo>
                  <a:lnTo>
                    <a:pt x="1648" y="206"/>
                  </a:lnTo>
                  <a:lnTo>
                    <a:pt x="1483" y="4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655;p59">
              <a:extLst>
                <a:ext uri="{FF2B5EF4-FFF2-40B4-BE49-F238E27FC236}">
                  <a16:creationId xmlns:a16="http://schemas.microsoft.com/office/drawing/2014/main" id="{036D4C26-D778-4069-9B34-E16AB2E4695E}"/>
                </a:ext>
              </a:extLst>
            </p:cNvPr>
            <p:cNvSpPr/>
            <p:nvPr/>
          </p:nvSpPr>
          <p:spPr>
            <a:xfrm>
              <a:off x="4782275" y="1418650"/>
              <a:ext cx="135975" cy="1210225"/>
            </a:xfrm>
            <a:custGeom>
              <a:avLst/>
              <a:gdLst/>
              <a:ahLst/>
              <a:cxnLst/>
              <a:rect l="l" t="t" r="r" b="b"/>
              <a:pathLst>
                <a:path w="5439" h="48409" fill="none" extrusionOk="0">
                  <a:moveTo>
                    <a:pt x="700" y="577"/>
                  </a:moveTo>
                  <a:lnTo>
                    <a:pt x="700" y="577"/>
                  </a:lnTo>
                  <a:lnTo>
                    <a:pt x="1401" y="4203"/>
                  </a:lnTo>
                  <a:lnTo>
                    <a:pt x="2019" y="7869"/>
                  </a:lnTo>
                  <a:lnTo>
                    <a:pt x="2554" y="11536"/>
                  </a:lnTo>
                  <a:lnTo>
                    <a:pt x="3049" y="15202"/>
                  </a:lnTo>
                  <a:lnTo>
                    <a:pt x="3049" y="15202"/>
                  </a:lnTo>
                  <a:lnTo>
                    <a:pt x="3461" y="18416"/>
                  </a:lnTo>
                  <a:lnTo>
                    <a:pt x="3790" y="21588"/>
                  </a:lnTo>
                  <a:lnTo>
                    <a:pt x="4079" y="24843"/>
                  </a:lnTo>
                  <a:lnTo>
                    <a:pt x="4243" y="28056"/>
                  </a:lnTo>
                  <a:lnTo>
                    <a:pt x="4243" y="28056"/>
                  </a:lnTo>
                  <a:lnTo>
                    <a:pt x="4367" y="31022"/>
                  </a:lnTo>
                  <a:lnTo>
                    <a:pt x="4408" y="32506"/>
                  </a:lnTo>
                  <a:lnTo>
                    <a:pt x="4367" y="33989"/>
                  </a:lnTo>
                  <a:lnTo>
                    <a:pt x="4326" y="35472"/>
                  </a:lnTo>
                  <a:lnTo>
                    <a:pt x="4243" y="36955"/>
                  </a:lnTo>
                  <a:lnTo>
                    <a:pt x="4120" y="38438"/>
                  </a:lnTo>
                  <a:lnTo>
                    <a:pt x="3914" y="39921"/>
                  </a:lnTo>
                  <a:lnTo>
                    <a:pt x="3914" y="39921"/>
                  </a:lnTo>
                  <a:lnTo>
                    <a:pt x="3790" y="40910"/>
                  </a:lnTo>
                  <a:lnTo>
                    <a:pt x="3584" y="41981"/>
                  </a:lnTo>
                  <a:lnTo>
                    <a:pt x="3296" y="43094"/>
                  </a:lnTo>
                  <a:lnTo>
                    <a:pt x="3131" y="43629"/>
                  </a:lnTo>
                  <a:lnTo>
                    <a:pt x="2966" y="44165"/>
                  </a:lnTo>
                  <a:lnTo>
                    <a:pt x="2760" y="44659"/>
                  </a:lnTo>
                  <a:lnTo>
                    <a:pt x="2513" y="45195"/>
                  </a:lnTo>
                  <a:lnTo>
                    <a:pt x="2225" y="45648"/>
                  </a:lnTo>
                  <a:lnTo>
                    <a:pt x="1895" y="46101"/>
                  </a:lnTo>
                  <a:lnTo>
                    <a:pt x="1566" y="46472"/>
                  </a:lnTo>
                  <a:lnTo>
                    <a:pt x="1195" y="46843"/>
                  </a:lnTo>
                  <a:lnTo>
                    <a:pt x="742" y="47131"/>
                  </a:lnTo>
                  <a:lnTo>
                    <a:pt x="288" y="47378"/>
                  </a:lnTo>
                  <a:lnTo>
                    <a:pt x="288" y="47378"/>
                  </a:lnTo>
                  <a:lnTo>
                    <a:pt x="165" y="47460"/>
                  </a:lnTo>
                  <a:lnTo>
                    <a:pt x="82" y="47543"/>
                  </a:lnTo>
                  <a:lnTo>
                    <a:pt x="0" y="47708"/>
                  </a:lnTo>
                  <a:lnTo>
                    <a:pt x="0" y="47914"/>
                  </a:lnTo>
                  <a:lnTo>
                    <a:pt x="41" y="48078"/>
                  </a:lnTo>
                  <a:lnTo>
                    <a:pt x="165" y="48243"/>
                  </a:lnTo>
                  <a:lnTo>
                    <a:pt x="330" y="48367"/>
                  </a:lnTo>
                  <a:lnTo>
                    <a:pt x="494" y="48408"/>
                  </a:lnTo>
                  <a:lnTo>
                    <a:pt x="618" y="48408"/>
                  </a:lnTo>
                  <a:lnTo>
                    <a:pt x="742" y="48367"/>
                  </a:lnTo>
                  <a:lnTo>
                    <a:pt x="742" y="48367"/>
                  </a:lnTo>
                  <a:lnTo>
                    <a:pt x="1154" y="48120"/>
                  </a:lnTo>
                  <a:lnTo>
                    <a:pt x="1566" y="47872"/>
                  </a:lnTo>
                  <a:lnTo>
                    <a:pt x="1936" y="47584"/>
                  </a:lnTo>
                  <a:lnTo>
                    <a:pt x="2266" y="47255"/>
                  </a:lnTo>
                  <a:lnTo>
                    <a:pt x="2595" y="46884"/>
                  </a:lnTo>
                  <a:lnTo>
                    <a:pt x="2884" y="46513"/>
                  </a:lnTo>
                  <a:lnTo>
                    <a:pt x="3131" y="46101"/>
                  </a:lnTo>
                  <a:lnTo>
                    <a:pt x="3378" y="45689"/>
                  </a:lnTo>
                  <a:lnTo>
                    <a:pt x="3790" y="44783"/>
                  </a:lnTo>
                  <a:lnTo>
                    <a:pt x="4120" y="43876"/>
                  </a:lnTo>
                  <a:lnTo>
                    <a:pt x="4408" y="42929"/>
                  </a:lnTo>
                  <a:lnTo>
                    <a:pt x="4614" y="42022"/>
                  </a:lnTo>
                  <a:lnTo>
                    <a:pt x="4614" y="42022"/>
                  </a:lnTo>
                  <a:lnTo>
                    <a:pt x="4903" y="40622"/>
                  </a:lnTo>
                  <a:lnTo>
                    <a:pt x="5109" y="39180"/>
                  </a:lnTo>
                  <a:lnTo>
                    <a:pt x="5273" y="37738"/>
                  </a:lnTo>
                  <a:lnTo>
                    <a:pt x="5356" y="36255"/>
                  </a:lnTo>
                  <a:lnTo>
                    <a:pt x="5438" y="34813"/>
                  </a:lnTo>
                  <a:lnTo>
                    <a:pt x="5438" y="33330"/>
                  </a:lnTo>
                  <a:lnTo>
                    <a:pt x="5397" y="30446"/>
                  </a:lnTo>
                  <a:lnTo>
                    <a:pt x="5397" y="30446"/>
                  </a:lnTo>
                  <a:lnTo>
                    <a:pt x="5273" y="27356"/>
                  </a:lnTo>
                  <a:lnTo>
                    <a:pt x="5067" y="24266"/>
                  </a:lnTo>
                  <a:lnTo>
                    <a:pt x="4820" y="21217"/>
                  </a:lnTo>
                  <a:lnTo>
                    <a:pt x="4491" y="18128"/>
                  </a:lnTo>
                  <a:lnTo>
                    <a:pt x="4120" y="15079"/>
                  </a:lnTo>
                  <a:lnTo>
                    <a:pt x="3708" y="12030"/>
                  </a:lnTo>
                  <a:lnTo>
                    <a:pt x="3255" y="8982"/>
                  </a:lnTo>
                  <a:lnTo>
                    <a:pt x="2760" y="5933"/>
                  </a:lnTo>
                  <a:lnTo>
                    <a:pt x="2760" y="5933"/>
                  </a:lnTo>
                  <a:lnTo>
                    <a:pt x="2266" y="3173"/>
                  </a:lnTo>
                  <a:lnTo>
                    <a:pt x="1730" y="412"/>
                  </a:lnTo>
                  <a:lnTo>
                    <a:pt x="1730" y="412"/>
                  </a:lnTo>
                  <a:lnTo>
                    <a:pt x="1689" y="289"/>
                  </a:lnTo>
                  <a:lnTo>
                    <a:pt x="1648" y="206"/>
                  </a:lnTo>
                  <a:lnTo>
                    <a:pt x="1483" y="42"/>
                  </a:lnTo>
                  <a:lnTo>
                    <a:pt x="1318" y="0"/>
                  </a:lnTo>
                  <a:lnTo>
                    <a:pt x="1112" y="0"/>
                  </a:lnTo>
                  <a:lnTo>
                    <a:pt x="948" y="42"/>
                  </a:lnTo>
                  <a:lnTo>
                    <a:pt x="783" y="165"/>
                  </a:lnTo>
                  <a:lnTo>
                    <a:pt x="700" y="330"/>
                  </a:lnTo>
                  <a:lnTo>
                    <a:pt x="700" y="454"/>
                  </a:lnTo>
                  <a:lnTo>
                    <a:pt x="700" y="5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656;p59">
              <a:extLst>
                <a:ext uri="{FF2B5EF4-FFF2-40B4-BE49-F238E27FC236}">
                  <a16:creationId xmlns:a16="http://schemas.microsoft.com/office/drawing/2014/main" id="{3C5B7D15-7AC5-4998-82BB-EE24D0243E19}"/>
                </a:ext>
              </a:extLst>
            </p:cNvPr>
            <p:cNvSpPr/>
            <p:nvPr/>
          </p:nvSpPr>
          <p:spPr>
            <a:xfrm>
              <a:off x="4687500" y="1406300"/>
              <a:ext cx="157625" cy="1208150"/>
            </a:xfrm>
            <a:custGeom>
              <a:avLst/>
              <a:gdLst/>
              <a:ahLst/>
              <a:cxnLst/>
              <a:rect l="l" t="t" r="r" b="b"/>
              <a:pathLst>
                <a:path w="6305" h="48326" extrusionOk="0">
                  <a:moveTo>
                    <a:pt x="3461" y="0"/>
                  </a:moveTo>
                  <a:lnTo>
                    <a:pt x="3297" y="41"/>
                  </a:lnTo>
                  <a:lnTo>
                    <a:pt x="3132" y="165"/>
                  </a:lnTo>
                  <a:lnTo>
                    <a:pt x="3049" y="371"/>
                  </a:lnTo>
                  <a:lnTo>
                    <a:pt x="3008" y="453"/>
                  </a:lnTo>
                  <a:lnTo>
                    <a:pt x="3049" y="577"/>
                  </a:lnTo>
                  <a:lnTo>
                    <a:pt x="3544" y="4243"/>
                  </a:lnTo>
                  <a:lnTo>
                    <a:pt x="3997" y="7910"/>
                  </a:lnTo>
                  <a:lnTo>
                    <a:pt x="4368" y="11577"/>
                  </a:lnTo>
                  <a:lnTo>
                    <a:pt x="4656" y="15243"/>
                  </a:lnTo>
                  <a:lnTo>
                    <a:pt x="4903" y="18498"/>
                  </a:lnTo>
                  <a:lnTo>
                    <a:pt x="5109" y="21753"/>
                  </a:lnTo>
                  <a:lnTo>
                    <a:pt x="5233" y="25007"/>
                  </a:lnTo>
                  <a:lnTo>
                    <a:pt x="5233" y="28303"/>
                  </a:lnTo>
                  <a:lnTo>
                    <a:pt x="5233" y="31228"/>
                  </a:lnTo>
                  <a:lnTo>
                    <a:pt x="5151" y="32711"/>
                  </a:lnTo>
                  <a:lnTo>
                    <a:pt x="5068" y="34194"/>
                  </a:lnTo>
                  <a:lnTo>
                    <a:pt x="4945" y="35677"/>
                  </a:lnTo>
                  <a:lnTo>
                    <a:pt x="4821" y="37161"/>
                  </a:lnTo>
                  <a:lnTo>
                    <a:pt x="4615" y="38603"/>
                  </a:lnTo>
                  <a:lnTo>
                    <a:pt x="4327" y="40044"/>
                  </a:lnTo>
                  <a:lnTo>
                    <a:pt x="4121" y="41033"/>
                  </a:lnTo>
                  <a:lnTo>
                    <a:pt x="3873" y="42104"/>
                  </a:lnTo>
                  <a:lnTo>
                    <a:pt x="3544" y="43176"/>
                  </a:lnTo>
                  <a:lnTo>
                    <a:pt x="3379" y="43711"/>
                  </a:lnTo>
                  <a:lnTo>
                    <a:pt x="3173" y="44247"/>
                  </a:lnTo>
                  <a:lnTo>
                    <a:pt x="2926" y="44741"/>
                  </a:lnTo>
                  <a:lnTo>
                    <a:pt x="2637" y="45235"/>
                  </a:lnTo>
                  <a:lnTo>
                    <a:pt x="2349" y="45689"/>
                  </a:lnTo>
                  <a:lnTo>
                    <a:pt x="2019" y="46101"/>
                  </a:lnTo>
                  <a:lnTo>
                    <a:pt x="1649" y="46471"/>
                  </a:lnTo>
                  <a:lnTo>
                    <a:pt x="1237" y="46801"/>
                  </a:lnTo>
                  <a:lnTo>
                    <a:pt x="784" y="47089"/>
                  </a:lnTo>
                  <a:lnTo>
                    <a:pt x="330" y="47295"/>
                  </a:lnTo>
                  <a:lnTo>
                    <a:pt x="207" y="47378"/>
                  </a:lnTo>
                  <a:lnTo>
                    <a:pt x="124" y="47419"/>
                  </a:lnTo>
                  <a:lnTo>
                    <a:pt x="42" y="47584"/>
                  </a:lnTo>
                  <a:lnTo>
                    <a:pt x="1" y="47790"/>
                  </a:lnTo>
                  <a:lnTo>
                    <a:pt x="83" y="47954"/>
                  </a:lnTo>
                  <a:lnTo>
                    <a:pt x="166" y="48119"/>
                  </a:lnTo>
                  <a:lnTo>
                    <a:pt x="330" y="48243"/>
                  </a:lnTo>
                  <a:lnTo>
                    <a:pt x="536" y="48325"/>
                  </a:lnTo>
                  <a:lnTo>
                    <a:pt x="660" y="48284"/>
                  </a:lnTo>
                  <a:lnTo>
                    <a:pt x="784" y="48284"/>
                  </a:lnTo>
                  <a:lnTo>
                    <a:pt x="1196" y="48078"/>
                  </a:lnTo>
                  <a:lnTo>
                    <a:pt x="1608" y="47831"/>
                  </a:lnTo>
                  <a:lnTo>
                    <a:pt x="2019" y="47543"/>
                  </a:lnTo>
                  <a:lnTo>
                    <a:pt x="2349" y="47254"/>
                  </a:lnTo>
                  <a:lnTo>
                    <a:pt x="2679" y="46883"/>
                  </a:lnTo>
                  <a:lnTo>
                    <a:pt x="3008" y="46513"/>
                  </a:lnTo>
                  <a:lnTo>
                    <a:pt x="3297" y="46142"/>
                  </a:lnTo>
                  <a:lnTo>
                    <a:pt x="3544" y="45730"/>
                  </a:lnTo>
                  <a:lnTo>
                    <a:pt x="3997" y="44823"/>
                  </a:lnTo>
                  <a:lnTo>
                    <a:pt x="4368" y="43917"/>
                  </a:lnTo>
                  <a:lnTo>
                    <a:pt x="4697" y="43011"/>
                  </a:lnTo>
                  <a:lnTo>
                    <a:pt x="4945" y="42104"/>
                  </a:lnTo>
                  <a:lnTo>
                    <a:pt x="5274" y="40704"/>
                  </a:lnTo>
                  <a:lnTo>
                    <a:pt x="5563" y="39303"/>
                  </a:lnTo>
                  <a:lnTo>
                    <a:pt x="5769" y="37861"/>
                  </a:lnTo>
                  <a:lnTo>
                    <a:pt x="5933" y="36419"/>
                  </a:lnTo>
                  <a:lnTo>
                    <a:pt x="6098" y="34977"/>
                  </a:lnTo>
                  <a:lnTo>
                    <a:pt x="6181" y="33535"/>
                  </a:lnTo>
                  <a:lnTo>
                    <a:pt x="6263" y="30651"/>
                  </a:lnTo>
                  <a:lnTo>
                    <a:pt x="6304" y="27561"/>
                  </a:lnTo>
                  <a:lnTo>
                    <a:pt x="6263" y="24472"/>
                  </a:lnTo>
                  <a:lnTo>
                    <a:pt x="6139" y="21382"/>
                  </a:lnTo>
                  <a:lnTo>
                    <a:pt x="5975" y="18292"/>
                  </a:lnTo>
                  <a:lnTo>
                    <a:pt x="5727" y="15202"/>
                  </a:lnTo>
                  <a:lnTo>
                    <a:pt x="5480" y="12112"/>
                  </a:lnTo>
                  <a:lnTo>
                    <a:pt x="5151" y="9022"/>
                  </a:lnTo>
                  <a:lnTo>
                    <a:pt x="4821" y="5974"/>
                  </a:lnTo>
                  <a:lnTo>
                    <a:pt x="4450" y="3172"/>
                  </a:lnTo>
                  <a:lnTo>
                    <a:pt x="4079" y="412"/>
                  </a:lnTo>
                  <a:lnTo>
                    <a:pt x="4038" y="288"/>
                  </a:lnTo>
                  <a:lnTo>
                    <a:pt x="3997" y="206"/>
                  </a:lnTo>
                  <a:lnTo>
                    <a:pt x="3873" y="4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657;p59">
              <a:extLst>
                <a:ext uri="{FF2B5EF4-FFF2-40B4-BE49-F238E27FC236}">
                  <a16:creationId xmlns:a16="http://schemas.microsoft.com/office/drawing/2014/main" id="{576CD682-07C7-48F3-94BF-CC494485E5A2}"/>
                </a:ext>
              </a:extLst>
            </p:cNvPr>
            <p:cNvSpPr/>
            <p:nvPr/>
          </p:nvSpPr>
          <p:spPr>
            <a:xfrm>
              <a:off x="4687500" y="1406300"/>
              <a:ext cx="157625" cy="1208150"/>
            </a:xfrm>
            <a:custGeom>
              <a:avLst/>
              <a:gdLst/>
              <a:ahLst/>
              <a:cxnLst/>
              <a:rect l="l" t="t" r="r" b="b"/>
              <a:pathLst>
                <a:path w="6305" h="48326" fill="none" extrusionOk="0">
                  <a:moveTo>
                    <a:pt x="3049" y="577"/>
                  </a:moveTo>
                  <a:lnTo>
                    <a:pt x="3049" y="577"/>
                  </a:lnTo>
                  <a:lnTo>
                    <a:pt x="3544" y="4243"/>
                  </a:lnTo>
                  <a:lnTo>
                    <a:pt x="3997" y="7910"/>
                  </a:lnTo>
                  <a:lnTo>
                    <a:pt x="4368" y="11577"/>
                  </a:lnTo>
                  <a:lnTo>
                    <a:pt x="4656" y="15243"/>
                  </a:lnTo>
                  <a:lnTo>
                    <a:pt x="4656" y="15243"/>
                  </a:lnTo>
                  <a:lnTo>
                    <a:pt x="4903" y="18498"/>
                  </a:lnTo>
                  <a:lnTo>
                    <a:pt x="5109" y="21753"/>
                  </a:lnTo>
                  <a:lnTo>
                    <a:pt x="5233" y="25007"/>
                  </a:lnTo>
                  <a:lnTo>
                    <a:pt x="5233" y="28303"/>
                  </a:lnTo>
                  <a:lnTo>
                    <a:pt x="5233" y="28303"/>
                  </a:lnTo>
                  <a:lnTo>
                    <a:pt x="5233" y="31228"/>
                  </a:lnTo>
                  <a:lnTo>
                    <a:pt x="5151" y="32711"/>
                  </a:lnTo>
                  <a:lnTo>
                    <a:pt x="5068" y="34194"/>
                  </a:lnTo>
                  <a:lnTo>
                    <a:pt x="4945" y="35677"/>
                  </a:lnTo>
                  <a:lnTo>
                    <a:pt x="4821" y="37161"/>
                  </a:lnTo>
                  <a:lnTo>
                    <a:pt x="4615" y="38603"/>
                  </a:lnTo>
                  <a:lnTo>
                    <a:pt x="4327" y="40044"/>
                  </a:lnTo>
                  <a:lnTo>
                    <a:pt x="4327" y="40044"/>
                  </a:lnTo>
                  <a:lnTo>
                    <a:pt x="4121" y="41033"/>
                  </a:lnTo>
                  <a:lnTo>
                    <a:pt x="3873" y="42104"/>
                  </a:lnTo>
                  <a:lnTo>
                    <a:pt x="3544" y="43176"/>
                  </a:lnTo>
                  <a:lnTo>
                    <a:pt x="3379" y="43711"/>
                  </a:lnTo>
                  <a:lnTo>
                    <a:pt x="3173" y="44247"/>
                  </a:lnTo>
                  <a:lnTo>
                    <a:pt x="2926" y="44741"/>
                  </a:lnTo>
                  <a:lnTo>
                    <a:pt x="2637" y="45235"/>
                  </a:lnTo>
                  <a:lnTo>
                    <a:pt x="2349" y="45689"/>
                  </a:lnTo>
                  <a:lnTo>
                    <a:pt x="2019" y="46101"/>
                  </a:lnTo>
                  <a:lnTo>
                    <a:pt x="1649" y="46471"/>
                  </a:lnTo>
                  <a:lnTo>
                    <a:pt x="1237" y="46801"/>
                  </a:lnTo>
                  <a:lnTo>
                    <a:pt x="784" y="47089"/>
                  </a:lnTo>
                  <a:lnTo>
                    <a:pt x="330" y="47295"/>
                  </a:lnTo>
                  <a:lnTo>
                    <a:pt x="330" y="47295"/>
                  </a:lnTo>
                  <a:lnTo>
                    <a:pt x="207" y="47378"/>
                  </a:lnTo>
                  <a:lnTo>
                    <a:pt x="124" y="47419"/>
                  </a:lnTo>
                  <a:lnTo>
                    <a:pt x="42" y="47584"/>
                  </a:lnTo>
                  <a:lnTo>
                    <a:pt x="1" y="47790"/>
                  </a:lnTo>
                  <a:lnTo>
                    <a:pt x="83" y="47954"/>
                  </a:lnTo>
                  <a:lnTo>
                    <a:pt x="166" y="48119"/>
                  </a:lnTo>
                  <a:lnTo>
                    <a:pt x="330" y="48243"/>
                  </a:lnTo>
                  <a:lnTo>
                    <a:pt x="536" y="48325"/>
                  </a:lnTo>
                  <a:lnTo>
                    <a:pt x="660" y="48284"/>
                  </a:lnTo>
                  <a:lnTo>
                    <a:pt x="784" y="48284"/>
                  </a:lnTo>
                  <a:lnTo>
                    <a:pt x="784" y="48284"/>
                  </a:lnTo>
                  <a:lnTo>
                    <a:pt x="1196" y="48078"/>
                  </a:lnTo>
                  <a:lnTo>
                    <a:pt x="1608" y="47831"/>
                  </a:lnTo>
                  <a:lnTo>
                    <a:pt x="2019" y="47543"/>
                  </a:lnTo>
                  <a:lnTo>
                    <a:pt x="2349" y="47254"/>
                  </a:lnTo>
                  <a:lnTo>
                    <a:pt x="2679" y="46883"/>
                  </a:lnTo>
                  <a:lnTo>
                    <a:pt x="3008" y="46513"/>
                  </a:lnTo>
                  <a:lnTo>
                    <a:pt x="3297" y="46142"/>
                  </a:lnTo>
                  <a:lnTo>
                    <a:pt x="3544" y="45730"/>
                  </a:lnTo>
                  <a:lnTo>
                    <a:pt x="3997" y="44823"/>
                  </a:lnTo>
                  <a:lnTo>
                    <a:pt x="4368" y="43917"/>
                  </a:lnTo>
                  <a:lnTo>
                    <a:pt x="4697" y="43011"/>
                  </a:lnTo>
                  <a:lnTo>
                    <a:pt x="4945" y="42104"/>
                  </a:lnTo>
                  <a:lnTo>
                    <a:pt x="4945" y="42104"/>
                  </a:lnTo>
                  <a:lnTo>
                    <a:pt x="5274" y="40704"/>
                  </a:lnTo>
                  <a:lnTo>
                    <a:pt x="5563" y="39303"/>
                  </a:lnTo>
                  <a:lnTo>
                    <a:pt x="5769" y="37861"/>
                  </a:lnTo>
                  <a:lnTo>
                    <a:pt x="5933" y="36419"/>
                  </a:lnTo>
                  <a:lnTo>
                    <a:pt x="6098" y="34977"/>
                  </a:lnTo>
                  <a:lnTo>
                    <a:pt x="6181" y="33535"/>
                  </a:lnTo>
                  <a:lnTo>
                    <a:pt x="6263" y="30651"/>
                  </a:lnTo>
                  <a:lnTo>
                    <a:pt x="6263" y="30651"/>
                  </a:lnTo>
                  <a:lnTo>
                    <a:pt x="6304" y="27561"/>
                  </a:lnTo>
                  <a:lnTo>
                    <a:pt x="6263" y="24472"/>
                  </a:lnTo>
                  <a:lnTo>
                    <a:pt x="6139" y="21382"/>
                  </a:lnTo>
                  <a:lnTo>
                    <a:pt x="5975" y="18292"/>
                  </a:lnTo>
                  <a:lnTo>
                    <a:pt x="5727" y="15202"/>
                  </a:lnTo>
                  <a:lnTo>
                    <a:pt x="5480" y="12112"/>
                  </a:lnTo>
                  <a:lnTo>
                    <a:pt x="5151" y="9022"/>
                  </a:lnTo>
                  <a:lnTo>
                    <a:pt x="4821" y="5974"/>
                  </a:lnTo>
                  <a:lnTo>
                    <a:pt x="4821" y="5974"/>
                  </a:lnTo>
                  <a:lnTo>
                    <a:pt x="4450" y="3172"/>
                  </a:lnTo>
                  <a:lnTo>
                    <a:pt x="4079" y="412"/>
                  </a:lnTo>
                  <a:lnTo>
                    <a:pt x="4079" y="412"/>
                  </a:lnTo>
                  <a:lnTo>
                    <a:pt x="4038" y="288"/>
                  </a:lnTo>
                  <a:lnTo>
                    <a:pt x="3997" y="206"/>
                  </a:lnTo>
                  <a:lnTo>
                    <a:pt x="3873" y="41"/>
                  </a:lnTo>
                  <a:lnTo>
                    <a:pt x="3667" y="0"/>
                  </a:lnTo>
                  <a:lnTo>
                    <a:pt x="3461" y="0"/>
                  </a:lnTo>
                  <a:lnTo>
                    <a:pt x="3297" y="41"/>
                  </a:lnTo>
                  <a:lnTo>
                    <a:pt x="3132" y="165"/>
                  </a:lnTo>
                  <a:lnTo>
                    <a:pt x="3049" y="371"/>
                  </a:lnTo>
                  <a:lnTo>
                    <a:pt x="3008" y="453"/>
                  </a:lnTo>
                  <a:lnTo>
                    <a:pt x="3049" y="5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658;p59">
              <a:extLst>
                <a:ext uri="{FF2B5EF4-FFF2-40B4-BE49-F238E27FC236}">
                  <a16:creationId xmlns:a16="http://schemas.microsoft.com/office/drawing/2014/main" id="{B88F4D2E-2783-41D4-A521-FC09C59496A4}"/>
                </a:ext>
              </a:extLst>
            </p:cNvPr>
            <p:cNvSpPr/>
            <p:nvPr/>
          </p:nvSpPr>
          <p:spPr>
            <a:xfrm>
              <a:off x="4637050" y="1400100"/>
              <a:ext cx="158625" cy="1208175"/>
            </a:xfrm>
            <a:custGeom>
              <a:avLst/>
              <a:gdLst/>
              <a:ahLst/>
              <a:cxnLst/>
              <a:rect l="l" t="t" r="r" b="b"/>
              <a:pathLst>
                <a:path w="6345" h="48327" extrusionOk="0">
                  <a:moveTo>
                    <a:pt x="3543" y="1"/>
                  </a:moveTo>
                  <a:lnTo>
                    <a:pt x="3337" y="83"/>
                  </a:lnTo>
                  <a:lnTo>
                    <a:pt x="3214" y="207"/>
                  </a:lnTo>
                  <a:lnTo>
                    <a:pt x="3090" y="372"/>
                  </a:lnTo>
                  <a:lnTo>
                    <a:pt x="3090" y="495"/>
                  </a:lnTo>
                  <a:lnTo>
                    <a:pt x="3090" y="619"/>
                  </a:lnTo>
                  <a:lnTo>
                    <a:pt x="3584" y="4244"/>
                  </a:lnTo>
                  <a:lnTo>
                    <a:pt x="4037" y="7911"/>
                  </a:lnTo>
                  <a:lnTo>
                    <a:pt x="4408" y="11577"/>
                  </a:lnTo>
                  <a:lnTo>
                    <a:pt x="4738" y="15285"/>
                  </a:lnTo>
                  <a:lnTo>
                    <a:pt x="4944" y="18540"/>
                  </a:lnTo>
                  <a:lnTo>
                    <a:pt x="5150" y="21795"/>
                  </a:lnTo>
                  <a:lnTo>
                    <a:pt x="5232" y="25049"/>
                  </a:lnTo>
                  <a:lnTo>
                    <a:pt x="5273" y="28304"/>
                  </a:lnTo>
                  <a:lnTo>
                    <a:pt x="5232" y="31270"/>
                  </a:lnTo>
                  <a:lnTo>
                    <a:pt x="5191" y="32753"/>
                  </a:lnTo>
                  <a:lnTo>
                    <a:pt x="5109" y="34236"/>
                  </a:lnTo>
                  <a:lnTo>
                    <a:pt x="4985" y="35719"/>
                  </a:lnTo>
                  <a:lnTo>
                    <a:pt x="4820" y="37161"/>
                  </a:lnTo>
                  <a:lnTo>
                    <a:pt x="4614" y="38645"/>
                  </a:lnTo>
                  <a:lnTo>
                    <a:pt x="4367" y="40086"/>
                  </a:lnTo>
                  <a:lnTo>
                    <a:pt x="4161" y="41075"/>
                  </a:lnTo>
                  <a:lnTo>
                    <a:pt x="3873" y="42105"/>
                  </a:lnTo>
                  <a:lnTo>
                    <a:pt x="3584" y="43218"/>
                  </a:lnTo>
                  <a:lnTo>
                    <a:pt x="3378" y="43753"/>
                  </a:lnTo>
                  <a:lnTo>
                    <a:pt x="3172" y="44247"/>
                  </a:lnTo>
                  <a:lnTo>
                    <a:pt x="2925" y="44783"/>
                  </a:lnTo>
                  <a:lnTo>
                    <a:pt x="2637" y="45236"/>
                  </a:lnTo>
                  <a:lnTo>
                    <a:pt x="2348" y="45689"/>
                  </a:lnTo>
                  <a:lnTo>
                    <a:pt x="2019" y="46101"/>
                  </a:lnTo>
                  <a:lnTo>
                    <a:pt x="1648" y="46513"/>
                  </a:lnTo>
                  <a:lnTo>
                    <a:pt x="1236" y="46843"/>
                  </a:lnTo>
                  <a:lnTo>
                    <a:pt x="783" y="47131"/>
                  </a:lnTo>
                  <a:lnTo>
                    <a:pt x="330" y="47337"/>
                  </a:lnTo>
                  <a:lnTo>
                    <a:pt x="206" y="47379"/>
                  </a:lnTo>
                  <a:lnTo>
                    <a:pt x="124" y="47461"/>
                  </a:lnTo>
                  <a:lnTo>
                    <a:pt x="41" y="47626"/>
                  </a:lnTo>
                  <a:lnTo>
                    <a:pt x="0" y="47791"/>
                  </a:lnTo>
                  <a:lnTo>
                    <a:pt x="82" y="47997"/>
                  </a:lnTo>
                  <a:lnTo>
                    <a:pt x="165" y="48161"/>
                  </a:lnTo>
                  <a:lnTo>
                    <a:pt x="330" y="48285"/>
                  </a:lnTo>
                  <a:lnTo>
                    <a:pt x="536" y="48326"/>
                  </a:lnTo>
                  <a:lnTo>
                    <a:pt x="659" y="48326"/>
                  </a:lnTo>
                  <a:lnTo>
                    <a:pt x="783" y="48285"/>
                  </a:lnTo>
                  <a:lnTo>
                    <a:pt x="1195" y="48079"/>
                  </a:lnTo>
                  <a:lnTo>
                    <a:pt x="1607" y="47873"/>
                  </a:lnTo>
                  <a:lnTo>
                    <a:pt x="2019" y="47585"/>
                  </a:lnTo>
                  <a:lnTo>
                    <a:pt x="2348" y="47255"/>
                  </a:lnTo>
                  <a:lnTo>
                    <a:pt x="2678" y="46925"/>
                  </a:lnTo>
                  <a:lnTo>
                    <a:pt x="3008" y="46555"/>
                  </a:lnTo>
                  <a:lnTo>
                    <a:pt x="3296" y="46143"/>
                  </a:lnTo>
                  <a:lnTo>
                    <a:pt x="3543" y="45731"/>
                  </a:lnTo>
                  <a:lnTo>
                    <a:pt x="3996" y="44865"/>
                  </a:lnTo>
                  <a:lnTo>
                    <a:pt x="4367" y="43959"/>
                  </a:lnTo>
                  <a:lnTo>
                    <a:pt x="4697" y="43053"/>
                  </a:lnTo>
                  <a:lnTo>
                    <a:pt x="4944" y="42146"/>
                  </a:lnTo>
                  <a:lnTo>
                    <a:pt x="5273" y="40746"/>
                  </a:lnTo>
                  <a:lnTo>
                    <a:pt x="5562" y="39304"/>
                  </a:lnTo>
                  <a:lnTo>
                    <a:pt x="5809" y="37903"/>
                  </a:lnTo>
                  <a:lnTo>
                    <a:pt x="5974" y="36461"/>
                  </a:lnTo>
                  <a:lnTo>
                    <a:pt x="6097" y="35019"/>
                  </a:lnTo>
                  <a:lnTo>
                    <a:pt x="6180" y="33577"/>
                  </a:lnTo>
                  <a:lnTo>
                    <a:pt x="6303" y="30693"/>
                  </a:lnTo>
                  <a:lnTo>
                    <a:pt x="6345" y="27603"/>
                  </a:lnTo>
                  <a:lnTo>
                    <a:pt x="6303" y="24514"/>
                  </a:lnTo>
                  <a:lnTo>
                    <a:pt x="6180" y="21383"/>
                  </a:lnTo>
                  <a:lnTo>
                    <a:pt x="6015" y="18293"/>
                  </a:lnTo>
                  <a:lnTo>
                    <a:pt x="5809" y="15203"/>
                  </a:lnTo>
                  <a:lnTo>
                    <a:pt x="5521" y="12154"/>
                  </a:lnTo>
                  <a:lnTo>
                    <a:pt x="5191" y="9064"/>
                  </a:lnTo>
                  <a:lnTo>
                    <a:pt x="4861" y="5975"/>
                  </a:lnTo>
                  <a:lnTo>
                    <a:pt x="4532" y="3214"/>
                  </a:lnTo>
                  <a:lnTo>
                    <a:pt x="4120" y="413"/>
                  </a:lnTo>
                  <a:lnTo>
                    <a:pt x="4120" y="330"/>
                  </a:lnTo>
                  <a:lnTo>
                    <a:pt x="4079" y="207"/>
                  </a:lnTo>
                  <a:lnTo>
                    <a:pt x="3914" y="83"/>
                  </a:lnTo>
                  <a:lnTo>
                    <a:pt x="3749" y="1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659;p59">
              <a:extLst>
                <a:ext uri="{FF2B5EF4-FFF2-40B4-BE49-F238E27FC236}">
                  <a16:creationId xmlns:a16="http://schemas.microsoft.com/office/drawing/2014/main" id="{8E374E4A-FB47-4048-96F0-6BAD8C8DD56C}"/>
                </a:ext>
              </a:extLst>
            </p:cNvPr>
            <p:cNvSpPr/>
            <p:nvPr/>
          </p:nvSpPr>
          <p:spPr>
            <a:xfrm>
              <a:off x="4637050" y="1400100"/>
              <a:ext cx="158625" cy="1208175"/>
            </a:xfrm>
            <a:custGeom>
              <a:avLst/>
              <a:gdLst/>
              <a:ahLst/>
              <a:cxnLst/>
              <a:rect l="l" t="t" r="r" b="b"/>
              <a:pathLst>
                <a:path w="6345" h="48327" fill="none" extrusionOk="0">
                  <a:moveTo>
                    <a:pt x="3090" y="619"/>
                  </a:moveTo>
                  <a:lnTo>
                    <a:pt x="3090" y="619"/>
                  </a:lnTo>
                  <a:lnTo>
                    <a:pt x="3584" y="4244"/>
                  </a:lnTo>
                  <a:lnTo>
                    <a:pt x="4037" y="7911"/>
                  </a:lnTo>
                  <a:lnTo>
                    <a:pt x="4408" y="11577"/>
                  </a:lnTo>
                  <a:lnTo>
                    <a:pt x="4738" y="15285"/>
                  </a:lnTo>
                  <a:lnTo>
                    <a:pt x="4738" y="15285"/>
                  </a:lnTo>
                  <a:lnTo>
                    <a:pt x="4944" y="18540"/>
                  </a:lnTo>
                  <a:lnTo>
                    <a:pt x="5150" y="21795"/>
                  </a:lnTo>
                  <a:lnTo>
                    <a:pt x="5232" y="25049"/>
                  </a:lnTo>
                  <a:lnTo>
                    <a:pt x="5273" y="28304"/>
                  </a:lnTo>
                  <a:lnTo>
                    <a:pt x="5273" y="28304"/>
                  </a:lnTo>
                  <a:lnTo>
                    <a:pt x="5232" y="31270"/>
                  </a:lnTo>
                  <a:lnTo>
                    <a:pt x="5191" y="32753"/>
                  </a:lnTo>
                  <a:lnTo>
                    <a:pt x="5109" y="34236"/>
                  </a:lnTo>
                  <a:lnTo>
                    <a:pt x="4985" y="35719"/>
                  </a:lnTo>
                  <a:lnTo>
                    <a:pt x="4820" y="37161"/>
                  </a:lnTo>
                  <a:lnTo>
                    <a:pt x="4614" y="38645"/>
                  </a:lnTo>
                  <a:lnTo>
                    <a:pt x="4367" y="40086"/>
                  </a:lnTo>
                  <a:lnTo>
                    <a:pt x="4367" y="40086"/>
                  </a:lnTo>
                  <a:lnTo>
                    <a:pt x="4161" y="41075"/>
                  </a:lnTo>
                  <a:lnTo>
                    <a:pt x="3873" y="42105"/>
                  </a:lnTo>
                  <a:lnTo>
                    <a:pt x="3584" y="43218"/>
                  </a:lnTo>
                  <a:lnTo>
                    <a:pt x="3378" y="43753"/>
                  </a:lnTo>
                  <a:lnTo>
                    <a:pt x="3172" y="44247"/>
                  </a:lnTo>
                  <a:lnTo>
                    <a:pt x="2925" y="44783"/>
                  </a:lnTo>
                  <a:lnTo>
                    <a:pt x="2637" y="45236"/>
                  </a:lnTo>
                  <a:lnTo>
                    <a:pt x="2348" y="45689"/>
                  </a:lnTo>
                  <a:lnTo>
                    <a:pt x="2019" y="46101"/>
                  </a:lnTo>
                  <a:lnTo>
                    <a:pt x="1648" y="46513"/>
                  </a:lnTo>
                  <a:lnTo>
                    <a:pt x="1236" y="46843"/>
                  </a:lnTo>
                  <a:lnTo>
                    <a:pt x="783" y="47131"/>
                  </a:lnTo>
                  <a:lnTo>
                    <a:pt x="330" y="47337"/>
                  </a:lnTo>
                  <a:lnTo>
                    <a:pt x="330" y="47337"/>
                  </a:lnTo>
                  <a:lnTo>
                    <a:pt x="206" y="47379"/>
                  </a:lnTo>
                  <a:lnTo>
                    <a:pt x="124" y="47461"/>
                  </a:lnTo>
                  <a:lnTo>
                    <a:pt x="41" y="47626"/>
                  </a:lnTo>
                  <a:lnTo>
                    <a:pt x="0" y="47791"/>
                  </a:lnTo>
                  <a:lnTo>
                    <a:pt x="82" y="47997"/>
                  </a:lnTo>
                  <a:lnTo>
                    <a:pt x="165" y="48161"/>
                  </a:lnTo>
                  <a:lnTo>
                    <a:pt x="330" y="48285"/>
                  </a:lnTo>
                  <a:lnTo>
                    <a:pt x="536" y="48326"/>
                  </a:lnTo>
                  <a:lnTo>
                    <a:pt x="659" y="48326"/>
                  </a:lnTo>
                  <a:lnTo>
                    <a:pt x="783" y="48285"/>
                  </a:lnTo>
                  <a:lnTo>
                    <a:pt x="783" y="48285"/>
                  </a:lnTo>
                  <a:lnTo>
                    <a:pt x="1195" y="48079"/>
                  </a:lnTo>
                  <a:lnTo>
                    <a:pt x="1607" y="47873"/>
                  </a:lnTo>
                  <a:lnTo>
                    <a:pt x="2019" y="47585"/>
                  </a:lnTo>
                  <a:lnTo>
                    <a:pt x="2348" y="47255"/>
                  </a:lnTo>
                  <a:lnTo>
                    <a:pt x="2678" y="46925"/>
                  </a:lnTo>
                  <a:lnTo>
                    <a:pt x="3008" y="46555"/>
                  </a:lnTo>
                  <a:lnTo>
                    <a:pt x="3296" y="46143"/>
                  </a:lnTo>
                  <a:lnTo>
                    <a:pt x="3543" y="45731"/>
                  </a:lnTo>
                  <a:lnTo>
                    <a:pt x="3996" y="44865"/>
                  </a:lnTo>
                  <a:lnTo>
                    <a:pt x="4367" y="43959"/>
                  </a:lnTo>
                  <a:lnTo>
                    <a:pt x="4697" y="43053"/>
                  </a:lnTo>
                  <a:lnTo>
                    <a:pt x="4944" y="42146"/>
                  </a:lnTo>
                  <a:lnTo>
                    <a:pt x="4944" y="42146"/>
                  </a:lnTo>
                  <a:lnTo>
                    <a:pt x="5273" y="40746"/>
                  </a:lnTo>
                  <a:lnTo>
                    <a:pt x="5562" y="39304"/>
                  </a:lnTo>
                  <a:lnTo>
                    <a:pt x="5809" y="37903"/>
                  </a:lnTo>
                  <a:lnTo>
                    <a:pt x="5974" y="36461"/>
                  </a:lnTo>
                  <a:lnTo>
                    <a:pt x="6097" y="35019"/>
                  </a:lnTo>
                  <a:lnTo>
                    <a:pt x="6180" y="33577"/>
                  </a:lnTo>
                  <a:lnTo>
                    <a:pt x="6303" y="30693"/>
                  </a:lnTo>
                  <a:lnTo>
                    <a:pt x="6303" y="30693"/>
                  </a:lnTo>
                  <a:lnTo>
                    <a:pt x="6345" y="27603"/>
                  </a:lnTo>
                  <a:lnTo>
                    <a:pt x="6303" y="24514"/>
                  </a:lnTo>
                  <a:lnTo>
                    <a:pt x="6180" y="21383"/>
                  </a:lnTo>
                  <a:lnTo>
                    <a:pt x="6015" y="18293"/>
                  </a:lnTo>
                  <a:lnTo>
                    <a:pt x="5809" y="15203"/>
                  </a:lnTo>
                  <a:lnTo>
                    <a:pt x="5521" y="12154"/>
                  </a:lnTo>
                  <a:lnTo>
                    <a:pt x="5191" y="9064"/>
                  </a:lnTo>
                  <a:lnTo>
                    <a:pt x="4861" y="5975"/>
                  </a:lnTo>
                  <a:lnTo>
                    <a:pt x="4861" y="5975"/>
                  </a:lnTo>
                  <a:lnTo>
                    <a:pt x="4532" y="3214"/>
                  </a:lnTo>
                  <a:lnTo>
                    <a:pt x="4120" y="413"/>
                  </a:lnTo>
                  <a:lnTo>
                    <a:pt x="4120" y="413"/>
                  </a:lnTo>
                  <a:lnTo>
                    <a:pt x="4120" y="330"/>
                  </a:lnTo>
                  <a:lnTo>
                    <a:pt x="4079" y="207"/>
                  </a:lnTo>
                  <a:lnTo>
                    <a:pt x="3914" y="83"/>
                  </a:lnTo>
                  <a:lnTo>
                    <a:pt x="3749" y="1"/>
                  </a:lnTo>
                  <a:lnTo>
                    <a:pt x="3543" y="1"/>
                  </a:lnTo>
                  <a:lnTo>
                    <a:pt x="3337" y="83"/>
                  </a:lnTo>
                  <a:lnTo>
                    <a:pt x="3214" y="207"/>
                  </a:lnTo>
                  <a:lnTo>
                    <a:pt x="3090" y="372"/>
                  </a:lnTo>
                  <a:lnTo>
                    <a:pt x="3090" y="495"/>
                  </a:lnTo>
                  <a:lnTo>
                    <a:pt x="3090" y="6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660;p59">
              <a:extLst>
                <a:ext uri="{FF2B5EF4-FFF2-40B4-BE49-F238E27FC236}">
                  <a16:creationId xmlns:a16="http://schemas.microsoft.com/office/drawing/2014/main" id="{5A7D5164-3068-4865-A88C-C4BF4388CD69}"/>
                </a:ext>
              </a:extLst>
            </p:cNvPr>
            <p:cNvSpPr/>
            <p:nvPr/>
          </p:nvSpPr>
          <p:spPr>
            <a:xfrm>
              <a:off x="4517575" y="1386725"/>
              <a:ext cx="196725" cy="1200950"/>
            </a:xfrm>
            <a:custGeom>
              <a:avLst/>
              <a:gdLst/>
              <a:ahLst/>
              <a:cxnLst/>
              <a:rect l="l" t="t" r="r" b="b"/>
              <a:pathLst>
                <a:path w="7869" h="48038" extrusionOk="0">
                  <a:moveTo>
                    <a:pt x="6551" y="0"/>
                  </a:moveTo>
                  <a:lnTo>
                    <a:pt x="6345" y="83"/>
                  </a:lnTo>
                  <a:lnTo>
                    <a:pt x="6180" y="206"/>
                  </a:lnTo>
                  <a:lnTo>
                    <a:pt x="6097" y="371"/>
                  </a:lnTo>
                  <a:lnTo>
                    <a:pt x="6056" y="495"/>
                  </a:lnTo>
                  <a:lnTo>
                    <a:pt x="6056" y="618"/>
                  </a:lnTo>
                  <a:lnTo>
                    <a:pt x="6345" y="4326"/>
                  </a:lnTo>
                  <a:lnTo>
                    <a:pt x="6551" y="7993"/>
                  </a:lnTo>
                  <a:lnTo>
                    <a:pt x="6674" y="11700"/>
                  </a:lnTo>
                  <a:lnTo>
                    <a:pt x="6757" y="15408"/>
                  </a:lnTo>
                  <a:lnTo>
                    <a:pt x="6798" y="18663"/>
                  </a:lnTo>
                  <a:lnTo>
                    <a:pt x="6757" y="21876"/>
                  </a:lnTo>
                  <a:lnTo>
                    <a:pt x="6674" y="25090"/>
                  </a:lnTo>
                  <a:lnTo>
                    <a:pt x="6509" y="28344"/>
                  </a:lnTo>
                  <a:lnTo>
                    <a:pt x="6262" y="31270"/>
                  </a:lnTo>
                  <a:lnTo>
                    <a:pt x="6139" y="32753"/>
                  </a:lnTo>
                  <a:lnTo>
                    <a:pt x="5933" y="34236"/>
                  </a:lnTo>
                  <a:lnTo>
                    <a:pt x="5727" y="35719"/>
                  </a:lnTo>
                  <a:lnTo>
                    <a:pt x="5479" y="37161"/>
                  </a:lnTo>
                  <a:lnTo>
                    <a:pt x="5191" y="38603"/>
                  </a:lnTo>
                  <a:lnTo>
                    <a:pt x="4820" y="40045"/>
                  </a:lnTo>
                  <a:lnTo>
                    <a:pt x="4573" y="41033"/>
                  </a:lnTo>
                  <a:lnTo>
                    <a:pt x="4244" y="42063"/>
                  </a:lnTo>
                  <a:lnTo>
                    <a:pt x="3832" y="43135"/>
                  </a:lnTo>
                  <a:lnTo>
                    <a:pt x="3626" y="43670"/>
                  </a:lnTo>
                  <a:lnTo>
                    <a:pt x="3378" y="44165"/>
                  </a:lnTo>
                  <a:lnTo>
                    <a:pt x="3090" y="44659"/>
                  </a:lnTo>
                  <a:lnTo>
                    <a:pt x="2802" y="45112"/>
                  </a:lnTo>
                  <a:lnTo>
                    <a:pt x="2472" y="45524"/>
                  </a:lnTo>
                  <a:lnTo>
                    <a:pt x="2101" y="45936"/>
                  </a:lnTo>
                  <a:lnTo>
                    <a:pt x="1730" y="46307"/>
                  </a:lnTo>
                  <a:lnTo>
                    <a:pt x="1277" y="46595"/>
                  </a:lnTo>
                  <a:lnTo>
                    <a:pt x="824" y="46842"/>
                  </a:lnTo>
                  <a:lnTo>
                    <a:pt x="330" y="47048"/>
                  </a:lnTo>
                  <a:lnTo>
                    <a:pt x="206" y="47090"/>
                  </a:lnTo>
                  <a:lnTo>
                    <a:pt x="124" y="47172"/>
                  </a:lnTo>
                  <a:lnTo>
                    <a:pt x="41" y="47296"/>
                  </a:lnTo>
                  <a:lnTo>
                    <a:pt x="0" y="47502"/>
                  </a:lnTo>
                  <a:lnTo>
                    <a:pt x="82" y="47666"/>
                  </a:lnTo>
                  <a:lnTo>
                    <a:pt x="165" y="47831"/>
                  </a:lnTo>
                  <a:lnTo>
                    <a:pt x="330" y="47955"/>
                  </a:lnTo>
                  <a:lnTo>
                    <a:pt x="536" y="48037"/>
                  </a:lnTo>
                  <a:lnTo>
                    <a:pt x="783" y="47996"/>
                  </a:lnTo>
                  <a:lnTo>
                    <a:pt x="1236" y="47831"/>
                  </a:lnTo>
                  <a:lnTo>
                    <a:pt x="1648" y="47625"/>
                  </a:lnTo>
                  <a:lnTo>
                    <a:pt x="2060" y="47378"/>
                  </a:lnTo>
                  <a:lnTo>
                    <a:pt x="2431" y="47090"/>
                  </a:lnTo>
                  <a:lnTo>
                    <a:pt x="2760" y="46760"/>
                  </a:lnTo>
                  <a:lnTo>
                    <a:pt x="3090" y="46430"/>
                  </a:lnTo>
                  <a:lnTo>
                    <a:pt x="3378" y="46018"/>
                  </a:lnTo>
                  <a:lnTo>
                    <a:pt x="3667" y="45648"/>
                  </a:lnTo>
                  <a:lnTo>
                    <a:pt x="4202" y="44782"/>
                  </a:lnTo>
                  <a:lnTo>
                    <a:pt x="4614" y="43917"/>
                  </a:lnTo>
                  <a:lnTo>
                    <a:pt x="4985" y="43011"/>
                  </a:lnTo>
                  <a:lnTo>
                    <a:pt x="5315" y="42146"/>
                  </a:lnTo>
                  <a:lnTo>
                    <a:pt x="5727" y="40745"/>
                  </a:lnTo>
                  <a:lnTo>
                    <a:pt x="6097" y="39344"/>
                  </a:lnTo>
                  <a:lnTo>
                    <a:pt x="6427" y="37902"/>
                  </a:lnTo>
                  <a:lnTo>
                    <a:pt x="6674" y="36502"/>
                  </a:lnTo>
                  <a:lnTo>
                    <a:pt x="6921" y="35019"/>
                  </a:lnTo>
                  <a:lnTo>
                    <a:pt x="7086" y="33577"/>
                  </a:lnTo>
                  <a:lnTo>
                    <a:pt x="7375" y="30693"/>
                  </a:lnTo>
                  <a:lnTo>
                    <a:pt x="7581" y="27603"/>
                  </a:lnTo>
                  <a:lnTo>
                    <a:pt x="7745" y="24554"/>
                  </a:lnTo>
                  <a:lnTo>
                    <a:pt x="7828" y="21464"/>
                  </a:lnTo>
                  <a:lnTo>
                    <a:pt x="7869" y="18375"/>
                  </a:lnTo>
                  <a:lnTo>
                    <a:pt x="7828" y="15285"/>
                  </a:lnTo>
                  <a:lnTo>
                    <a:pt x="7745" y="12195"/>
                  </a:lnTo>
                  <a:lnTo>
                    <a:pt x="7622" y="9146"/>
                  </a:lnTo>
                  <a:lnTo>
                    <a:pt x="7457" y="6056"/>
                  </a:lnTo>
                  <a:lnTo>
                    <a:pt x="7292" y="3255"/>
                  </a:lnTo>
                  <a:lnTo>
                    <a:pt x="7086" y="453"/>
                  </a:lnTo>
                  <a:lnTo>
                    <a:pt x="7086" y="330"/>
                  </a:lnTo>
                  <a:lnTo>
                    <a:pt x="7045" y="206"/>
                  </a:lnTo>
                  <a:lnTo>
                    <a:pt x="6880" y="83"/>
                  </a:lnTo>
                  <a:lnTo>
                    <a:pt x="6715" y="0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661;p59">
              <a:extLst>
                <a:ext uri="{FF2B5EF4-FFF2-40B4-BE49-F238E27FC236}">
                  <a16:creationId xmlns:a16="http://schemas.microsoft.com/office/drawing/2014/main" id="{11109548-F970-4666-8664-18DA7EE1037E}"/>
                </a:ext>
              </a:extLst>
            </p:cNvPr>
            <p:cNvSpPr/>
            <p:nvPr/>
          </p:nvSpPr>
          <p:spPr>
            <a:xfrm>
              <a:off x="4517575" y="1386725"/>
              <a:ext cx="196725" cy="1200950"/>
            </a:xfrm>
            <a:custGeom>
              <a:avLst/>
              <a:gdLst/>
              <a:ahLst/>
              <a:cxnLst/>
              <a:rect l="l" t="t" r="r" b="b"/>
              <a:pathLst>
                <a:path w="7869" h="48038" fill="none" extrusionOk="0">
                  <a:moveTo>
                    <a:pt x="6056" y="618"/>
                  </a:moveTo>
                  <a:lnTo>
                    <a:pt x="6056" y="618"/>
                  </a:lnTo>
                  <a:lnTo>
                    <a:pt x="6345" y="4326"/>
                  </a:lnTo>
                  <a:lnTo>
                    <a:pt x="6551" y="7993"/>
                  </a:lnTo>
                  <a:lnTo>
                    <a:pt x="6674" y="11700"/>
                  </a:lnTo>
                  <a:lnTo>
                    <a:pt x="6757" y="15408"/>
                  </a:lnTo>
                  <a:lnTo>
                    <a:pt x="6757" y="15408"/>
                  </a:lnTo>
                  <a:lnTo>
                    <a:pt x="6798" y="18663"/>
                  </a:lnTo>
                  <a:lnTo>
                    <a:pt x="6757" y="21876"/>
                  </a:lnTo>
                  <a:lnTo>
                    <a:pt x="6674" y="25090"/>
                  </a:lnTo>
                  <a:lnTo>
                    <a:pt x="6509" y="28344"/>
                  </a:lnTo>
                  <a:lnTo>
                    <a:pt x="6509" y="28344"/>
                  </a:lnTo>
                  <a:lnTo>
                    <a:pt x="6262" y="31270"/>
                  </a:lnTo>
                  <a:lnTo>
                    <a:pt x="6139" y="32753"/>
                  </a:lnTo>
                  <a:lnTo>
                    <a:pt x="5933" y="34236"/>
                  </a:lnTo>
                  <a:lnTo>
                    <a:pt x="5727" y="35719"/>
                  </a:lnTo>
                  <a:lnTo>
                    <a:pt x="5479" y="37161"/>
                  </a:lnTo>
                  <a:lnTo>
                    <a:pt x="5191" y="38603"/>
                  </a:lnTo>
                  <a:lnTo>
                    <a:pt x="4820" y="40045"/>
                  </a:lnTo>
                  <a:lnTo>
                    <a:pt x="4820" y="40045"/>
                  </a:lnTo>
                  <a:lnTo>
                    <a:pt x="4573" y="41033"/>
                  </a:lnTo>
                  <a:lnTo>
                    <a:pt x="4244" y="42063"/>
                  </a:lnTo>
                  <a:lnTo>
                    <a:pt x="3832" y="43135"/>
                  </a:lnTo>
                  <a:lnTo>
                    <a:pt x="3626" y="43670"/>
                  </a:lnTo>
                  <a:lnTo>
                    <a:pt x="3378" y="44165"/>
                  </a:lnTo>
                  <a:lnTo>
                    <a:pt x="3090" y="44659"/>
                  </a:lnTo>
                  <a:lnTo>
                    <a:pt x="2802" y="45112"/>
                  </a:lnTo>
                  <a:lnTo>
                    <a:pt x="2472" y="45524"/>
                  </a:lnTo>
                  <a:lnTo>
                    <a:pt x="2101" y="45936"/>
                  </a:lnTo>
                  <a:lnTo>
                    <a:pt x="1730" y="46307"/>
                  </a:lnTo>
                  <a:lnTo>
                    <a:pt x="1277" y="46595"/>
                  </a:lnTo>
                  <a:lnTo>
                    <a:pt x="824" y="46842"/>
                  </a:lnTo>
                  <a:lnTo>
                    <a:pt x="330" y="47048"/>
                  </a:lnTo>
                  <a:lnTo>
                    <a:pt x="330" y="47048"/>
                  </a:lnTo>
                  <a:lnTo>
                    <a:pt x="206" y="47090"/>
                  </a:lnTo>
                  <a:lnTo>
                    <a:pt x="124" y="47172"/>
                  </a:lnTo>
                  <a:lnTo>
                    <a:pt x="41" y="47296"/>
                  </a:lnTo>
                  <a:lnTo>
                    <a:pt x="0" y="47502"/>
                  </a:lnTo>
                  <a:lnTo>
                    <a:pt x="82" y="47666"/>
                  </a:lnTo>
                  <a:lnTo>
                    <a:pt x="165" y="47831"/>
                  </a:lnTo>
                  <a:lnTo>
                    <a:pt x="330" y="47955"/>
                  </a:lnTo>
                  <a:lnTo>
                    <a:pt x="536" y="48037"/>
                  </a:lnTo>
                  <a:lnTo>
                    <a:pt x="783" y="47996"/>
                  </a:lnTo>
                  <a:lnTo>
                    <a:pt x="783" y="47996"/>
                  </a:lnTo>
                  <a:lnTo>
                    <a:pt x="1236" y="47831"/>
                  </a:lnTo>
                  <a:lnTo>
                    <a:pt x="1648" y="47625"/>
                  </a:lnTo>
                  <a:lnTo>
                    <a:pt x="2060" y="47378"/>
                  </a:lnTo>
                  <a:lnTo>
                    <a:pt x="2431" y="47090"/>
                  </a:lnTo>
                  <a:lnTo>
                    <a:pt x="2760" y="46760"/>
                  </a:lnTo>
                  <a:lnTo>
                    <a:pt x="3090" y="46430"/>
                  </a:lnTo>
                  <a:lnTo>
                    <a:pt x="3378" y="46018"/>
                  </a:lnTo>
                  <a:lnTo>
                    <a:pt x="3667" y="45648"/>
                  </a:lnTo>
                  <a:lnTo>
                    <a:pt x="4202" y="44782"/>
                  </a:lnTo>
                  <a:lnTo>
                    <a:pt x="4614" y="43917"/>
                  </a:lnTo>
                  <a:lnTo>
                    <a:pt x="4985" y="43011"/>
                  </a:lnTo>
                  <a:lnTo>
                    <a:pt x="5315" y="42146"/>
                  </a:lnTo>
                  <a:lnTo>
                    <a:pt x="5315" y="42146"/>
                  </a:lnTo>
                  <a:lnTo>
                    <a:pt x="5727" y="40745"/>
                  </a:lnTo>
                  <a:lnTo>
                    <a:pt x="6097" y="39344"/>
                  </a:lnTo>
                  <a:lnTo>
                    <a:pt x="6427" y="37902"/>
                  </a:lnTo>
                  <a:lnTo>
                    <a:pt x="6674" y="36502"/>
                  </a:lnTo>
                  <a:lnTo>
                    <a:pt x="6921" y="35019"/>
                  </a:lnTo>
                  <a:lnTo>
                    <a:pt x="7086" y="33577"/>
                  </a:lnTo>
                  <a:lnTo>
                    <a:pt x="7375" y="30693"/>
                  </a:lnTo>
                  <a:lnTo>
                    <a:pt x="7375" y="30693"/>
                  </a:lnTo>
                  <a:lnTo>
                    <a:pt x="7581" y="27603"/>
                  </a:lnTo>
                  <a:lnTo>
                    <a:pt x="7745" y="24554"/>
                  </a:lnTo>
                  <a:lnTo>
                    <a:pt x="7828" y="21464"/>
                  </a:lnTo>
                  <a:lnTo>
                    <a:pt x="7869" y="18375"/>
                  </a:lnTo>
                  <a:lnTo>
                    <a:pt x="7828" y="15285"/>
                  </a:lnTo>
                  <a:lnTo>
                    <a:pt x="7745" y="12195"/>
                  </a:lnTo>
                  <a:lnTo>
                    <a:pt x="7622" y="9146"/>
                  </a:lnTo>
                  <a:lnTo>
                    <a:pt x="7457" y="6056"/>
                  </a:lnTo>
                  <a:lnTo>
                    <a:pt x="7457" y="6056"/>
                  </a:lnTo>
                  <a:lnTo>
                    <a:pt x="7292" y="3255"/>
                  </a:lnTo>
                  <a:lnTo>
                    <a:pt x="7086" y="453"/>
                  </a:lnTo>
                  <a:lnTo>
                    <a:pt x="7086" y="453"/>
                  </a:lnTo>
                  <a:lnTo>
                    <a:pt x="7086" y="330"/>
                  </a:lnTo>
                  <a:lnTo>
                    <a:pt x="7045" y="206"/>
                  </a:lnTo>
                  <a:lnTo>
                    <a:pt x="6880" y="83"/>
                  </a:lnTo>
                  <a:lnTo>
                    <a:pt x="6715" y="0"/>
                  </a:lnTo>
                  <a:lnTo>
                    <a:pt x="6551" y="0"/>
                  </a:lnTo>
                  <a:lnTo>
                    <a:pt x="6345" y="83"/>
                  </a:lnTo>
                  <a:lnTo>
                    <a:pt x="6180" y="206"/>
                  </a:lnTo>
                  <a:lnTo>
                    <a:pt x="6097" y="371"/>
                  </a:lnTo>
                  <a:lnTo>
                    <a:pt x="6056" y="495"/>
                  </a:lnTo>
                  <a:lnTo>
                    <a:pt x="6056" y="6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662;p59">
              <a:extLst>
                <a:ext uri="{FF2B5EF4-FFF2-40B4-BE49-F238E27FC236}">
                  <a16:creationId xmlns:a16="http://schemas.microsoft.com/office/drawing/2014/main" id="{68407253-470C-4741-9B66-F9C6A312454F}"/>
                </a:ext>
              </a:extLst>
            </p:cNvPr>
            <p:cNvSpPr/>
            <p:nvPr/>
          </p:nvSpPr>
          <p:spPr>
            <a:xfrm>
              <a:off x="4408400" y="1384650"/>
              <a:ext cx="253375" cy="1183450"/>
            </a:xfrm>
            <a:custGeom>
              <a:avLst/>
              <a:gdLst/>
              <a:ahLst/>
              <a:cxnLst/>
              <a:rect l="l" t="t" r="r" b="b"/>
              <a:pathLst>
                <a:path w="10135" h="47338" extrusionOk="0">
                  <a:moveTo>
                    <a:pt x="9599" y="1"/>
                  </a:moveTo>
                  <a:lnTo>
                    <a:pt x="9393" y="42"/>
                  </a:lnTo>
                  <a:lnTo>
                    <a:pt x="9228" y="124"/>
                  </a:lnTo>
                  <a:lnTo>
                    <a:pt x="9105" y="248"/>
                  </a:lnTo>
                  <a:lnTo>
                    <a:pt x="9064" y="372"/>
                  </a:lnTo>
                  <a:lnTo>
                    <a:pt x="9064" y="454"/>
                  </a:lnTo>
                  <a:lnTo>
                    <a:pt x="8940" y="4079"/>
                  </a:lnTo>
                  <a:lnTo>
                    <a:pt x="8775" y="7705"/>
                  </a:lnTo>
                  <a:lnTo>
                    <a:pt x="8569" y="11330"/>
                  </a:lnTo>
                  <a:lnTo>
                    <a:pt x="8322" y="14956"/>
                  </a:lnTo>
                  <a:lnTo>
                    <a:pt x="8034" y="18128"/>
                  </a:lnTo>
                  <a:lnTo>
                    <a:pt x="7745" y="21341"/>
                  </a:lnTo>
                  <a:lnTo>
                    <a:pt x="7375" y="24514"/>
                  </a:lnTo>
                  <a:lnTo>
                    <a:pt x="6963" y="27686"/>
                  </a:lnTo>
                  <a:lnTo>
                    <a:pt x="6509" y="30611"/>
                  </a:lnTo>
                  <a:lnTo>
                    <a:pt x="6262" y="32094"/>
                  </a:lnTo>
                  <a:lnTo>
                    <a:pt x="5974" y="33536"/>
                  </a:lnTo>
                  <a:lnTo>
                    <a:pt x="5685" y="34978"/>
                  </a:lnTo>
                  <a:lnTo>
                    <a:pt x="5356" y="36461"/>
                  </a:lnTo>
                  <a:lnTo>
                    <a:pt x="4944" y="37903"/>
                  </a:lnTo>
                  <a:lnTo>
                    <a:pt x="4532" y="39304"/>
                  </a:lnTo>
                  <a:lnTo>
                    <a:pt x="4161" y="40498"/>
                  </a:lnTo>
                  <a:lnTo>
                    <a:pt x="3708" y="41693"/>
                  </a:lnTo>
                  <a:lnTo>
                    <a:pt x="3214" y="42847"/>
                  </a:lnTo>
                  <a:lnTo>
                    <a:pt x="2925" y="43424"/>
                  </a:lnTo>
                  <a:lnTo>
                    <a:pt x="2637" y="43959"/>
                  </a:lnTo>
                  <a:lnTo>
                    <a:pt x="2184" y="44659"/>
                  </a:lnTo>
                  <a:lnTo>
                    <a:pt x="1936" y="45030"/>
                  </a:lnTo>
                  <a:lnTo>
                    <a:pt x="1648" y="45319"/>
                  </a:lnTo>
                  <a:lnTo>
                    <a:pt x="1360" y="45648"/>
                  </a:lnTo>
                  <a:lnTo>
                    <a:pt x="1030" y="45895"/>
                  </a:lnTo>
                  <a:lnTo>
                    <a:pt x="700" y="46143"/>
                  </a:lnTo>
                  <a:lnTo>
                    <a:pt x="288" y="46307"/>
                  </a:lnTo>
                  <a:lnTo>
                    <a:pt x="206" y="46390"/>
                  </a:lnTo>
                  <a:lnTo>
                    <a:pt x="124" y="46431"/>
                  </a:lnTo>
                  <a:lnTo>
                    <a:pt x="0" y="46637"/>
                  </a:lnTo>
                  <a:lnTo>
                    <a:pt x="0" y="46802"/>
                  </a:lnTo>
                  <a:lnTo>
                    <a:pt x="41" y="47008"/>
                  </a:lnTo>
                  <a:lnTo>
                    <a:pt x="165" y="47173"/>
                  </a:lnTo>
                  <a:lnTo>
                    <a:pt x="330" y="47296"/>
                  </a:lnTo>
                  <a:lnTo>
                    <a:pt x="536" y="47337"/>
                  </a:lnTo>
                  <a:lnTo>
                    <a:pt x="618" y="47296"/>
                  </a:lnTo>
                  <a:lnTo>
                    <a:pt x="742" y="47296"/>
                  </a:lnTo>
                  <a:lnTo>
                    <a:pt x="1154" y="47090"/>
                  </a:lnTo>
                  <a:lnTo>
                    <a:pt x="1566" y="46843"/>
                  </a:lnTo>
                  <a:lnTo>
                    <a:pt x="1895" y="46596"/>
                  </a:lnTo>
                  <a:lnTo>
                    <a:pt x="2266" y="46266"/>
                  </a:lnTo>
                  <a:lnTo>
                    <a:pt x="2596" y="45937"/>
                  </a:lnTo>
                  <a:lnTo>
                    <a:pt x="2884" y="45566"/>
                  </a:lnTo>
                  <a:lnTo>
                    <a:pt x="3172" y="45195"/>
                  </a:lnTo>
                  <a:lnTo>
                    <a:pt x="3420" y="44783"/>
                  </a:lnTo>
                  <a:lnTo>
                    <a:pt x="3873" y="43959"/>
                  </a:lnTo>
                  <a:lnTo>
                    <a:pt x="4285" y="43094"/>
                  </a:lnTo>
                  <a:lnTo>
                    <a:pt x="4655" y="42229"/>
                  </a:lnTo>
                  <a:lnTo>
                    <a:pt x="4944" y="41405"/>
                  </a:lnTo>
                  <a:lnTo>
                    <a:pt x="5438" y="40045"/>
                  </a:lnTo>
                  <a:lnTo>
                    <a:pt x="5850" y="38686"/>
                  </a:lnTo>
                  <a:lnTo>
                    <a:pt x="6221" y="37285"/>
                  </a:lnTo>
                  <a:lnTo>
                    <a:pt x="6551" y="35884"/>
                  </a:lnTo>
                  <a:lnTo>
                    <a:pt x="6839" y="34484"/>
                  </a:lnTo>
                  <a:lnTo>
                    <a:pt x="7127" y="33083"/>
                  </a:lnTo>
                  <a:lnTo>
                    <a:pt x="7622" y="30281"/>
                  </a:lnTo>
                  <a:lnTo>
                    <a:pt x="8075" y="27274"/>
                  </a:lnTo>
                  <a:lnTo>
                    <a:pt x="8487" y="24266"/>
                  </a:lnTo>
                  <a:lnTo>
                    <a:pt x="8816" y="21259"/>
                  </a:lnTo>
                  <a:lnTo>
                    <a:pt x="9105" y="18210"/>
                  </a:lnTo>
                  <a:lnTo>
                    <a:pt x="9352" y="15162"/>
                  </a:lnTo>
                  <a:lnTo>
                    <a:pt x="9599" y="12154"/>
                  </a:lnTo>
                  <a:lnTo>
                    <a:pt x="9764" y="9106"/>
                  </a:lnTo>
                  <a:lnTo>
                    <a:pt x="9929" y="6098"/>
                  </a:lnTo>
                  <a:lnTo>
                    <a:pt x="10052" y="3338"/>
                  </a:lnTo>
                  <a:lnTo>
                    <a:pt x="10135" y="578"/>
                  </a:lnTo>
                  <a:lnTo>
                    <a:pt x="10094" y="454"/>
                  </a:lnTo>
                  <a:lnTo>
                    <a:pt x="10094" y="372"/>
                  </a:lnTo>
                  <a:lnTo>
                    <a:pt x="9970" y="166"/>
                  </a:lnTo>
                  <a:lnTo>
                    <a:pt x="9805" y="83"/>
                  </a:lnTo>
                  <a:lnTo>
                    <a:pt x="9599" y="1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663;p59">
              <a:extLst>
                <a:ext uri="{FF2B5EF4-FFF2-40B4-BE49-F238E27FC236}">
                  <a16:creationId xmlns:a16="http://schemas.microsoft.com/office/drawing/2014/main" id="{57C79226-9562-4566-AF42-11DAB83475D3}"/>
                </a:ext>
              </a:extLst>
            </p:cNvPr>
            <p:cNvSpPr/>
            <p:nvPr/>
          </p:nvSpPr>
          <p:spPr>
            <a:xfrm>
              <a:off x="4408400" y="1384650"/>
              <a:ext cx="253375" cy="1183450"/>
            </a:xfrm>
            <a:custGeom>
              <a:avLst/>
              <a:gdLst/>
              <a:ahLst/>
              <a:cxnLst/>
              <a:rect l="l" t="t" r="r" b="b"/>
              <a:pathLst>
                <a:path w="10135" h="47338" fill="none" extrusionOk="0">
                  <a:moveTo>
                    <a:pt x="9064" y="454"/>
                  </a:moveTo>
                  <a:lnTo>
                    <a:pt x="9064" y="454"/>
                  </a:lnTo>
                  <a:lnTo>
                    <a:pt x="8940" y="4079"/>
                  </a:lnTo>
                  <a:lnTo>
                    <a:pt x="8775" y="7705"/>
                  </a:lnTo>
                  <a:lnTo>
                    <a:pt x="8569" y="11330"/>
                  </a:lnTo>
                  <a:lnTo>
                    <a:pt x="8322" y="14956"/>
                  </a:lnTo>
                  <a:lnTo>
                    <a:pt x="8322" y="14956"/>
                  </a:lnTo>
                  <a:lnTo>
                    <a:pt x="8034" y="18128"/>
                  </a:lnTo>
                  <a:lnTo>
                    <a:pt x="7745" y="21341"/>
                  </a:lnTo>
                  <a:lnTo>
                    <a:pt x="7375" y="24514"/>
                  </a:lnTo>
                  <a:lnTo>
                    <a:pt x="6963" y="27686"/>
                  </a:lnTo>
                  <a:lnTo>
                    <a:pt x="6963" y="27686"/>
                  </a:lnTo>
                  <a:lnTo>
                    <a:pt x="6509" y="30611"/>
                  </a:lnTo>
                  <a:lnTo>
                    <a:pt x="6262" y="32094"/>
                  </a:lnTo>
                  <a:lnTo>
                    <a:pt x="5974" y="33536"/>
                  </a:lnTo>
                  <a:lnTo>
                    <a:pt x="5685" y="34978"/>
                  </a:lnTo>
                  <a:lnTo>
                    <a:pt x="5356" y="36461"/>
                  </a:lnTo>
                  <a:lnTo>
                    <a:pt x="4944" y="37903"/>
                  </a:lnTo>
                  <a:lnTo>
                    <a:pt x="4532" y="39304"/>
                  </a:lnTo>
                  <a:lnTo>
                    <a:pt x="4532" y="39304"/>
                  </a:lnTo>
                  <a:lnTo>
                    <a:pt x="4161" y="40498"/>
                  </a:lnTo>
                  <a:lnTo>
                    <a:pt x="3708" y="41693"/>
                  </a:lnTo>
                  <a:lnTo>
                    <a:pt x="3214" y="42847"/>
                  </a:lnTo>
                  <a:lnTo>
                    <a:pt x="2925" y="43424"/>
                  </a:lnTo>
                  <a:lnTo>
                    <a:pt x="2637" y="43959"/>
                  </a:lnTo>
                  <a:lnTo>
                    <a:pt x="2637" y="43959"/>
                  </a:lnTo>
                  <a:lnTo>
                    <a:pt x="2184" y="44659"/>
                  </a:lnTo>
                  <a:lnTo>
                    <a:pt x="1936" y="45030"/>
                  </a:lnTo>
                  <a:lnTo>
                    <a:pt x="1648" y="45319"/>
                  </a:lnTo>
                  <a:lnTo>
                    <a:pt x="1360" y="45648"/>
                  </a:lnTo>
                  <a:lnTo>
                    <a:pt x="1030" y="45895"/>
                  </a:lnTo>
                  <a:lnTo>
                    <a:pt x="700" y="46143"/>
                  </a:lnTo>
                  <a:lnTo>
                    <a:pt x="288" y="46307"/>
                  </a:lnTo>
                  <a:lnTo>
                    <a:pt x="288" y="46307"/>
                  </a:lnTo>
                  <a:lnTo>
                    <a:pt x="206" y="46390"/>
                  </a:lnTo>
                  <a:lnTo>
                    <a:pt x="124" y="46431"/>
                  </a:lnTo>
                  <a:lnTo>
                    <a:pt x="0" y="46637"/>
                  </a:lnTo>
                  <a:lnTo>
                    <a:pt x="0" y="46802"/>
                  </a:lnTo>
                  <a:lnTo>
                    <a:pt x="41" y="47008"/>
                  </a:lnTo>
                  <a:lnTo>
                    <a:pt x="165" y="47173"/>
                  </a:lnTo>
                  <a:lnTo>
                    <a:pt x="330" y="47296"/>
                  </a:lnTo>
                  <a:lnTo>
                    <a:pt x="536" y="47337"/>
                  </a:lnTo>
                  <a:lnTo>
                    <a:pt x="618" y="47296"/>
                  </a:lnTo>
                  <a:lnTo>
                    <a:pt x="742" y="47296"/>
                  </a:lnTo>
                  <a:lnTo>
                    <a:pt x="742" y="47296"/>
                  </a:lnTo>
                  <a:lnTo>
                    <a:pt x="1154" y="47090"/>
                  </a:lnTo>
                  <a:lnTo>
                    <a:pt x="1566" y="46843"/>
                  </a:lnTo>
                  <a:lnTo>
                    <a:pt x="1895" y="46596"/>
                  </a:lnTo>
                  <a:lnTo>
                    <a:pt x="2266" y="46266"/>
                  </a:lnTo>
                  <a:lnTo>
                    <a:pt x="2596" y="45937"/>
                  </a:lnTo>
                  <a:lnTo>
                    <a:pt x="2884" y="45566"/>
                  </a:lnTo>
                  <a:lnTo>
                    <a:pt x="3172" y="45195"/>
                  </a:lnTo>
                  <a:lnTo>
                    <a:pt x="3420" y="44783"/>
                  </a:lnTo>
                  <a:lnTo>
                    <a:pt x="3873" y="43959"/>
                  </a:lnTo>
                  <a:lnTo>
                    <a:pt x="4285" y="43094"/>
                  </a:lnTo>
                  <a:lnTo>
                    <a:pt x="4655" y="42229"/>
                  </a:lnTo>
                  <a:lnTo>
                    <a:pt x="4944" y="41405"/>
                  </a:lnTo>
                  <a:lnTo>
                    <a:pt x="4944" y="41405"/>
                  </a:lnTo>
                  <a:lnTo>
                    <a:pt x="5438" y="40045"/>
                  </a:lnTo>
                  <a:lnTo>
                    <a:pt x="5850" y="38686"/>
                  </a:lnTo>
                  <a:lnTo>
                    <a:pt x="6221" y="37285"/>
                  </a:lnTo>
                  <a:lnTo>
                    <a:pt x="6551" y="35884"/>
                  </a:lnTo>
                  <a:lnTo>
                    <a:pt x="6839" y="34484"/>
                  </a:lnTo>
                  <a:lnTo>
                    <a:pt x="7127" y="33083"/>
                  </a:lnTo>
                  <a:lnTo>
                    <a:pt x="7622" y="30281"/>
                  </a:lnTo>
                  <a:lnTo>
                    <a:pt x="7622" y="30281"/>
                  </a:lnTo>
                  <a:lnTo>
                    <a:pt x="8075" y="27274"/>
                  </a:lnTo>
                  <a:lnTo>
                    <a:pt x="8487" y="24266"/>
                  </a:lnTo>
                  <a:lnTo>
                    <a:pt x="8816" y="21259"/>
                  </a:lnTo>
                  <a:lnTo>
                    <a:pt x="9105" y="18210"/>
                  </a:lnTo>
                  <a:lnTo>
                    <a:pt x="9352" y="15162"/>
                  </a:lnTo>
                  <a:lnTo>
                    <a:pt x="9599" y="12154"/>
                  </a:lnTo>
                  <a:lnTo>
                    <a:pt x="9764" y="9106"/>
                  </a:lnTo>
                  <a:lnTo>
                    <a:pt x="9929" y="6098"/>
                  </a:lnTo>
                  <a:lnTo>
                    <a:pt x="9929" y="6098"/>
                  </a:lnTo>
                  <a:lnTo>
                    <a:pt x="10052" y="3338"/>
                  </a:lnTo>
                  <a:lnTo>
                    <a:pt x="10135" y="578"/>
                  </a:lnTo>
                  <a:lnTo>
                    <a:pt x="10135" y="578"/>
                  </a:lnTo>
                  <a:lnTo>
                    <a:pt x="10094" y="454"/>
                  </a:lnTo>
                  <a:lnTo>
                    <a:pt x="10094" y="372"/>
                  </a:lnTo>
                  <a:lnTo>
                    <a:pt x="9970" y="166"/>
                  </a:lnTo>
                  <a:lnTo>
                    <a:pt x="9805" y="83"/>
                  </a:lnTo>
                  <a:lnTo>
                    <a:pt x="9599" y="1"/>
                  </a:lnTo>
                  <a:lnTo>
                    <a:pt x="9393" y="42"/>
                  </a:lnTo>
                  <a:lnTo>
                    <a:pt x="9228" y="124"/>
                  </a:lnTo>
                  <a:lnTo>
                    <a:pt x="9105" y="248"/>
                  </a:lnTo>
                  <a:lnTo>
                    <a:pt x="9064" y="372"/>
                  </a:lnTo>
                  <a:lnTo>
                    <a:pt x="9064" y="4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664;p59">
              <a:extLst>
                <a:ext uri="{FF2B5EF4-FFF2-40B4-BE49-F238E27FC236}">
                  <a16:creationId xmlns:a16="http://schemas.microsoft.com/office/drawing/2014/main" id="{6AB526AC-58D6-463E-8EC8-22FE4B079DC5}"/>
                </a:ext>
              </a:extLst>
            </p:cNvPr>
            <p:cNvSpPr/>
            <p:nvPr/>
          </p:nvSpPr>
          <p:spPr>
            <a:xfrm>
              <a:off x="4344525" y="1369200"/>
              <a:ext cx="229700" cy="1181375"/>
            </a:xfrm>
            <a:custGeom>
              <a:avLst/>
              <a:gdLst/>
              <a:ahLst/>
              <a:cxnLst/>
              <a:rect l="l" t="t" r="r" b="b"/>
              <a:pathLst>
                <a:path w="9188" h="47255" extrusionOk="0">
                  <a:moveTo>
                    <a:pt x="8611" y="1"/>
                  </a:moveTo>
                  <a:lnTo>
                    <a:pt x="8446" y="42"/>
                  </a:lnTo>
                  <a:lnTo>
                    <a:pt x="8282" y="166"/>
                  </a:lnTo>
                  <a:lnTo>
                    <a:pt x="8240" y="248"/>
                  </a:lnTo>
                  <a:lnTo>
                    <a:pt x="8199" y="372"/>
                  </a:lnTo>
                  <a:lnTo>
                    <a:pt x="7293" y="3874"/>
                  </a:lnTo>
                  <a:lnTo>
                    <a:pt x="6469" y="7417"/>
                  </a:lnTo>
                  <a:lnTo>
                    <a:pt x="4821" y="14503"/>
                  </a:lnTo>
                  <a:lnTo>
                    <a:pt x="3503" y="20559"/>
                  </a:lnTo>
                  <a:lnTo>
                    <a:pt x="2843" y="23566"/>
                  </a:lnTo>
                  <a:lnTo>
                    <a:pt x="2267" y="26615"/>
                  </a:lnTo>
                  <a:lnTo>
                    <a:pt x="1690" y="29622"/>
                  </a:lnTo>
                  <a:lnTo>
                    <a:pt x="1154" y="32671"/>
                  </a:lnTo>
                  <a:lnTo>
                    <a:pt x="701" y="35720"/>
                  </a:lnTo>
                  <a:lnTo>
                    <a:pt x="330" y="38809"/>
                  </a:lnTo>
                  <a:lnTo>
                    <a:pt x="207" y="40045"/>
                  </a:lnTo>
                  <a:lnTo>
                    <a:pt x="124" y="41281"/>
                  </a:lnTo>
                  <a:lnTo>
                    <a:pt x="42" y="42517"/>
                  </a:lnTo>
                  <a:lnTo>
                    <a:pt x="1" y="43753"/>
                  </a:lnTo>
                  <a:lnTo>
                    <a:pt x="42" y="44577"/>
                  </a:lnTo>
                  <a:lnTo>
                    <a:pt x="83" y="45401"/>
                  </a:lnTo>
                  <a:lnTo>
                    <a:pt x="124" y="45772"/>
                  </a:lnTo>
                  <a:lnTo>
                    <a:pt x="207" y="46184"/>
                  </a:lnTo>
                  <a:lnTo>
                    <a:pt x="330" y="46596"/>
                  </a:lnTo>
                  <a:lnTo>
                    <a:pt x="454" y="46967"/>
                  </a:lnTo>
                  <a:lnTo>
                    <a:pt x="495" y="47090"/>
                  </a:lnTo>
                  <a:lnTo>
                    <a:pt x="578" y="47173"/>
                  </a:lnTo>
                  <a:lnTo>
                    <a:pt x="742" y="47255"/>
                  </a:lnTo>
                  <a:lnTo>
                    <a:pt x="948" y="47255"/>
                  </a:lnTo>
                  <a:lnTo>
                    <a:pt x="1113" y="47214"/>
                  </a:lnTo>
                  <a:lnTo>
                    <a:pt x="1278" y="47131"/>
                  </a:lnTo>
                  <a:lnTo>
                    <a:pt x="1402" y="46967"/>
                  </a:lnTo>
                  <a:lnTo>
                    <a:pt x="1443" y="46761"/>
                  </a:lnTo>
                  <a:lnTo>
                    <a:pt x="1443" y="46637"/>
                  </a:lnTo>
                  <a:lnTo>
                    <a:pt x="1402" y="46513"/>
                  </a:lnTo>
                  <a:lnTo>
                    <a:pt x="1319" y="46225"/>
                  </a:lnTo>
                  <a:lnTo>
                    <a:pt x="1237" y="45937"/>
                  </a:lnTo>
                  <a:lnTo>
                    <a:pt x="1113" y="45277"/>
                  </a:lnTo>
                  <a:lnTo>
                    <a:pt x="1072" y="44618"/>
                  </a:lnTo>
                  <a:lnTo>
                    <a:pt x="1072" y="43959"/>
                  </a:lnTo>
                  <a:lnTo>
                    <a:pt x="1072" y="42888"/>
                  </a:lnTo>
                  <a:lnTo>
                    <a:pt x="1113" y="41858"/>
                  </a:lnTo>
                  <a:lnTo>
                    <a:pt x="1319" y="39757"/>
                  </a:lnTo>
                  <a:lnTo>
                    <a:pt x="1649" y="36914"/>
                  </a:lnTo>
                  <a:lnTo>
                    <a:pt x="2020" y="34072"/>
                  </a:lnTo>
                  <a:lnTo>
                    <a:pt x="2514" y="31270"/>
                  </a:lnTo>
                  <a:lnTo>
                    <a:pt x="3008" y="28469"/>
                  </a:lnTo>
                  <a:lnTo>
                    <a:pt x="3544" y="25585"/>
                  </a:lnTo>
                  <a:lnTo>
                    <a:pt x="4121" y="22742"/>
                  </a:lnTo>
                  <a:lnTo>
                    <a:pt x="5315" y="17016"/>
                  </a:lnTo>
                  <a:lnTo>
                    <a:pt x="6593" y="11372"/>
                  </a:lnTo>
                  <a:lnTo>
                    <a:pt x="7952" y="5686"/>
                  </a:lnTo>
                  <a:lnTo>
                    <a:pt x="9188" y="742"/>
                  </a:lnTo>
                  <a:lnTo>
                    <a:pt x="9188" y="495"/>
                  </a:lnTo>
                  <a:lnTo>
                    <a:pt x="9106" y="289"/>
                  </a:lnTo>
                  <a:lnTo>
                    <a:pt x="8982" y="166"/>
                  </a:lnTo>
                  <a:lnTo>
                    <a:pt x="8817" y="42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665;p59">
              <a:extLst>
                <a:ext uri="{FF2B5EF4-FFF2-40B4-BE49-F238E27FC236}">
                  <a16:creationId xmlns:a16="http://schemas.microsoft.com/office/drawing/2014/main" id="{7D03F2F1-1E25-4157-B247-A2C0866622E5}"/>
                </a:ext>
              </a:extLst>
            </p:cNvPr>
            <p:cNvSpPr/>
            <p:nvPr/>
          </p:nvSpPr>
          <p:spPr>
            <a:xfrm>
              <a:off x="4344525" y="1369200"/>
              <a:ext cx="229700" cy="1181375"/>
            </a:xfrm>
            <a:custGeom>
              <a:avLst/>
              <a:gdLst/>
              <a:ahLst/>
              <a:cxnLst/>
              <a:rect l="l" t="t" r="r" b="b"/>
              <a:pathLst>
                <a:path w="9188" h="47255" fill="none" extrusionOk="0">
                  <a:moveTo>
                    <a:pt x="8199" y="372"/>
                  </a:moveTo>
                  <a:lnTo>
                    <a:pt x="8199" y="372"/>
                  </a:lnTo>
                  <a:lnTo>
                    <a:pt x="7293" y="3874"/>
                  </a:lnTo>
                  <a:lnTo>
                    <a:pt x="6469" y="7417"/>
                  </a:lnTo>
                  <a:lnTo>
                    <a:pt x="4821" y="14503"/>
                  </a:lnTo>
                  <a:lnTo>
                    <a:pt x="4821" y="14503"/>
                  </a:lnTo>
                  <a:lnTo>
                    <a:pt x="3503" y="20559"/>
                  </a:lnTo>
                  <a:lnTo>
                    <a:pt x="2843" y="23566"/>
                  </a:lnTo>
                  <a:lnTo>
                    <a:pt x="2267" y="26615"/>
                  </a:lnTo>
                  <a:lnTo>
                    <a:pt x="1690" y="29622"/>
                  </a:lnTo>
                  <a:lnTo>
                    <a:pt x="1154" y="32671"/>
                  </a:lnTo>
                  <a:lnTo>
                    <a:pt x="701" y="35720"/>
                  </a:lnTo>
                  <a:lnTo>
                    <a:pt x="330" y="38809"/>
                  </a:lnTo>
                  <a:lnTo>
                    <a:pt x="330" y="38809"/>
                  </a:lnTo>
                  <a:lnTo>
                    <a:pt x="207" y="40045"/>
                  </a:lnTo>
                  <a:lnTo>
                    <a:pt x="124" y="41281"/>
                  </a:lnTo>
                  <a:lnTo>
                    <a:pt x="42" y="42517"/>
                  </a:lnTo>
                  <a:lnTo>
                    <a:pt x="1" y="43753"/>
                  </a:lnTo>
                  <a:lnTo>
                    <a:pt x="1" y="43753"/>
                  </a:lnTo>
                  <a:lnTo>
                    <a:pt x="42" y="44577"/>
                  </a:lnTo>
                  <a:lnTo>
                    <a:pt x="83" y="45401"/>
                  </a:lnTo>
                  <a:lnTo>
                    <a:pt x="124" y="45772"/>
                  </a:lnTo>
                  <a:lnTo>
                    <a:pt x="207" y="46184"/>
                  </a:lnTo>
                  <a:lnTo>
                    <a:pt x="330" y="46596"/>
                  </a:lnTo>
                  <a:lnTo>
                    <a:pt x="454" y="46967"/>
                  </a:lnTo>
                  <a:lnTo>
                    <a:pt x="454" y="46967"/>
                  </a:lnTo>
                  <a:lnTo>
                    <a:pt x="495" y="47090"/>
                  </a:lnTo>
                  <a:lnTo>
                    <a:pt x="578" y="47173"/>
                  </a:lnTo>
                  <a:lnTo>
                    <a:pt x="742" y="47255"/>
                  </a:lnTo>
                  <a:lnTo>
                    <a:pt x="948" y="47255"/>
                  </a:lnTo>
                  <a:lnTo>
                    <a:pt x="1113" y="47214"/>
                  </a:lnTo>
                  <a:lnTo>
                    <a:pt x="1278" y="47131"/>
                  </a:lnTo>
                  <a:lnTo>
                    <a:pt x="1402" y="46967"/>
                  </a:lnTo>
                  <a:lnTo>
                    <a:pt x="1443" y="46761"/>
                  </a:lnTo>
                  <a:lnTo>
                    <a:pt x="1443" y="46637"/>
                  </a:lnTo>
                  <a:lnTo>
                    <a:pt x="1402" y="46513"/>
                  </a:lnTo>
                  <a:lnTo>
                    <a:pt x="1402" y="46513"/>
                  </a:lnTo>
                  <a:lnTo>
                    <a:pt x="1319" y="46225"/>
                  </a:lnTo>
                  <a:lnTo>
                    <a:pt x="1237" y="45937"/>
                  </a:lnTo>
                  <a:lnTo>
                    <a:pt x="1113" y="45277"/>
                  </a:lnTo>
                  <a:lnTo>
                    <a:pt x="1072" y="44618"/>
                  </a:lnTo>
                  <a:lnTo>
                    <a:pt x="1072" y="43959"/>
                  </a:lnTo>
                  <a:lnTo>
                    <a:pt x="1072" y="43959"/>
                  </a:lnTo>
                  <a:lnTo>
                    <a:pt x="1072" y="42888"/>
                  </a:lnTo>
                  <a:lnTo>
                    <a:pt x="1113" y="41858"/>
                  </a:lnTo>
                  <a:lnTo>
                    <a:pt x="1319" y="39757"/>
                  </a:lnTo>
                  <a:lnTo>
                    <a:pt x="1319" y="39757"/>
                  </a:lnTo>
                  <a:lnTo>
                    <a:pt x="1649" y="36914"/>
                  </a:lnTo>
                  <a:lnTo>
                    <a:pt x="2020" y="34072"/>
                  </a:lnTo>
                  <a:lnTo>
                    <a:pt x="2514" y="31270"/>
                  </a:lnTo>
                  <a:lnTo>
                    <a:pt x="3008" y="28469"/>
                  </a:lnTo>
                  <a:lnTo>
                    <a:pt x="3008" y="28469"/>
                  </a:lnTo>
                  <a:lnTo>
                    <a:pt x="3544" y="25585"/>
                  </a:lnTo>
                  <a:lnTo>
                    <a:pt x="4121" y="22742"/>
                  </a:lnTo>
                  <a:lnTo>
                    <a:pt x="5315" y="17016"/>
                  </a:lnTo>
                  <a:lnTo>
                    <a:pt x="6593" y="11372"/>
                  </a:lnTo>
                  <a:lnTo>
                    <a:pt x="7952" y="5686"/>
                  </a:lnTo>
                  <a:lnTo>
                    <a:pt x="7952" y="5686"/>
                  </a:lnTo>
                  <a:lnTo>
                    <a:pt x="9188" y="742"/>
                  </a:lnTo>
                  <a:lnTo>
                    <a:pt x="9188" y="742"/>
                  </a:lnTo>
                  <a:lnTo>
                    <a:pt x="9188" y="495"/>
                  </a:lnTo>
                  <a:lnTo>
                    <a:pt x="9106" y="289"/>
                  </a:lnTo>
                  <a:lnTo>
                    <a:pt x="8982" y="166"/>
                  </a:lnTo>
                  <a:lnTo>
                    <a:pt x="8817" y="42"/>
                  </a:lnTo>
                  <a:lnTo>
                    <a:pt x="8611" y="1"/>
                  </a:lnTo>
                  <a:lnTo>
                    <a:pt x="8446" y="42"/>
                  </a:lnTo>
                  <a:lnTo>
                    <a:pt x="8282" y="166"/>
                  </a:lnTo>
                  <a:lnTo>
                    <a:pt x="8240" y="248"/>
                  </a:lnTo>
                  <a:lnTo>
                    <a:pt x="8199" y="3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666;p59">
              <a:extLst>
                <a:ext uri="{FF2B5EF4-FFF2-40B4-BE49-F238E27FC236}">
                  <a16:creationId xmlns:a16="http://schemas.microsoft.com/office/drawing/2014/main" id="{1103470A-F736-455E-BACE-DC30059946D3}"/>
                </a:ext>
              </a:extLst>
            </p:cNvPr>
            <p:cNvSpPr/>
            <p:nvPr/>
          </p:nvSpPr>
          <p:spPr>
            <a:xfrm>
              <a:off x="4381600" y="1379500"/>
              <a:ext cx="234875" cy="1176225"/>
            </a:xfrm>
            <a:custGeom>
              <a:avLst/>
              <a:gdLst/>
              <a:ahLst/>
              <a:cxnLst/>
              <a:rect l="l" t="t" r="r" b="b"/>
              <a:pathLst>
                <a:path w="9395" h="47049" extrusionOk="0">
                  <a:moveTo>
                    <a:pt x="8900" y="1"/>
                  </a:moveTo>
                  <a:lnTo>
                    <a:pt x="8694" y="42"/>
                  </a:lnTo>
                  <a:lnTo>
                    <a:pt x="8529" y="124"/>
                  </a:lnTo>
                  <a:lnTo>
                    <a:pt x="8405" y="248"/>
                  </a:lnTo>
                  <a:lnTo>
                    <a:pt x="8364" y="372"/>
                  </a:lnTo>
                  <a:lnTo>
                    <a:pt x="8323" y="454"/>
                  </a:lnTo>
                  <a:lnTo>
                    <a:pt x="7499" y="7293"/>
                  </a:lnTo>
                  <a:lnTo>
                    <a:pt x="6593" y="14091"/>
                  </a:lnTo>
                  <a:lnTo>
                    <a:pt x="5727" y="20064"/>
                  </a:lnTo>
                  <a:lnTo>
                    <a:pt x="5274" y="23072"/>
                  </a:lnTo>
                  <a:lnTo>
                    <a:pt x="4821" y="26038"/>
                  </a:lnTo>
                  <a:lnTo>
                    <a:pt x="4327" y="29045"/>
                  </a:lnTo>
                  <a:lnTo>
                    <a:pt x="3791" y="32012"/>
                  </a:lnTo>
                  <a:lnTo>
                    <a:pt x="3214" y="34978"/>
                  </a:lnTo>
                  <a:lnTo>
                    <a:pt x="2596" y="37944"/>
                  </a:lnTo>
                  <a:lnTo>
                    <a:pt x="1978" y="40499"/>
                  </a:lnTo>
                  <a:lnTo>
                    <a:pt x="1649" y="41734"/>
                  </a:lnTo>
                  <a:lnTo>
                    <a:pt x="1278" y="43012"/>
                  </a:lnTo>
                  <a:lnTo>
                    <a:pt x="1031" y="43836"/>
                  </a:lnTo>
                  <a:lnTo>
                    <a:pt x="784" y="44660"/>
                  </a:lnTo>
                  <a:lnTo>
                    <a:pt x="454" y="45442"/>
                  </a:lnTo>
                  <a:lnTo>
                    <a:pt x="42" y="46225"/>
                  </a:lnTo>
                  <a:lnTo>
                    <a:pt x="1" y="46349"/>
                  </a:lnTo>
                  <a:lnTo>
                    <a:pt x="1" y="46431"/>
                  </a:lnTo>
                  <a:lnTo>
                    <a:pt x="1" y="46637"/>
                  </a:lnTo>
                  <a:lnTo>
                    <a:pt x="83" y="46843"/>
                  </a:lnTo>
                  <a:lnTo>
                    <a:pt x="248" y="46967"/>
                  </a:lnTo>
                  <a:lnTo>
                    <a:pt x="413" y="47049"/>
                  </a:lnTo>
                  <a:lnTo>
                    <a:pt x="578" y="47049"/>
                  </a:lnTo>
                  <a:lnTo>
                    <a:pt x="784" y="47008"/>
                  </a:lnTo>
                  <a:lnTo>
                    <a:pt x="866" y="46925"/>
                  </a:lnTo>
                  <a:lnTo>
                    <a:pt x="907" y="46843"/>
                  </a:lnTo>
                  <a:lnTo>
                    <a:pt x="1360" y="46019"/>
                  </a:lnTo>
                  <a:lnTo>
                    <a:pt x="1731" y="45154"/>
                  </a:lnTo>
                  <a:lnTo>
                    <a:pt x="2061" y="44289"/>
                  </a:lnTo>
                  <a:lnTo>
                    <a:pt x="2308" y="43382"/>
                  </a:lnTo>
                  <a:lnTo>
                    <a:pt x="2596" y="42476"/>
                  </a:lnTo>
                  <a:lnTo>
                    <a:pt x="2802" y="41570"/>
                  </a:lnTo>
                  <a:lnTo>
                    <a:pt x="3214" y="39798"/>
                  </a:lnTo>
                  <a:lnTo>
                    <a:pt x="3874" y="36955"/>
                  </a:lnTo>
                  <a:lnTo>
                    <a:pt x="4450" y="34113"/>
                  </a:lnTo>
                  <a:lnTo>
                    <a:pt x="4945" y="31270"/>
                  </a:lnTo>
                  <a:lnTo>
                    <a:pt x="5439" y="28427"/>
                  </a:lnTo>
                  <a:lnTo>
                    <a:pt x="6387" y="22742"/>
                  </a:lnTo>
                  <a:lnTo>
                    <a:pt x="7252" y="17057"/>
                  </a:lnTo>
                  <a:lnTo>
                    <a:pt x="8035" y="11330"/>
                  </a:lnTo>
                  <a:lnTo>
                    <a:pt x="8776" y="5604"/>
                  </a:lnTo>
                  <a:lnTo>
                    <a:pt x="9394" y="578"/>
                  </a:lnTo>
                  <a:lnTo>
                    <a:pt x="9394" y="454"/>
                  </a:lnTo>
                  <a:lnTo>
                    <a:pt x="9353" y="372"/>
                  </a:lnTo>
                  <a:lnTo>
                    <a:pt x="9271" y="166"/>
                  </a:lnTo>
                  <a:lnTo>
                    <a:pt x="9106" y="83"/>
                  </a:lnTo>
                  <a:lnTo>
                    <a:pt x="8900" y="1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667;p59">
              <a:extLst>
                <a:ext uri="{FF2B5EF4-FFF2-40B4-BE49-F238E27FC236}">
                  <a16:creationId xmlns:a16="http://schemas.microsoft.com/office/drawing/2014/main" id="{83B6AE45-5836-4C1F-B40D-FBA1917B41ED}"/>
                </a:ext>
              </a:extLst>
            </p:cNvPr>
            <p:cNvSpPr/>
            <p:nvPr/>
          </p:nvSpPr>
          <p:spPr>
            <a:xfrm>
              <a:off x="4381600" y="1379500"/>
              <a:ext cx="234875" cy="1176225"/>
            </a:xfrm>
            <a:custGeom>
              <a:avLst/>
              <a:gdLst/>
              <a:ahLst/>
              <a:cxnLst/>
              <a:rect l="l" t="t" r="r" b="b"/>
              <a:pathLst>
                <a:path w="9395" h="47049" fill="none" extrusionOk="0">
                  <a:moveTo>
                    <a:pt x="8323" y="454"/>
                  </a:moveTo>
                  <a:lnTo>
                    <a:pt x="8323" y="454"/>
                  </a:lnTo>
                  <a:lnTo>
                    <a:pt x="7499" y="7293"/>
                  </a:lnTo>
                  <a:lnTo>
                    <a:pt x="6593" y="14091"/>
                  </a:lnTo>
                  <a:lnTo>
                    <a:pt x="6593" y="14091"/>
                  </a:lnTo>
                  <a:lnTo>
                    <a:pt x="5727" y="20064"/>
                  </a:lnTo>
                  <a:lnTo>
                    <a:pt x="5274" y="23072"/>
                  </a:lnTo>
                  <a:lnTo>
                    <a:pt x="4821" y="26038"/>
                  </a:lnTo>
                  <a:lnTo>
                    <a:pt x="4327" y="29045"/>
                  </a:lnTo>
                  <a:lnTo>
                    <a:pt x="3791" y="32012"/>
                  </a:lnTo>
                  <a:lnTo>
                    <a:pt x="3214" y="34978"/>
                  </a:lnTo>
                  <a:lnTo>
                    <a:pt x="2596" y="37944"/>
                  </a:lnTo>
                  <a:lnTo>
                    <a:pt x="2596" y="37944"/>
                  </a:lnTo>
                  <a:lnTo>
                    <a:pt x="1978" y="40499"/>
                  </a:lnTo>
                  <a:lnTo>
                    <a:pt x="1649" y="41734"/>
                  </a:lnTo>
                  <a:lnTo>
                    <a:pt x="1278" y="43012"/>
                  </a:lnTo>
                  <a:lnTo>
                    <a:pt x="1278" y="43012"/>
                  </a:lnTo>
                  <a:lnTo>
                    <a:pt x="1031" y="43836"/>
                  </a:lnTo>
                  <a:lnTo>
                    <a:pt x="784" y="44660"/>
                  </a:lnTo>
                  <a:lnTo>
                    <a:pt x="454" y="45442"/>
                  </a:lnTo>
                  <a:lnTo>
                    <a:pt x="42" y="46225"/>
                  </a:lnTo>
                  <a:lnTo>
                    <a:pt x="42" y="46225"/>
                  </a:lnTo>
                  <a:lnTo>
                    <a:pt x="1" y="46349"/>
                  </a:lnTo>
                  <a:lnTo>
                    <a:pt x="1" y="46431"/>
                  </a:lnTo>
                  <a:lnTo>
                    <a:pt x="1" y="46637"/>
                  </a:lnTo>
                  <a:lnTo>
                    <a:pt x="83" y="46843"/>
                  </a:lnTo>
                  <a:lnTo>
                    <a:pt x="248" y="46967"/>
                  </a:lnTo>
                  <a:lnTo>
                    <a:pt x="413" y="47049"/>
                  </a:lnTo>
                  <a:lnTo>
                    <a:pt x="578" y="47049"/>
                  </a:lnTo>
                  <a:lnTo>
                    <a:pt x="784" y="47008"/>
                  </a:lnTo>
                  <a:lnTo>
                    <a:pt x="866" y="46925"/>
                  </a:lnTo>
                  <a:lnTo>
                    <a:pt x="907" y="46843"/>
                  </a:lnTo>
                  <a:lnTo>
                    <a:pt x="907" y="46843"/>
                  </a:lnTo>
                  <a:lnTo>
                    <a:pt x="1360" y="46019"/>
                  </a:lnTo>
                  <a:lnTo>
                    <a:pt x="1731" y="45154"/>
                  </a:lnTo>
                  <a:lnTo>
                    <a:pt x="2061" y="44289"/>
                  </a:lnTo>
                  <a:lnTo>
                    <a:pt x="2308" y="43382"/>
                  </a:lnTo>
                  <a:lnTo>
                    <a:pt x="2596" y="42476"/>
                  </a:lnTo>
                  <a:lnTo>
                    <a:pt x="2802" y="41570"/>
                  </a:lnTo>
                  <a:lnTo>
                    <a:pt x="3214" y="39798"/>
                  </a:lnTo>
                  <a:lnTo>
                    <a:pt x="3214" y="39798"/>
                  </a:lnTo>
                  <a:lnTo>
                    <a:pt x="3874" y="36955"/>
                  </a:lnTo>
                  <a:lnTo>
                    <a:pt x="4450" y="34113"/>
                  </a:lnTo>
                  <a:lnTo>
                    <a:pt x="4945" y="31270"/>
                  </a:lnTo>
                  <a:lnTo>
                    <a:pt x="5439" y="28427"/>
                  </a:lnTo>
                  <a:lnTo>
                    <a:pt x="5439" y="28427"/>
                  </a:lnTo>
                  <a:lnTo>
                    <a:pt x="6387" y="22742"/>
                  </a:lnTo>
                  <a:lnTo>
                    <a:pt x="7252" y="17057"/>
                  </a:lnTo>
                  <a:lnTo>
                    <a:pt x="8035" y="11330"/>
                  </a:lnTo>
                  <a:lnTo>
                    <a:pt x="8776" y="5604"/>
                  </a:lnTo>
                  <a:lnTo>
                    <a:pt x="8776" y="5604"/>
                  </a:lnTo>
                  <a:lnTo>
                    <a:pt x="9394" y="578"/>
                  </a:lnTo>
                  <a:lnTo>
                    <a:pt x="9394" y="578"/>
                  </a:lnTo>
                  <a:lnTo>
                    <a:pt x="9394" y="454"/>
                  </a:lnTo>
                  <a:lnTo>
                    <a:pt x="9353" y="372"/>
                  </a:lnTo>
                  <a:lnTo>
                    <a:pt x="9271" y="166"/>
                  </a:lnTo>
                  <a:lnTo>
                    <a:pt x="9106" y="83"/>
                  </a:lnTo>
                  <a:lnTo>
                    <a:pt x="8900" y="1"/>
                  </a:lnTo>
                  <a:lnTo>
                    <a:pt x="8694" y="42"/>
                  </a:lnTo>
                  <a:lnTo>
                    <a:pt x="8529" y="124"/>
                  </a:lnTo>
                  <a:lnTo>
                    <a:pt x="8405" y="248"/>
                  </a:lnTo>
                  <a:lnTo>
                    <a:pt x="8364" y="372"/>
                  </a:lnTo>
                  <a:lnTo>
                    <a:pt x="8323" y="4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668;p59">
              <a:extLst>
                <a:ext uri="{FF2B5EF4-FFF2-40B4-BE49-F238E27FC236}">
                  <a16:creationId xmlns:a16="http://schemas.microsoft.com/office/drawing/2014/main" id="{58E62C3B-30F2-4FFC-AFDE-F90E5081B592}"/>
                </a:ext>
              </a:extLst>
            </p:cNvPr>
            <p:cNvSpPr/>
            <p:nvPr/>
          </p:nvSpPr>
          <p:spPr>
            <a:xfrm>
              <a:off x="4375425" y="486550"/>
              <a:ext cx="588125" cy="726125"/>
            </a:xfrm>
            <a:custGeom>
              <a:avLst/>
              <a:gdLst/>
              <a:ahLst/>
              <a:cxnLst/>
              <a:rect l="l" t="t" r="r" b="b"/>
              <a:pathLst>
                <a:path w="23525" h="29045" extrusionOk="0">
                  <a:moveTo>
                    <a:pt x="10012" y="0"/>
                  </a:moveTo>
                  <a:lnTo>
                    <a:pt x="9106" y="83"/>
                  </a:lnTo>
                  <a:lnTo>
                    <a:pt x="8158" y="165"/>
                  </a:lnTo>
                  <a:lnTo>
                    <a:pt x="7210" y="330"/>
                  </a:lnTo>
                  <a:lnTo>
                    <a:pt x="6263" y="536"/>
                  </a:lnTo>
                  <a:lnTo>
                    <a:pt x="5274" y="783"/>
                  </a:lnTo>
                  <a:lnTo>
                    <a:pt x="1" y="25708"/>
                  </a:lnTo>
                  <a:lnTo>
                    <a:pt x="1" y="25708"/>
                  </a:lnTo>
                  <a:lnTo>
                    <a:pt x="1443" y="25584"/>
                  </a:lnTo>
                  <a:lnTo>
                    <a:pt x="2308" y="25502"/>
                  </a:lnTo>
                  <a:lnTo>
                    <a:pt x="3255" y="25461"/>
                  </a:lnTo>
                  <a:lnTo>
                    <a:pt x="5480" y="25461"/>
                  </a:lnTo>
                  <a:lnTo>
                    <a:pt x="6675" y="25502"/>
                  </a:lnTo>
                  <a:lnTo>
                    <a:pt x="7952" y="25625"/>
                  </a:lnTo>
                  <a:lnTo>
                    <a:pt x="9270" y="25790"/>
                  </a:lnTo>
                  <a:lnTo>
                    <a:pt x="10671" y="25996"/>
                  </a:lnTo>
                  <a:lnTo>
                    <a:pt x="12113" y="26285"/>
                  </a:lnTo>
                  <a:lnTo>
                    <a:pt x="13555" y="26655"/>
                  </a:lnTo>
                  <a:lnTo>
                    <a:pt x="15079" y="27108"/>
                  </a:lnTo>
                  <a:lnTo>
                    <a:pt x="16562" y="27644"/>
                  </a:lnTo>
                  <a:lnTo>
                    <a:pt x="18128" y="28303"/>
                  </a:lnTo>
                  <a:lnTo>
                    <a:pt x="19652" y="29045"/>
                  </a:lnTo>
                  <a:lnTo>
                    <a:pt x="19776" y="28344"/>
                  </a:lnTo>
                  <a:lnTo>
                    <a:pt x="23525" y="4120"/>
                  </a:lnTo>
                  <a:lnTo>
                    <a:pt x="23195" y="3832"/>
                  </a:lnTo>
                  <a:lnTo>
                    <a:pt x="22742" y="3543"/>
                  </a:lnTo>
                  <a:lnTo>
                    <a:pt x="22165" y="3172"/>
                  </a:lnTo>
                  <a:lnTo>
                    <a:pt x="21424" y="2719"/>
                  </a:lnTo>
                  <a:lnTo>
                    <a:pt x="20559" y="2266"/>
                  </a:lnTo>
                  <a:lnTo>
                    <a:pt x="19529" y="1772"/>
                  </a:lnTo>
                  <a:lnTo>
                    <a:pt x="18375" y="1319"/>
                  </a:lnTo>
                  <a:lnTo>
                    <a:pt x="17098" y="907"/>
                  </a:lnTo>
                  <a:lnTo>
                    <a:pt x="16398" y="701"/>
                  </a:lnTo>
                  <a:lnTo>
                    <a:pt x="15697" y="536"/>
                  </a:lnTo>
                  <a:lnTo>
                    <a:pt x="14956" y="371"/>
                  </a:lnTo>
                  <a:lnTo>
                    <a:pt x="14214" y="247"/>
                  </a:lnTo>
                  <a:lnTo>
                    <a:pt x="13390" y="124"/>
                  </a:lnTo>
                  <a:lnTo>
                    <a:pt x="12607" y="41"/>
                  </a:lnTo>
                  <a:lnTo>
                    <a:pt x="11742" y="0"/>
                  </a:lnTo>
                  <a:close/>
                </a:path>
              </a:pathLst>
            </a:custGeom>
            <a:solidFill>
              <a:srgbClr val="E08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669;p59">
              <a:extLst>
                <a:ext uri="{FF2B5EF4-FFF2-40B4-BE49-F238E27FC236}">
                  <a16:creationId xmlns:a16="http://schemas.microsoft.com/office/drawing/2014/main" id="{E0375A2F-32A1-4C59-8D13-CA275404C6B4}"/>
                </a:ext>
              </a:extLst>
            </p:cNvPr>
            <p:cNvSpPr/>
            <p:nvPr/>
          </p:nvSpPr>
          <p:spPr>
            <a:xfrm>
              <a:off x="4375425" y="486550"/>
              <a:ext cx="588125" cy="726125"/>
            </a:xfrm>
            <a:custGeom>
              <a:avLst/>
              <a:gdLst/>
              <a:ahLst/>
              <a:cxnLst/>
              <a:rect l="l" t="t" r="r" b="b"/>
              <a:pathLst>
                <a:path w="23525" h="29045" fill="none" extrusionOk="0">
                  <a:moveTo>
                    <a:pt x="19652" y="29045"/>
                  </a:moveTo>
                  <a:lnTo>
                    <a:pt x="19776" y="28344"/>
                  </a:lnTo>
                  <a:lnTo>
                    <a:pt x="23525" y="4120"/>
                  </a:lnTo>
                  <a:lnTo>
                    <a:pt x="23525" y="4120"/>
                  </a:lnTo>
                  <a:lnTo>
                    <a:pt x="23195" y="3832"/>
                  </a:lnTo>
                  <a:lnTo>
                    <a:pt x="22742" y="3543"/>
                  </a:lnTo>
                  <a:lnTo>
                    <a:pt x="22165" y="3172"/>
                  </a:lnTo>
                  <a:lnTo>
                    <a:pt x="21424" y="2719"/>
                  </a:lnTo>
                  <a:lnTo>
                    <a:pt x="20559" y="2266"/>
                  </a:lnTo>
                  <a:lnTo>
                    <a:pt x="19529" y="1772"/>
                  </a:lnTo>
                  <a:lnTo>
                    <a:pt x="18375" y="1319"/>
                  </a:lnTo>
                  <a:lnTo>
                    <a:pt x="17098" y="907"/>
                  </a:lnTo>
                  <a:lnTo>
                    <a:pt x="16398" y="701"/>
                  </a:lnTo>
                  <a:lnTo>
                    <a:pt x="15697" y="536"/>
                  </a:lnTo>
                  <a:lnTo>
                    <a:pt x="14956" y="371"/>
                  </a:lnTo>
                  <a:lnTo>
                    <a:pt x="14214" y="247"/>
                  </a:lnTo>
                  <a:lnTo>
                    <a:pt x="13390" y="124"/>
                  </a:lnTo>
                  <a:lnTo>
                    <a:pt x="12607" y="41"/>
                  </a:lnTo>
                  <a:lnTo>
                    <a:pt x="11742" y="0"/>
                  </a:lnTo>
                  <a:lnTo>
                    <a:pt x="10877" y="0"/>
                  </a:lnTo>
                  <a:lnTo>
                    <a:pt x="10012" y="0"/>
                  </a:lnTo>
                  <a:lnTo>
                    <a:pt x="9106" y="83"/>
                  </a:lnTo>
                  <a:lnTo>
                    <a:pt x="8158" y="165"/>
                  </a:lnTo>
                  <a:lnTo>
                    <a:pt x="7210" y="330"/>
                  </a:lnTo>
                  <a:lnTo>
                    <a:pt x="6263" y="536"/>
                  </a:lnTo>
                  <a:lnTo>
                    <a:pt x="5274" y="783"/>
                  </a:lnTo>
                  <a:lnTo>
                    <a:pt x="1" y="25708"/>
                  </a:lnTo>
                  <a:lnTo>
                    <a:pt x="1" y="25708"/>
                  </a:lnTo>
                  <a:lnTo>
                    <a:pt x="1" y="25708"/>
                  </a:lnTo>
                  <a:lnTo>
                    <a:pt x="1443" y="25584"/>
                  </a:lnTo>
                  <a:lnTo>
                    <a:pt x="2308" y="25502"/>
                  </a:lnTo>
                  <a:lnTo>
                    <a:pt x="3255" y="25461"/>
                  </a:lnTo>
                  <a:lnTo>
                    <a:pt x="4327" y="25461"/>
                  </a:lnTo>
                  <a:lnTo>
                    <a:pt x="5480" y="25461"/>
                  </a:lnTo>
                  <a:lnTo>
                    <a:pt x="6675" y="25502"/>
                  </a:lnTo>
                  <a:lnTo>
                    <a:pt x="7952" y="25625"/>
                  </a:lnTo>
                  <a:lnTo>
                    <a:pt x="9270" y="25790"/>
                  </a:lnTo>
                  <a:lnTo>
                    <a:pt x="10671" y="25996"/>
                  </a:lnTo>
                  <a:lnTo>
                    <a:pt x="12113" y="26285"/>
                  </a:lnTo>
                  <a:lnTo>
                    <a:pt x="13555" y="26655"/>
                  </a:lnTo>
                  <a:lnTo>
                    <a:pt x="15079" y="27108"/>
                  </a:lnTo>
                  <a:lnTo>
                    <a:pt x="16562" y="27644"/>
                  </a:lnTo>
                  <a:lnTo>
                    <a:pt x="18128" y="28303"/>
                  </a:lnTo>
                  <a:lnTo>
                    <a:pt x="19652" y="2904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670;p59">
              <a:extLst>
                <a:ext uri="{FF2B5EF4-FFF2-40B4-BE49-F238E27FC236}">
                  <a16:creationId xmlns:a16="http://schemas.microsoft.com/office/drawing/2014/main" id="{480F737C-E47B-428D-829D-2EBB2C5AEFFE}"/>
                </a:ext>
              </a:extLst>
            </p:cNvPr>
            <p:cNvSpPr/>
            <p:nvPr/>
          </p:nvSpPr>
          <p:spPr>
            <a:xfrm>
              <a:off x="4334225" y="1123050"/>
              <a:ext cx="532525" cy="309000"/>
            </a:xfrm>
            <a:custGeom>
              <a:avLst/>
              <a:gdLst/>
              <a:ahLst/>
              <a:cxnLst/>
              <a:rect l="l" t="t" r="r" b="b"/>
              <a:pathLst>
                <a:path w="21301" h="12360" extrusionOk="0">
                  <a:moveTo>
                    <a:pt x="4903" y="1"/>
                  </a:moveTo>
                  <a:lnTo>
                    <a:pt x="3956" y="42"/>
                  </a:lnTo>
                  <a:lnTo>
                    <a:pt x="3091" y="124"/>
                  </a:lnTo>
                  <a:lnTo>
                    <a:pt x="1649" y="248"/>
                  </a:lnTo>
                  <a:lnTo>
                    <a:pt x="1" y="9270"/>
                  </a:lnTo>
                  <a:lnTo>
                    <a:pt x="19694" y="12360"/>
                  </a:lnTo>
                  <a:lnTo>
                    <a:pt x="21300" y="3585"/>
                  </a:lnTo>
                  <a:lnTo>
                    <a:pt x="19776" y="2843"/>
                  </a:lnTo>
                  <a:lnTo>
                    <a:pt x="18210" y="2184"/>
                  </a:lnTo>
                  <a:lnTo>
                    <a:pt x="16727" y="1648"/>
                  </a:lnTo>
                  <a:lnTo>
                    <a:pt x="15203" y="1195"/>
                  </a:lnTo>
                  <a:lnTo>
                    <a:pt x="13761" y="825"/>
                  </a:lnTo>
                  <a:lnTo>
                    <a:pt x="12319" y="536"/>
                  </a:lnTo>
                  <a:lnTo>
                    <a:pt x="10918" y="330"/>
                  </a:lnTo>
                  <a:lnTo>
                    <a:pt x="9600" y="165"/>
                  </a:lnTo>
                  <a:lnTo>
                    <a:pt x="8323" y="42"/>
                  </a:lnTo>
                  <a:lnTo>
                    <a:pt x="7128" y="1"/>
                  </a:lnTo>
                  <a:close/>
                </a:path>
              </a:pathLst>
            </a:custGeom>
            <a:solidFill>
              <a:srgbClr val="D37B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671;p59">
              <a:extLst>
                <a:ext uri="{FF2B5EF4-FFF2-40B4-BE49-F238E27FC236}">
                  <a16:creationId xmlns:a16="http://schemas.microsoft.com/office/drawing/2014/main" id="{4131189D-B80A-4A1B-8499-70BE71953A01}"/>
                </a:ext>
              </a:extLst>
            </p:cNvPr>
            <p:cNvSpPr/>
            <p:nvPr/>
          </p:nvSpPr>
          <p:spPr>
            <a:xfrm>
              <a:off x="4334225" y="1123050"/>
              <a:ext cx="532525" cy="309000"/>
            </a:xfrm>
            <a:custGeom>
              <a:avLst/>
              <a:gdLst/>
              <a:ahLst/>
              <a:cxnLst/>
              <a:rect l="l" t="t" r="r" b="b"/>
              <a:pathLst>
                <a:path w="21301" h="12360" fill="none" extrusionOk="0">
                  <a:moveTo>
                    <a:pt x="1649" y="248"/>
                  </a:moveTo>
                  <a:lnTo>
                    <a:pt x="1" y="9270"/>
                  </a:lnTo>
                  <a:lnTo>
                    <a:pt x="19694" y="12360"/>
                  </a:lnTo>
                  <a:lnTo>
                    <a:pt x="21300" y="3585"/>
                  </a:lnTo>
                  <a:lnTo>
                    <a:pt x="21300" y="3585"/>
                  </a:lnTo>
                  <a:lnTo>
                    <a:pt x="19776" y="2843"/>
                  </a:lnTo>
                  <a:lnTo>
                    <a:pt x="18210" y="2184"/>
                  </a:lnTo>
                  <a:lnTo>
                    <a:pt x="16727" y="1648"/>
                  </a:lnTo>
                  <a:lnTo>
                    <a:pt x="15203" y="1195"/>
                  </a:lnTo>
                  <a:lnTo>
                    <a:pt x="13761" y="825"/>
                  </a:lnTo>
                  <a:lnTo>
                    <a:pt x="12319" y="536"/>
                  </a:lnTo>
                  <a:lnTo>
                    <a:pt x="10918" y="330"/>
                  </a:lnTo>
                  <a:lnTo>
                    <a:pt x="9600" y="165"/>
                  </a:lnTo>
                  <a:lnTo>
                    <a:pt x="8323" y="42"/>
                  </a:lnTo>
                  <a:lnTo>
                    <a:pt x="7128" y="1"/>
                  </a:lnTo>
                  <a:lnTo>
                    <a:pt x="5975" y="1"/>
                  </a:lnTo>
                  <a:lnTo>
                    <a:pt x="4903" y="1"/>
                  </a:lnTo>
                  <a:lnTo>
                    <a:pt x="3956" y="42"/>
                  </a:lnTo>
                  <a:lnTo>
                    <a:pt x="3091" y="124"/>
                  </a:lnTo>
                  <a:lnTo>
                    <a:pt x="1649" y="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672;p59">
              <a:extLst>
                <a:ext uri="{FF2B5EF4-FFF2-40B4-BE49-F238E27FC236}">
                  <a16:creationId xmlns:a16="http://schemas.microsoft.com/office/drawing/2014/main" id="{8E7E779F-969E-4D56-A5A0-7DDA33384077}"/>
                </a:ext>
              </a:extLst>
            </p:cNvPr>
            <p:cNvSpPr/>
            <p:nvPr/>
          </p:nvSpPr>
          <p:spPr>
            <a:xfrm>
              <a:off x="4692650" y="589525"/>
              <a:ext cx="270900" cy="620075"/>
            </a:xfrm>
            <a:custGeom>
              <a:avLst/>
              <a:gdLst/>
              <a:ahLst/>
              <a:cxnLst/>
              <a:rect l="l" t="t" r="r" b="b"/>
              <a:pathLst>
                <a:path w="10836" h="24803" extrusionOk="0">
                  <a:moveTo>
                    <a:pt x="1" y="22330"/>
                  </a:moveTo>
                  <a:lnTo>
                    <a:pt x="1" y="22330"/>
                  </a:lnTo>
                  <a:lnTo>
                    <a:pt x="1" y="22330"/>
                  </a:lnTo>
                  <a:lnTo>
                    <a:pt x="1649" y="22783"/>
                  </a:lnTo>
                  <a:lnTo>
                    <a:pt x="2473" y="23031"/>
                  </a:lnTo>
                  <a:lnTo>
                    <a:pt x="3297" y="23319"/>
                  </a:lnTo>
                  <a:lnTo>
                    <a:pt x="4162" y="23649"/>
                  </a:lnTo>
                  <a:lnTo>
                    <a:pt x="4986" y="23978"/>
                  </a:lnTo>
                  <a:lnTo>
                    <a:pt x="5851" y="24390"/>
                  </a:lnTo>
                  <a:lnTo>
                    <a:pt x="6675" y="24802"/>
                  </a:lnTo>
                  <a:lnTo>
                    <a:pt x="6675" y="24802"/>
                  </a:lnTo>
                  <a:lnTo>
                    <a:pt x="5851" y="24390"/>
                  </a:lnTo>
                  <a:lnTo>
                    <a:pt x="4986" y="23978"/>
                  </a:lnTo>
                  <a:lnTo>
                    <a:pt x="4162" y="23649"/>
                  </a:lnTo>
                  <a:lnTo>
                    <a:pt x="3297" y="23319"/>
                  </a:lnTo>
                  <a:lnTo>
                    <a:pt x="2473" y="23031"/>
                  </a:lnTo>
                  <a:lnTo>
                    <a:pt x="1649" y="22783"/>
                  </a:lnTo>
                  <a:lnTo>
                    <a:pt x="1" y="22330"/>
                  </a:lnTo>
                  <a:close/>
                  <a:moveTo>
                    <a:pt x="10836" y="1"/>
                  </a:moveTo>
                  <a:lnTo>
                    <a:pt x="10836" y="1"/>
                  </a:lnTo>
                  <a:lnTo>
                    <a:pt x="10836" y="1"/>
                  </a:lnTo>
                  <a:lnTo>
                    <a:pt x="10836" y="1"/>
                  </a:lnTo>
                  <a:lnTo>
                    <a:pt x="10836" y="1"/>
                  </a:lnTo>
                  <a:close/>
                  <a:moveTo>
                    <a:pt x="10836" y="1"/>
                  </a:moveTo>
                  <a:lnTo>
                    <a:pt x="10836" y="1"/>
                  </a:lnTo>
                  <a:lnTo>
                    <a:pt x="10836" y="1"/>
                  </a:lnTo>
                  <a:lnTo>
                    <a:pt x="10836" y="1"/>
                  </a:lnTo>
                  <a:lnTo>
                    <a:pt x="10836" y="1"/>
                  </a:lnTo>
                  <a:close/>
                  <a:moveTo>
                    <a:pt x="10836" y="1"/>
                  </a:moveTo>
                  <a:lnTo>
                    <a:pt x="10836" y="1"/>
                  </a:lnTo>
                  <a:lnTo>
                    <a:pt x="10836" y="1"/>
                  </a:lnTo>
                  <a:lnTo>
                    <a:pt x="10836" y="1"/>
                  </a:lnTo>
                  <a:lnTo>
                    <a:pt x="10836" y="1"/>
                  </a:lnTo>
                  <a:close/>
                </a:path>
              </a:pathLst>
            </a:custGeom>
            <a:solidFill>
              <a:srgbClr val="EBC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673;p59">
              <a:extLst>
                <a:ext uri="{FF2B5EF4-FFF2-40B4-BE49-F238E27FC236}">
                  <a16:creationId xmlns:a16="http://schemas.microsoft.com/office/drawing/2014/main" id="{7DFF8929-39F4-4731-9B47-BAE9A3CE7761}"/>
                </a:ext>
              </a:extLst>
            </p:cNvPr>
            <p:cNvSpPr/>
            <p:nvPr/>
          </p:nvSpPr>
          <p:spPr>
            <a:xfrm>
              <a:off x="4692650" y="1147775"/>
              <a:ext cx="166875" cy="61825"/>
            </a:xfrm>
            <a:custGeom>
              <a:avLst/>
              <a:gdLst/>
              <a:ahLst/>
              <a:cxnLst/>
              <a:rect l="l" t="t" r="r" b="b"/>
              <a:pathLst>
                <a:path w="6675" h="247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649" y="453"/>
                  </a:lnTo>
                  <a:lnTo>
                    <a:pt x="2473" y="701"/>
                  </a:lnTo>
                  <a:lnTo>
                    <a:pt x="3297" y="989"/>
                  </a:lnTo>
                  <a:lnTo>
                    <a:pt x="4162" y="1319"/>
                  </a:lnTo>
                  <a:lnTo>
                    <a:pt x="4986" y="1648"/>
                  </a:lnTo>
                  <a:lnTo>
                    <a:pt x="5851" y="2060"/>
                  </a:lnTo>
                  <a:lnTo>
                    <a:pt x="6675" y="2472"/>
                  </a:lnTo>
                  <a:lnTo>
                    <a:pt x="6675" y="2472"/>
                  </a:lnTo>
                  <a:lnTo>
                    <a:pt x="5851" y="2060"/>
                  </a:lnTo>
                  <a:lnTo>
                    <a:pt x="4986" y="1648"/>
                  </a:lnTo>
                  <a:lnTo>
                    <a:pt x="4162" y="1319"/>
                  </a:lnTo>
                  <a:lnTo>
                    <a:pt x="3297" y="989"/>
                  </a:lnTo>
                  <a:lnTo>
                    <a:pt x="2473" y="701"/>
                  </a:lnTo>
                  <a:lnTo>
                    <a:pt x="1649" y="453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674;p59">
              <a:extLst>
                <a:ext uri="{FF2B5EF4-FFF2-40B4-BE49-F238E27FC236}">
                  <a16:creationId xmlns:a16="http://schemas.microsoft.com/office/drawing/2014/main" id="{C034648C-2108-4A31-9FC7-5795CA0A28AC}"/>
                </a:ext>
              </a:extLst>
            </p:cNvPr>
            <p:cNvSpPr/>
            <p:nvPr/>
          </p:nvSpPr>
          <p:spPr>
            <a:xfrm>
              <a:off x="4963525" y="589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675;p59">
              <a:extLst>
                <a:ext uri="{FF2B5EF4-FFF2-40B4-BE49-F238E27FC236}">
                  <a16:creationId xmlns:a16="http://schemas.microsoft.com/office/drawing/2014/main" id="{02BD124E-09FE-4474-8327-215455D96EFE}"/>
                </a:ext>
              </a:extLst>
            </p:cNvPr>
            <p:cNvSpPr/>
            <p:nvPr/>
          </p:nvSpPr>
          <p:spPr>
            <a:xfrm>
              <a:off x="4963525" y="589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676;p59">
              <a:extLst>
                <a:ext uri="{FF2B5EF4-FFF2-40B4-BE49-F238E27FC236}">
                  <a16:creationId xmlns:a16="http://schemas.microsoft.com/office/drawing/2014/main" id="{CDF68F31-5E57-401D-88DE-F5B9260B10A2}"/>
                </a:ext>
              </a:extLst>
            </p:cNvPr>
            <p:cNvSpPr/>
            <p:nvPr/>
          </p:nvSpPr>
          <p:spPr>
            <a:xfrm>
              <a:off x="4963525" y="589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677;p59">
              <a:extLst>
                <a:ext uri="{FF2B5EF4-FFF2-40B4-BE49-F238E27FC236}">
                  <a16:creationId xmlns:a16="http://schemas.microsoft.com/office/drawing/2014/main" id="{0FA7094F-A98F-4410-9E89-95A9F69E4E88}"/>
                </a:ext>
              </a:extLst>
            </p:cNvPr>
            <p:cNvSpPr/>
            <p:nvPr/>
          </p:nvSpPr>
          <p:spPr>
            <a:xfrm>
              <a:off x="4692650" y="579250"/>
              <a:ext cx="270900" cy="633425"/>
            </a:xfrm>
            <a:custGeom>
              <a:avLst/>
              <a:gdLst/>
              <a:ahLst/>
              <a:cxnLst/>
              <a:rect l="l" t="t" r="r" b="b"/>
              <a:pathLst>
                <a:path w="10836" h="25337" extrusionOk="0">
                  <a:moveTo>
                    <a:pt x="10300" y="0"/>
                  </a:moveTo>
                  <a:lnTo>
                    <a:pt x="9765" y="1195"/>
                  </a:lnTo>
                  <a:lnTo>
                    <a:pt x="9312" y="2390"/>
                  </a:lnTo>
                  <a:lnTo>
                    <a:pt x="8364" y="4820"/>
                  </a:lnTo>
                  <a:lnTo>
                    <a:pt x="7540" y="7251"/>
                  </a:lnTo>
                  <a:lnTo>
                    <a:pt x="6675" y="9723"/>
                  </a:lnTo>
                  <a:lnTo>
                    <a:pt x="5810" y="12153"/>
                  </a:lnTo>
                  <a:lnTo>
                    <a:pt x="5357" y="13348"/>
                  </a:lnTo>
                  <a:lnTo>
                    <a:pt x="4862" y="14543"/>
                  </a:lnTo>
                  <a:lnTo>
                    <a:pt x="4368" y="15738"/>
                  </a:lnTo>
                  <a:lnTo>
                    <a:pt x="3791" y="16891"/>
                  </a:lnTo>
                  <a:lnTo>
                    <a:pt x="3214" y="18045"/>
                  </a:lnTo>
                  <a:lnTo>
                    <a:pt x="2555" y="19198"/>
                  </a:lnTo>
                  <a:lnTo>
                    <a:pt x="1978" y="20105"/>
                  </a:lnTo>
                  <a:lnTo>
                    <a:pt x="1360" y="21011"/>
                  </a:lnTo>
                  <a:lnTo>
                    <a:pt x="701" y="21876"/>
                  </a:lnTo>
                  <a:lnTo>
                    <a:pt x="1" y="22741"/>
                  </a:lnTo>
                  <a:lnTo>
                    <a:pt x="1649" y="23194"/>
                  </a:lnTo>
                  <a:lnTo>
                    <a:pt x="2473" y="23442"/>
                  </a:lnTo>
                  <a:lnTo>
                    <a:pt x="3297" y="23730"/>
                  </a:lnTo>
                  <a:lnTo>
                    <a:pt x="4162" y="24060"/>
                  </a:lnTo>
                  <a:lnTo>
                    <a:pt x="4986" y="24389"/>
                  </a:lnTo>
                  <a:lnTo>
                    <a:pt x="5851" y="24801"/>
                  </a:lnTo>
                  <a:lnTo>
                    <a:pt x="6675" y="25213"/>
                  </a:lnTo>
                  <a:lnTo>
                    <a:pt x="6963" y="25337"/>
                  </a:lnTo>
                  <a:lnTo>
                    <a:pt x="7087" y="24636"/>
                  </a:lnTo>
                  <a:lnTo>
                    <a:pt x="10836" y="412"/>
                  </a:lnTo>
                  <a:lnTo>
                    <a:pt x="10300" y="0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678;p59">
              <a:extLst>
                <a:ext uri="{FF2B5EF4-FFF2-40B4-BE49-F238E27FC236}">
                  <a16:creationId xmlns:a16="http://schemas.microsoft.com/office/drawing/2014/main" id="{1FF5B738-8995-4B68-9AF0-393215D81393}"/>
                </a:ext>
              </a:extLst>
            </p:cNvPr>
            <p:cNvSpPr/>
            <p:nvPr/>
          </p:nvSpPr>
          <p:spPr>
            <a:xfrm>
              <a:off x="4692650" y="579250"/>
              <a:ext cx="270900" cy="633425"/>
            </a:xfrm>
            <a:custGeom>
              <a:avLst/>
              <a:gdLst/>
              <a:ahLst/>
              <a:cxnLst/>
              <a:rect l="l" t="t" r="r" b="b"/>
              <a:pathLst>
                <a:path w="10836" h="25337" fill="none" extrusionOk="0">
                  <a:moveTo>
                    <a:pt x="10300" y="0"/>
                  </a:moveTo>
                  <a:lnTo>
                    <a:pt x="10300" y="0"/>
                  </a:lnTo>
                  <a:lnTo>
                    <a:pt x="9765" y="1195"/>
                  </a:lnTo>
                  <a:lnTo>
                    <a:pt x="9312" y="2390"/>
                  </a:lnTo>
                  <a:lnTo>
                    <a:pt x="8364" y="4820"/>
                  </a:lnTo>
                  <a:lnTo>
                    <a:pt x="7540" y="7251"/>
                  </a:lnTo>
                  <a:lnTo>
                    <a:pt x="6675" y="9723"/>
                  </a:lnTo>
                  <a:lnTo>
                    <a:pt x="5810" y="12153"/>
                  </a:lnTo>
                  <a:lnTo>
                    <a:pt x="5357" y="13348"/>
                  </a:lnTo>
                  <a:lnTo>
                    <a:pt x="4862" y="14543"/>
                  </a:lnTo>
                  <a:lnTo>
                    <a:pt x="4368" y="15738"/>
                  </a:lnTo>
                  <a:lnTo>
                    <a:pt x="3791" y="16891"/>
                  </a:lnTo>
                  <a:lnTo>
                    <a:pt x="3214" y="18045"/>
                  </a:lnTo>
                  <a:lnTo>
                    <a:pt x="2555" y="19198"/>
                  </a:lnTo>
                  <a:lnTo>
                    <a:pt x="2555" y="19198"/>
                  </a:lnTo>
                  <a:lnTo>
                    <a:pt x="1978" y="20105"/>
                  </a:lnTo>
                  <a:lnTo>
                    <a:pt x="1360" y="21011"/>
                  </a:lnTo>
                  <a:lnTo>
                    <a:pt x="701" y="21876"/>
                  </a:lnTo>
                  <a:lnTo>
                    <a:pt x="1" y="22741"/>
                  </a:lnTo>
                  <a:lnTo>
                    <a:pt x="1" y="22741"/>
                  </a:lnTo>
                  <a:lnTo>
                    <a:pt x="1649" y="23194"/>
                  </a:lnTo>
                  <a:lnTo>
                    <a:pt x="2473" y="23442"/>
                  </a:lnTo>
                  <a:lnTo>
                    <a:pt x="3297" y="23730"/>
                  </a:lnTo>
                  <a:lnTo>
                    <a:pt x="4162" y="24060"/>
                  </a:lnTo>
                  <a:lnTo>
                    <a:pt x="4986" y="24389"/>
                  </a:lnTo>
                  <a:lnTo>
                    <a:pt x="5851" y="24801"/>
                  </a:lnTo>
                  <a:lnTo>
                    <a:pt x="6675" y="25213"/>
                  </a:lnTo>
                  <a:lnTo>
                    <a:pt x="6675" y="25213"/>
                  </a:lnTo>
                  <a:lnTo>
                    <a:pt x="6963" y="25337"/>
                  </a:lnTo>
                  <a:lnTo>
                    <a:pt x="6963" y="25337"/>
                  </a:lnTo>
                  <a:lnTo>
                    <a:pt x="7087" y="24636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836" y="412"/>
                  </a:lnTo>
                  <a:lnTo>
                    <a:pt x="103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679;p59">
              <a:extLst>
                <a:ext uri="{FF2B5EF4-FFF2-40B4-BE49-F238E27FC236}">
                  <a16:creationId xmlns:a16="http://schemas.microsoft.com/office/drawing/2014/main" id="{A90A85E2-DD64-498E-ACA1-45E28D24514F}"/>
                </a:ext>
              </a:extLst>
            </p:cNvPr>
            <p:cNvSpPr/>
            <p:nvPr/>
          </p:nvSpPr>
          <p:spPr>
            <a:xfrm>
              <a:off x="4492850" y="1379500"/>
              <a:ext cx="53575" cy="8275"/>
            </a:xfrm>
            <a:custGeom>
              <a:avLst/>
              <a:gdLst/>
              <a:ahLst/>
              <a:cxnLst/>
              <a:rect l="l" t="t" r="r" b="b"/>
              <a:pathLst>
                <a:path w="2143" h="331" extrusionOk="0">
                  <a:moveTo>
                    <a:pt x="1442" y="248"/>
                  </a:moveTo>
                  <a:lnTo>
                    <a:pt x="1442" y="248"/>
                  </a:lnTo>
                  <a:lnTo>
                    <a:pt x="2143" y="330"/>
                  </a:lnTo>
                  <a:lnTo>
                    <a:pt x="2143" y="330"/>
                  </a:lnTo>
                  <a:lnTo>
                    <a:pt x="1442" y="24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36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680;p59">
              <a:extLst>
                <a:ext uri="{FF2B5EF4-FFF2-40B4-BE49-F238E27FC236}">
                  <a16:creationId xmlns:a16="http://schemas.microsoft.com/office/drawing/2014/main" id="{A7BA387B-7184-409F-BA24-B5BFAE178BC0}"/>
                </a:ext>
              </a:extLst>
            </p:cNvPr>
            <p:cNvSpPr/>
            <p:nvPr/>
          </p:nvSpPr>
          <p:spPr>
            <a:xfrm>
              <a:off x="4528900" y="1385700"/>
              <a:ext cx="17525" cy="2075"/>
            </a:xfrm>
            <a:custGeom>
              <a:avLst/>
              <a:gdLst/>
              <a:ahLst/>
              <a:cxnLst/>
              <a:rect l="l" t="t" r="r" b="b"/>
              <a:pathLst>
                <a:path w="701" h="8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701" y="82"/>
                  </a:lnTo>
                  <a:lnTo>
                    <a:pt x="701" y="8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681;p59">
              <a:extLst>
                <a:ext uri="{FF2B5EF4-FFF2-40B4-BE49-F238E27FC236}">
                  <a16:creationId xmlns:a16="http://schemas.microsoft.com/office/drawing/2014/main" id="{8BF1BE15-32FB-43B1-982A-73B4A0120C33}"/>
                </a:ext>
              </a:extLst>
            </p:cNvPr>
            <p:cNvSpPr/>
            <p:nvPr/>
          </p:nvSpPr>
          <p:spPr>
            <a:xfrm>
              <a:off x="4492850" y="1379500"/>
              <a:ext cx="9300" cy="2100"/>
            </a:xfrm>
            <a:custGeom>
              <a:avLst/>
              <a:gdLst/>
              <a:ahLst/>
              <a:cxnLst/>
              <a:rect l="l" t="t" r="r" b="b"/>
              <a:pathLst>
                <a:path w="372" h="8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682;p59">
              <a:extLst>
                <a:ext uri="{FF2B5EF4-FFF2-40B4-BE49-F238E27FC236}">
                  <a16:creationId xmlns:a16="http://schemas.microsoft.com/office/drawing/2014/main" id="{AD84A96D-BE8A-4DD9-AD51-D0EA7A4F7BCE}"/>
                </a:ext>
              </a:extLst>
            </p:cNvPr>
            <p:cNvSpPr/>
            <p:nvPr/>
          </p:nvSpPr>
          <p:spPr>
            <a:xfrm>
              <a:off x="4469150" y="1376425"/>
              <a:ext cx="23725" cy="3100"/>
            </a:xfrm>
            <a:custGeom>
              <a:avLst/>
              <a:gdLst/>
              <a:ahLst/>
              <a:cxnLst/>
              <a:rect l="l" t="t" r="r" b="b"/>
              <a:pathLst>
                <a:path w="949" h="124" extrusionOk="0">
                  <a:moveTo>
                    <a:pt x="1" y="0"/>
                  </a:moveTo>
                  <a:lnTo>
                    <a:pt x="1" y="0"/>
                  </a:lnTo>
                  <a:lnTo>
                    <a:pt x="948" y="124"/>
                  </a:lnTo>
                  <a:lnTo>
                    <a:pt x="948" y="1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683;p59">
              <a:extLst>
                <a:ext uri="{FF2B5EF4-FFF2-40B4-BE49-F238E27FC236}">
                  <a16:creationId xmlns:a16="http://schemas.microsoft.com/office/drawing/2014/main" id="{BE47277F-B3F4-421E-A106-764A9E5BC362}"/>
                </a:ext>
              </a:extLst>
            </p:cNvPr>
            <p:cNvSpPr/>
            <p:nvPr/>
          </p:nvSpPr>
          <p:spPr>
            <a:xfrm>
              <a:off x="4469150" y="1376425"/>
              <a:ext cx="23725" cy="3100"/>
            </a:xfrm>
            <a:custGeom>
              <a:avLst/>
              <a:gdLst/>
              <a:ahLst/>
              <a:cxnLst/>
              <a:rect l="l" t="t" r="r" b="b"/>
              <a:pathLst>
                <a:path w="949" h="12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948" y="124"/>
                  </a:lnTo>
                  <a:lnTo>
                    <a:pt x="948" y="12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684;p59">
              <a:extLst>
                <a:ext uri="{FF2B5EF4-FFF2-40B4-BE49-F238E27FC236}">
                  <a16:creationId xmlns:a16="http://schemas.microsoft.com/office/drawing/2014/main" id="{4AD8DD30-D1CE-4BA0-9E61-D164F6F7928B}"/>
                </a:ext>
              </a:extLst>
            </p:cNvPr>
            <p:cNvSpPr/>
            <p:nvPr/>
          </p:nvSpPr>
          <p:spPr>
            <a:xfrm>
              <a:off x="4502125" y="1381575"/>
              <a:ext cx="26800" cy="4150"/>
            </a:xfrm>
            <a:custGeom>
              <a:avLst/>
              <a:gdLst/>
              <a:ahLst/>
              <a:cxnLst/>
              <a:rect l="l" t="t" r="r" b="b"/>
              <a:pathLst>
                <a:path w="1072" h="166" extrusionOk="0">
                  <a:moveTo>
                    <a:pt x="0" y="0"/>
                  </a:moveTo>
                  <a:lnTo>
                    <a:pt x="0" y="0"/>
                  </a:lnTo>
                  <a:lnTo>
                    <a:pt x="1071" y="165"/>
                  </a:lnTo>
                  <a:lnTo>
                    <a:pt x="1071" y="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685;p59">
              <a:extLst>
                <a:ext uri="{FF2B5EF4-FFF2-40B4-BE49-F238E27FC236}">
                  <a16:creationId xmlns:a16="http://schemas.microsoft.com/office/drawing/2014/main" id="{498C48A6-917A-423A-AD5C-BBD966BE0FC5}"/>
                </a:ext>
              </a:extLst>
            </p:cNvPr>
            <p:cNvSpPr/>
            <p:nvPr/>
          </p:nvSpPr>
          <p:spPr>
            <a:xfrm>
              <a:off x="4502125" y="1381575"/>
              <a:ext cx="26800" cy="4150"/>
            </a:xfrm>
            <a:custGeom>
              <a:avLst/>
              <a:gdLst/>
              <a:ahLst/>
              <a:cxnLst/>
              <a:rect l="l" t="t" r="r" b="b"/>
              <a:pathLst>
                <a:path w="1072" h="16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71" y="165"/>
                  </a:lnTo>
                  <a:lnTo>
                    <a:pt x="1071" y="16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686;p59">
              <a:extLst>
                <a:ext uri="{FF2B5EF4-FFF2-40B4-BE49-F238E27FC236}">
                  <a16:creationId xmlns:a16="http://schemas.microsoft.com/office/drawing/2014/main" id="{70DE3F9D-8B1B-426B-95A3-BA78A46FAC0A}"/>
                </a:ext>
              </a:extLst>
            </p:cNvPr>
            <p:cNvSpPr/>
            <p:nvPr/>
          </p:nvSpPr>
          <p:spPr>
            <a:xfrm>
              <a:off x="4572150" y="1391875"/>
              <a:ext cx="96850" cy="15475"/>
            </a:xfrm>
            <a:custGeom>
              <a:avLst/>
              <a:gdLst/>
              <a:ahLst/>
              <a:cxnLst/>
              <a:rect l="l" t="t" r="r" b="b"/>
              <a:pathLst>
                <a:path w="3874" h="619" extrusionOk="0">
                  <a:moveTo>
                    <a:pt x="3544" y="577"/>
                  </a:moveTo>
                  <a:lnTo>
                    <a:pt x="3544" y="577"/>
                  </a:lnTo>
                  <a:lnTo>
                    <a:pt x="3873" y="618"/>
                  </a:lnTo>
                  <a:lnTo>
                    <a:pt x="3873" y="618"/>
                  </a:lnTo>
                  <a:lnTo>
                    <a:pt x="3544" y="577"/>
                  </a:lnTo>
                  <a:close/>
                  <a:moveTo>
                    <a:pt x="1731" y="289"/>
                  </a:moveTo>
                  <a:lnTo>
                    <a:pt x="1731" y="289"/>
                  </a:lnTo>
                  <a:lnTo>
                    <a:pt x="2514" y="412"/>
                  </a:lnTo>
                  <a:lnTo>
                    <a:pt x="2514" y="412"/>
                  </a:lnTo>
                  <a:lnTo>
                    <a:pt x="1731" y="289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701" y="124"/>
                  </a:lnTo>
                  <a:lnTo>
                    <a:pt x="701" y="1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36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687;p59">
              <a:extLst>
                <a:ext uri="{FF2B5EF4-FFF2-40B4-BE49-F238E27FC236}">
                  <a16:creationId xmlns:a16="http://schemas.microsoft.com/office/drawing/2014/main" id="{D5DC5133-0F58-46E0-941E-D6C08E0C0DA5}"/>
                </a:ext>
              </a:extLst>
            </p:cNvPr>
            <p:cNvSpPr/>
            <p:nvPr/>
          </p:nvSpPr>
          <p:spPr>
            <a:xfrm>
              <a:off x="4660725" y="1406300"/>
              <a:ext cx="8275" cy="1050"/>
            </a:xfrm>
            <a:custGeom>
              <a:avLst/>
              <a:gdLst/>
              <a:ahLst/>
              <a:cxnLst/>
              <a:rect l="l" t="t" r="r" b="b"/>
              <a:pathLst>
                <a:path w="331" h="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330" y="41"/>
                  </a:lnTo>
                  <a:lnTo>
                    <a:pt x="330" y="4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688;p59">
              <a:extLst>
                <a:ext uri="{FF2B5EF4-FFF2-40B4-BE49-F238E27FC236}">
                  <a16:creationId xmlns:a16="http://schemas.microsoft.com/office/drawing/2014/main" id="{E786420D-EAFF-4AD5-A969-B75D942958F0}"/>
                </a:ext>
              </a:extLst>
            </p:cNvPr>
            <p:cNvSpPr/>
            <p:nvPr/>
          </p:nvSpPr>
          <p:spPr>
            <a:xfrm>
              <a:off x="4615400" y="1399075"/>
              <a:ext cx="19600" cy="3125"/>
            </a:xfrm>
            <a:custGeom>
              <a:avLst/>
              <a:gdLst/>
              <a:ahLst/>
              <a:cxnLst/>
              <a:rect l="l" t="t" r="r" b="b"/>
              <a:pathLst>
                <a:path w="784" h="125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84" y="124"/>
                  </a:lnTo>
                  <a:lnTo>
                    <a:pt x="784" y="12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689;p59">
              <a:extLst>
                <a:ext uri="{FF2B5EF4-FFF2-40B4-BE49-F238E27FC236}">
                  <a16:creationId xmlns:a16="http://schemas.microsoft.com/office/drawing/2014/main" id="{CB2EA45E-D5D0-4C51-88BC-103A9EE5ACC8}"/>
                </a:ext>
              </a:extLst>
            </p:cNvPr>
            <p:cNvSpPr/>
            <p:nvPr/>
          </p:nvSpPr>
          <p:spPr>
            <a:xfrm>
              <a:off x="4572150" y="1391875"/>
              <a:ext cx="17525" cy="3100"/>
            </a:xfrm>
            <a:custGeom>
              <a:avLst/>
              <a:gdLst/>
              <a:ahLst/>
              <a:cxnLst/>
              <a:rect l="l" t="t" r="r" b="b"/>
              <a:pathLst>
                <a:path w="701" h="124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701" y="124"/>
                  </a:lnTo>
                  <a:lnTo>
                    <a:pt x="701" y="12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690;p59">
              <a:extLst>
                <a:ext uri="{FF2B5EF4-FFF2-40B4-BE49-F238E27FC236}">
                  <a16:creationId xmlns:a16="http://schemas.microsoft.com/office/drawing/2014/main" id="{B012347B-2CE0-4C9C-8F89-485FA5B05DEA}"/>
                </a:ext>
              </a:extLst>
            </p:cNvPr>
            <p:cNvSpPr/>
            <p:nvPr/>
          </p:nvSpPr>
          <p:spPr>
            <a:xfrm>
              <a:off x="4714275" y="1414525"/>
              <a:ext cx="112300" cy="17525"/>
            </a:xfrm>
            <a:custGeom>
              <a:avLst/>
              <a:gdLst/>
              <a:ahLst/>
              <a:cxnLst/>
              <a:rect l="l" t="t" r="r" b="b"/>
              <a:pathLst>
                <a:path w="4492" h="701" extrusionOk="0">
                  <a:moveTo>
                    <a:pt x="4492" y="701"/>
                  </a:moveTo>
                  <a:lnTo>
                    <a:pt x="4492" y="701"/>
                  </a:lnTo>
                  <a:lnTo>
                    <a:pt x="4492" y="701"/>
                  </a:lnTo>
                  <a:lnTo>
                    <a:pt x="4492" y="701"/>
                  </a:lnTo>
                  <a:close/>
                  <a:moveTo>
                    <a:pt x="3050" y="454"/>
                  </a:moveTo>
                  <a:lnTo>
                    <a:pt x="3050" y="454"/>
                  </a:lnTo>
                  <a:lnTo>
                    <a:pt x="3420" y="536"/>
                  </a:lnTo>
                  <a:lnTo>
                    <a:pt x="3420" y="536"/>
                  </a:lnTo>
                  <a:lnTo>
                    <a:pt x="3420" y="536"/>
                  </a:lnTo>
                  <a:lnTo>
                    <a:pt x="3050" y="454"/>
                  </a:lnTo>
                  <a:close/>
                  <a:moveTo>
                    <a:pt x="1113" y="165"/>
                  </a:moveTo>
                  <a:lnTo>
                    <a:pt x="1113" y="165"/>
                  </a:lnTo>
                  <a:lnTo>
                    <a:pt x="1978" y="289"/>
                  </a:lnTo>
                  <a:lnTo>
                    <a:pt x="1978" y="289"/>
                  </a:lnTo>
                  <a:lnTo>
                    <a:pt x="1113" y="165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CB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691;p59">
              <a:extLst>
                <a:ext uri="{FF2B5EF4-FFF2-40B4-BE49-F238E27FC236}">
                  <a16:creationId xmlns:a16="http://schemas.microsoft.com/office/drawing/2014/main" id="{7AE071E8-03E2-40E0-AAF2-24BA0B30CE7A}"/>
                </a:ext>
              </a:extLst>
            </p:cNvPr>
            <p:cNvSpPr/>
            <p:nvPr/>
          </p:nvSpPr>
          <p:spPr>
            <a:xfrm>
              <a:off x="4826550" y="1432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692;p59">
              <a:extLst>
                <a:ext uri="{FF2B5EF4-FFF2-40B4-BE49-F238E27FC236}">
                  <a16:creationId xmlns:a16="http://schemas.microsoft.com/office/drawing/2014/main" id="{F007CF36-A39B-463D-8557-953C6AF369E7}"/>
                </a:ext>
              </a:extLst>
            </p:cNvPr>
            <p:cNvSpPr/>
            <p:nvPr/>
          </p:nvSpPr>
          <p:spPr>
            <a:xfrm>
              <a:off x="4790500" y="1425850"/>
              <a:ext cx="9300" cy="2100"/>
            </a:xfrm>
            <a:custGeom>
              <a:avLst/>
              <a:gdLst/>
              <a:ahLst/>
              <a:cxnLst/>
              <a:rect l="l" t="t" r="r" b="b"/>
              <a:pathLst>
                <a:path w="372" h="8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371" y="8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693;p59">
              <a:extLst>
                <a:ext uri="{FF2B5EF4-FFF2-40B4-BE49-F238E27FC236}">
                  <a16:creationId xmlns:a16="http://schemas.microsoft.com/office/drawing/2014/main" id="{62E10D88-7DBE-4616-829D-7DAEB3911D3D}"/>
                </a:ext>
              </a:extLst>
            </p:cNvPr>
            <p:cNvSpPr/>
            <p:nvPr/>
          </p:nvSpPr>
          <p:spPr>
            <a:xfrm>
              <a:off x="4742100" y="1418650"/>
              <a:ext cx="21650" cy="3100"/>
            </a:xfrm>
            <a:custGeom>
              <a:avLst/>
              <a:gdLst/>
              <a:ahLst/>
              <a:cxnLst/>
              <a:rect l="l" t="t" r="r" b="b"/>
              <a:pathLst>
                <a:path w="866" h="12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865" y="124"/>
                  </a:lnTo>
                  <a:lnTo>
                    <a:pt x="865" y="1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694;p59">
              <a:extLst>
                <a:ext uri="{FF2B5EF4-FFF2-40B4-BE49-F238E27FC236}">
                  <a16:creationId xmlns:a16="http://schemas.microsoft.com/office/drawing/2014/main" id="{9053D257-6749-4263-A6DF-6E4945F984AD}"/>
                </a:ext>
              </a:extLst>
            </p:cNvPr>
            <p:cNvSpPr/>
            <p:nvPr/>
          </p:nvSpPr>
          <p:spPr>
            <a:xfrm>
              <a:off x="4714275" y="1414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695;p59">
              <a:extLst>
                <a:ext uri="{FF2B5EF4-FFF2-40B4-BE49-F238E27FC236}">
                  <a16:creationId xmlns:a16="http://schemas.microsoft.com/office/drawing/2014/main" id="{BC0F82AD-554C-4F6B-8FB7-566BD1000E8D}"/>
                </a:ext>
              </a:extLst>
            </p:cNvPr>
            <p:cNvSpPr/>
            <p:nvPr/>
          </p:nvSpPr>
          <p:spPr>
            <a:xfrm>
              <a:off x="4695750" y="1411450"/>
              <a:ext cx="18550" cy="3100"/>
            </a:xfrm>
            <a:custGeom>
              <a:avLst/>
              <a:gdLst/>
              <a:ahLst/>
              <a:cxnLst/>
              <a:rect l="l" t="t" r="r" b="b"/>
              <a:pathLst>
                <a:path w="742" h="124" extrusionOk="0">
                  <a:moveTo>
                    <a:pt x="0" y="0"/>
                  </a:moveTo>
                  <a:lnTo>
                    <a:pt x="0" y="0"/>
                  </a:lnTo>
                  <a:lnTo>
                    <a:pt x="742" y="124"/>
                  </a:lnTo>
                  <a:lnTo>
                    <a:pt x="742" y="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66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696;p59">
              <a:extLst>
                <a:ext uri="{FF2B5EF4-FFF2-40B4-BE49-F238E27FC236}">
                  <a16:creationId xmlns:a16="http://schemas.microsoft.com/office/drawing/2014/main" id="{FA8A57D4-3CDE-48AF-A0F4-5C6703B991F7}"/>
                </a:ext>
              </a:extLst>
            </p:cNvPr>
            <p:cNvSpPr/>
            <p:nvPr/>
          </p:nvSpPr>
          <p:spPr>
            <a:xfrm>
              <a:off x="4695750" y="1411450"/>
              <a:ext cx="18550" cy="3100"/>
            </a:xfrm>
            <a:custGeom>
              <a:avLst/>
              <a:gdLst/>
              <a:ahLst/>
              <a:cxnLst/>
              <a:rect l="l" t="t" r="r" b="b"/>
              <a:pathLst>
                <a:path w="742" h="12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742" y="124"/>
                  </a:lnTo>
                  <a:lnTo>
                    <a:pt x="742" y="1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697;p59">
              <a:extLst>
                <a:ext uri="{FF2B5EF4-FFF2-40B4-BE49-F238E27FC236}">
                  <a16:creationId xmlns:a16="http://schemas.microsoft.com/office/drawing/2014/main" id="{9EFC5A6A-4B8D-49A8-8479-D56B2A44A131}"/>
                </a:ext>
              </a:extLst>
            </p:cNvPr>
            <p:cNvSpPr/>
            <p:nvPr/>
          </p:nvSpPr>
          <p:spPr>
            <a:xfrm>
              <a:off x="4799775" y="1427925"/>
              <a:ext cx="26800" cy="4125"/>
            </a:xfrm>
            <a:custGeom>
              <a:avLst/>
              <a:gdLst/>
              <a:ahLst/>
              <a:cxnLst/>
              <a:rect l="l" t="t" r="r" b="b"/>
              <a:pathLst>
                <a:path w="1072" h="16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72" y="165"/>
                  </a:lnTo>
                  <a:lnTo>
                    <a:pt x="1072" y="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698;p59">
              <a:extLst>
                <a:ext uri="{FF2B5EF4-FFF2-40B4-BE49-F238E27FC236}">
                  <a16:creationId xmlns:a16="http://schemas.microsoft.com/office/drawing/2014/main" id="{236DAFB5-683D-4284-8648-53BBB5A8E897}"/>
                </a:ext>
              </a:extLst>
            </p:cNvPr>
            <p:cNvSpPr/>
            <p:nvPr/>
          </p:nvSpPr>
          <p:spPr>
            <a:xfrm>
              <a:off x="4799775" y="1427925"/>
              <a:ext cx="26800" cy="4125"/>
            </a:xfrm>
            <a:custGeom>
              <a:avLst/>
              <a:gdLst/>
              <a:ahLst/>
              <a:cxnLst/>
              <a:rect l="l" t="t" r="r" b="b"/>
              <a:pathLst>
                <a:path w="1072" h="16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72" y="165"/>
                  </a:lnTo>
                  <a:lnTo>
                    <a:pt x="1072" y="16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699;p59">
              <a:extLst>
                <a:ext uri="{FF2B5EF4-FFF2-40B4-BE49-F238E27FC236}">
                  <a16:creationId xmlns:a16="http://schemas.microsoft.com/office/drawing/2014/main" id="{F063B003-71FA-4904-B6A6-659895453AA4}"/>
                </a:ext>
              </a:extLst>
            </p:cNvPr>
            <p:cNvSpPr/>
            <p:nvPr/>
          </p:nvSpPr>
          <p:spPr>
            <a:xfrm>
              <a:off x="4763725" y="1421725"/>
              <a:ext cx="26800" cy="4150"/>
            </a:xfrm>
            <a:custGeom>
              <a:avLst/>
              <a:gdLst/>
              <a:ahLst/>
              <a:cxnLst/>
              <a:rect l="l" t="t" r="r" b="b"/>
              <a:pathLst>
                <a:path w="1072" h="166" extrusionOk="0">
                  <a:moveTo>
                    <a:pt x="0" y="1"/>
                  </a:moveTo>
                  <a:lnTo>
                    <a:pt x="0" y="1"/>
                  </a:lnTo>
                  <a:lnTo>
                    <a:pt x="1072" y="166"/>
                  </a:lnTo>
                  <a:lnTo>
                    <a:pt x="1072" y="1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700;p59">
              <a:extLst>
                <a:ext uri="{FF2B5EF4-FFF2-40B4-BE49-F238E27FC236}">
                  <a16:creationId xmlns:a16="http://schemas.microsoft.com/office/drawing/2014/main" id="{B2CF0A8D-0801-462C-9567-01D47E40C135}"/>
                </a:ext>
              </a:extLst>
            </p:cNvPr>
            <p:cNvSpPr/>
            <p:nvPr/>
          </p:nvSpPr>
          <p:spPr>
            <a:xfrm>
              <a:off x="4763725" y="1421725"/>
              <a:ext cx="26800" cy="4150"/>
            </a:xfrm>
            <a:custGeom>
              <a:avLst/>
              <a:gdLst/>
              <a:ahLst/>
              <a:cxnLst/>
              <a:rect l="l" t="t" r="r" b="b"/>
              <a:pathLst>
                <a:path w="1072" h="166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72" y="166"/>
                  </a:lnTo>
                  <a:lnTo>
                    <a:pt x="1072" y="16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701;p59">
              <a:extLst>
                <a:ext uri="{FF2B5EF4-FFF2-40B4-BE49-F238E27FC236}">
                  <a16:creationId xmlns:a16="http://schemas.microsoft.com/office/drawing/2014/main" id="{AEF1ED1F-CB0B-40E3-B964-6AD86A99D34F}"/>
                </a:ext>
              </a:extLst>
            </p:cNvPr>
            <p:cNvSpPr/>
            <p:nvPr/>
          </p:nvSpPr>
          <p:spPr>
            <a:xfrm>
              <a:off x="4714275" y="1414525"/>
              <a:ext cx="27850" cy="4150"/>
            </a:xfrm>
            <a:custGeom>
              <a:avLst/>
              <a:gdLst/>
              <a:ahLst/>
              <a:cxnLst/>
              <a:rect l="l" t="t" r="r" b="b"/>
              <a:pathLst>
                <a:path w="1114" h="166" extrusionOk="0">
                  <a:moveTo>
                    <a:pt x="1" y="1"/>
                  </a:moveTo>
                  <a:lnTo>
                    <a:pt x="1" y="1"/>
                  </a:lnTo>
                  <a:lnTo>
                    <a:pt x="1113" y="165"/>
                  </a:lnTo>
                  <a:lnTo>
                    <a:pt x="1113" y="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702;p59">
              <a:extLst>
                <a:ext uri="{FF2B5EF4-FFF2-40B4-BE49-F238E27FC236}">
                  <a16:creationId xmlns:a16="http://schemas.microsoft.com/office/drawing/2014/main" id="{76B65DF2-1A2F-4818-B3BA-50A06D906A6D}"/>
                </a:ext>
              </a:extLst>
            </p:cNvPr>
            <p:cNvSpPr/>
            <p:nvPr/>
          </p:nvSpPr>
          <p:spPr>
            <a:xfrm>
              <a:off x="4714275" y="1414525"/>
              <a:ext cx="27850" cy="4150"/>
            </a:xfrm>
            <a:custGeom>
              <a:avLst/>
              <a:gdLst/>
              <a:ahLst/>
              <a:cxnLst/>
              <a:rect l="l" t="t" r="r" b="b"/>
              <a:pathLst>
                <a:path w="1114" h="16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13" y="165"/>
                  </a:lnTo>
                  <a:lnTo>
                    <a:pt x="1113" y="16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703;p59">
              <a:extLst>
                <a:ext uri="{FF2B5EF4-FFF2-40B4-BE49-F238E27FC236}">
                  <a16:creationId xmlns:a16="http://schemas.microsoft.com/office/drawing/2014/main" id="{682A7F56-C039-4B8D-8AAA-A76C3B94AA7F}"/>
                </a:ext>
              </a:extLst>
            </p:cNvPr>
            <p:cNvSpPr/>
            <p:nvPr/>
          </p:nvSpPr>
          <p:spPr>
            <a:xfrm>
              <a:off x="4668975" y="1407325"/>
              <a:ext cx="26800" cy="4150"/>
            </a:xfrm>
            <a:custGeom>
              <a:avLst/>
              <a:gdLst/>
              <a:ahLst/>
              <a:cxnLst/>
              <a:rect l="l" t="t" r="r" b="b"/>
              <a:pathLst>
                <a:path w="1072" h="166" extrusionOk="0">
                  <a:moveTo>
                    <a:pt x="0" y="0"/>
                  </a:moveTo>
                  <a:lnTo>
                    <a:pt x="0" y="0"/>
                  </a:lnTo>
                  <a:lnTo>
                    <a:pt x="1071" y="165"/>
                  </a:lnTo>
                  <a:lnTo>
                    <a:pt x="1071" y="1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704;p59">
              <a:extLst>
                <a:ext uri="{FF2B5EF4-FFF2-40B4-BE49-F238E27FC236}">
                  <a16:creationId xmlns:a16="http://schemas.microsoft.com/office/drawing/2014/main" id="{0C38830A-5C47-4254-BCAF-8BE608079533}"/>
                </a:ext>
              </a:extLst>
            </p:cNvPr>
            <p:cNvSpPr/>
            <p:nvPr/>
          </p:nvSpPr>
          <p:spPr>
            <a:xfrm>
              <a:off x="4668975" y="1407325"/>
              <a:ext cx="26800" cy="4150"/>
            </a:xfrm>
            <a:custGeom>
              <a:avLst/>
              <a:gdLst/>
              <a:ahLst/>
              <a:cxnLst/>
              <a:rect l="l" t="t" r="r" b="b"/>
              <a:pathLst>
                <a:path w="1072" h="16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071" y="165"/>
                  </a:lnTo>
                  <a:lnTo>
                    <a:pt x="1071" y="16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705;p59">
              <a:extLst>
                <a:ext uri="{FF2B5EF4-FFF2-40B4-BE49-F238E27FC236}">
                  <a16:creationId xmlns:a16="http://schemas.microsoft.com/office/drawing/2014/main" id="{A715DE77-2EA8-4758-9AFB-029A544E87E1}"/>
                </a:ext>
              </a:extLst>
            </p:cNvPr>
            <p:cNvSpPr/>
            <p:nvPr/>
          </p:nvSpPr>
          <p:spPr>
            <a:xfrm>
              <a:off x="4634975" y="1402175"/>
              <a:ext cx="25775" cy="4150"/>
            </a:xfrm>
            <a:custGeom>
              <a:avLst/>
              <a:gdLst/>
              <a:ahLst/>
              <a:cxnLst/>
              <a:rect l="l" t="t" r="r" b="b"/>
              <a:pathLst>
                <a:path w="1031" h="166" extrusionOk="0">
                  <a:moveTo>
                    <a:pt x="1" y="0"/>
                  </a:moveTo>
                  <a:lnTo>
                    <a:pt x="1" y="0"/>
                  </a:lnTo>
                  <a:lnTo>
                    <a:pt x="1031" y="165"/>
                  </a:lnTo>
                  <a:lnTo>
                    <a:pt x="1031" y="1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706;p59">
              <a:extLst>
                <a:ext uri="{FF2B5EF4-FFF2-40B4-BE49-F238E27FC236}">
                  <a16:creationId xmlns:a16="http://schemas.microsoft.com/office/drawing/2014/main" id="{DCE6ED91-1FB1-4672-BB81-D1E64F552A4B}"/>
                </a:ext>
              </a:extLst>
            </p:cNvPr>
            <p:cNvSpPr/>
            <p:nvPr/>
          </p:nvSpPr>
          <p:spPr>
            <a:xfrm>
              <a:off x="4634975" y="1402175"/>
              <a:ext cx="25775" cy="4150"/>
            </a:xfrm>
            <a:custGeom>
              <a:avLst/>
              <a:gdLst/>
              <a:ahLst/>
              <a:cxnLst/>
              <a:rect l="l" t="t" r="r" b="b"/>
              <a:pathLst>
                <a:path w="1031" h="16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031" y="165"/>
                  </a:lnTo>
                  <a:lnTo>
                    <a:pt x="1031" y="16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707;p59">
              <a:extLst>
                <a:ext uri="{FF2B5EF4-FFF2-40B4-BE49-F238E27FC236}">
                  <a16:creationId xmlns:a16="http://schemas.microsoft.com/office/drawing/2014/main" id="{E6E1E50C-A741-4AF1-9244-D61C3BAC32B9}"/>
                </a:ext>
              </a:extLst>
            </p:cNvPr>
            <p:cNvSpPr/>
            <p:nvPr/>
          </p:nvSpPr>
          <p:spPr>
            <a:xfrm>
              <a:off x="4546400" y="1387750"/>
              <a:ext cx="25775" cy="4150"/>
            </a:xfrm>
            <a:custGeom>
              <a:avLst/>
              <a:gdLst/>
              <a:ahLst/>
              <a:cxnLst/>
              <a:rect l="l" t="t" r="r" b="b"/>
              <a:pathLst>
                <a:path w="1031" h="166" extrusionOk="0">
                  <a:moveTo>
                    <a:pt x="1" y="0"/>
                  </a:moveTo>
                  <a:lnTo>
                    <a:pt x="1" y="0"/>
                  </a:lnTo>
                  <a:lnTo>
                    <a:pt x="1031" y="165"/>
                  </a:lnTo>
                  <a:lnTo>
                    <a:pt x="1031" y="1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708;p59">
              <a:extLst>
                <a:ext uri="{FF2B5EF4-FFF2-40B4-BE49-F238E27FC236}">
                  <a16:creationId xmlns:a16="http://schemas.microsoft.com/office/drawing/2014/main" id="{76E350D3-0278-46C9-88D7-838D0C04C24B}"/>
                </a:ext>
              </a:extLst>
            </p:cNvPr>
            <p:cNvSpPr/>
            <p:nvPr/>
          </p:nvSpPr>
          <p:spPr>
            <a:xfrm>
              <a:off x="4546400" y="1387750"/>
              <a:ext cx="25775" cy="4150"/>
            </a:xfrm>
            <a:custGeom>
              <a:avLst/>
              <a:gdLst/>
              <a:ahLst/>
              <a:cxnLst/>
              <a:rect l="l" t="t" r="r" b="b"/>
              <a:pathLst>
                <a:path w="1031" h="16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031" y="165"/>
                  </a:lnTo>
                  <a:lnTo>
                    <a:pt x="1031" y="165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709;p59">
              <a:extLst>
                <a:ext uri="{FF2B5EF4-FFF2-40B4-BE49-F238E27FC236}">
                  <a16:creationId xmlns:a16="http://schemas.microsoft.com/office/drawing/2014/main" id="{65330ED3-E903-45DD-A871-D419D55C2C98}"/>
                </a:ext>
              </a:extLst>
            </p:cNvPr>
            <p:cNvSpPr/>
            <p:nvPr/>
          </p:nvSpPr>
          <p:spPr>
            <a:xfrm>
              <a:off x="4589650" y="1394950"/>
              <a:ext cx="25775" cy="4150"/>
            </a:xfrm>
            <a:custGeom>
              <a:avLst/>
              <a:gdLst/>
              <a:ahLst/>
              <a:cxnLst/>
              <a:rect l="l" t="t" r="r" b="b"/>
              <a:pathLst>
                <a:path w="1031" h="166" extrusionOk="0">
                  <a:moveTo>
                    <a:pt x="1" y="1"/>
                  </a:moveTo>
                  <a:lnTo>
                    <a:pt x="1" y="1"/>
                  </a:lnTo>
                  <a:lnTo>
                    <a:pt x="1031" y="166"/>
                  </a:lnTo>
                  <a:lnTo>
                    <a:pt x="1031" y="1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67E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710;p59">
              <a:extLst>
                <a:ext uri="{FF2B5EF4-FFF2-40B4-BE49-F238E27FC236}">
                  <a16:creationId xmlns:a16="http://schemas.microsoft.com/office/drawing/2014/main" id="{35DBB34F-BBD4-4EA6-88AF-5B544E2141F2}"/>
                </a:ext>
              </a:extLst>
            </p:cNvPr>
            <p:cNvSpPr/>
            <p:nvPr/>
          </p:nvSpPr>
          <p:spPr>
            <a:xfrm>
              <a:off x="4589650" y="1394950"/>
              <a:ext cx="25775" cy="4150"/>
            </a:xfrm>
            <a:custGeom>
              <a:avLst/>
              <a:gdLst/>
              <a:ahLst/>
              <a:cxnLst/>
              <a:rect l="l" t="t" r="r" b="b"/>
              <a:pathLst>
                <a:path w="1031" h="16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031" y="166"/>
                  </a:lnTo>
                  <a:lnTo>
                    <a:pt x="1031" y="16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711;p59">
              <a:extLst>
                <a:ext uri="{FF2B5EF4-FFF2-40B4-BE49-F238E27FC236}">
                  <a16:creationId xmlns:a16="http://schemas.microsoft.com/office/drawing/2014/main" id="{6A5E2EA4-0E52-4AE4-9382-3CE7E8DD5DA1}"/>
                </a:ext>
              </a:extLst>
            </p:cNvPr>
            <p:cNvSpPr/>
            <p:nvPr/>
          </p:nvSpPr>
          <p:spPr>
            <a:xfrm>
              <a:off x="4469150" y="1147775"/>
              <a:ext cx="397600" cy="284275"/>
            </a:xfrm>
            <a:custGeom>
              <a:avLst/>
              <a:gdLst/>
              <a:ahLst/>
              <a:cxnLst/>
              <a:rect l="l" t="t" r="r" b="b"/>
              <a:pathLst>
                <a:path w="15904" h="11371" extrusionOk="0">
                  <a:moveTo>
                    <a:pt x="8941" y="0"/>
                  </a:moveTo>
                  <a:lnTo>
                    <a:pt x="7911" y="1113"/>
                  </a:lnTo>
                  <a:lnTo>
                    <a:pt x="6881" y="2225"/>
                  </a:lnTo>
                  <a:lnTo>
                    <a:pt x="5810" y="3337"/>
                  </a:lnTo>
                  <a:lnTo>
                    <a:pt x="4739" y="4367"/>
                  </a:lnTo>
                  <a:lnTo>
                    <a:pt x="3544" y="5562"/>
                  </a:lnTo>
                  <a:lnTo>
                    <a:pt x="2390" y="6757"/>
                  </a:lnTo>
                  <a:lnTo>
                    <a:pt x="1237" y="7952"/>
                  </a:lnTo>
                  <a:lnTo>
                    <a:pt x="1" y="9146"/>
                  </a:lnTo>
                  <a:lnTo>
                    <a:pt x="948" y="9270"/>
                  </a:lnTo>
                  <a:lnTo>
                    <a:pt x="1319" y="9352"/>
                  </a:lnTo>
                  <a:lnTo>
                    <a:pt x="2390" y="9517"/>
                  </a:lnTo>
                  <a:lnTo>
                    <a:pt x="3091" y="9599"/>
                  </a:lnTo>
                  <a:lnTo>
                    <a:pt x="4121" y="9764"/>
                  </a:lnTo>
                  <a:lnTo>
                    <a:pt x="4821" y="9888"/>
                  </a:lnTo>
                  <a:lnTo>
                    <a:pt x="5851" y="10053"/>
                  </a:lnTo>
                  <a:lnTo>
                    <a:pt x="6634" y="10176"/>
                  </a:lnTo>
                  <a:lnTo>
                    <a:pt x="7664" y="10341"/>
                  </a:lnTo>
                  <a:lnTo>
                    <a:pt x="7993" y="10382"/>
                  </a:lnTo>
                  <a:lnTo>
                    <a:pt x="9064" y="10547"/>
                  </a:lnTo>
                  <a:lnTo>
                    <a:pt x="9806" y="10671"/>
                  </a:lnTo>
                  <a:lnTo>
                    <a:pt x="10918" y="10835"/>
                  </a:lnTo>
                  <a:lnTo>
                    <a:pt x="11783" y="10959"/>
                  </a:lnTo>
                  <a:lnTo>
                    <a:pt x="12855" y="11124"/>
                  </a:lnTo>
                  <a:lnTo>
                    <a:pt x="13225" y="11206"/>
                  </a:lnTo>
                  <a:lnTo>
                    <a:pt x="14297" y="11371"/>
                  </a:lnTo>
                  <a:lnTo>
                    <a:pt x="15903" y="2596"/>
                  </a:lnTo>
                  <a:lnTo>
                    <a:pt x="15615" y="2472"/>
                  </a:lnTo>
                  <a:lnTo>
                    <a:pt x="14791" y="2060"/>
                  </a:lnTo>
                  <a:lnTo>
                    <a:pt x="13926" y="1648"/>
                  </a:lnTo>
                  <a:lnTo>
                    <a:pt x="13102" y="1319"/>
                  </a:lnTo>
                  <a:lnTo>
                    <a:pt x="12237" y="989"/>
                  </a:lnTo>
                  <a:lnTo>
                    <a:pt x="11413" y="701"/>
                  </a:lnTo>
                  <a:lnTo>
                    <a:pt x="10589" y="453"/>
                  </a:lnTo>
                  <a:lnTo>
                    <a:pt x="8941" y="0"/>
                  </a:lnTo>
                  <a:close/>
                </a:path>
              </a:pathLst>
            </a:custGeom>
            <a:solidFill>
              <a:srgbClr val="CD71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712;p59">
              <a:extLst>
                <a:ext uri="{FF2B5EF4-FFF2-40B4-BE49-F238E27FC236}">
                  <a16:creationId xmlns:a16="http://schemas.microsoft.com/office/drawing/2014/main" id="{9BF68755-2BA7-44A1-8AD3-506CD3C7D85C}"/>
                </a:ext>
              </a:extLst>
            </p:cNvPr>
            <p:cNvSpPr/>
            <p:nvPr/>
          </p:nvSpPr>
          <p:spPr>
            <a:xfrm>
              <a:off x="4469150" y="1147775"/>
              <a:ext cx="397600" cy="284275"/>
            </a:xfrm>
            <a:custGeom>
              <a:avLst/>
              <a:gdLst/>
              <a:ahLst/>
              <a:cxnLst/>
              <a:rect l="l" t="t" r="r" b="b"/>
              <a:pathLst>
                <a:path w="15904" h="11371" fill="none" extrusionOk="0">
                  <a:moveTo>
                    <a:pt x="8941" y="0"/>
                  </a:moveTo>
                  <a:lnTo>
                    <a:pt x="8941" y="0"/>
                  </a:lnTo>
                  <a:lnTo>
                    <a:pt x="7911" y="1113"/>
                  </a:lnTo>
                  <a:lnTo>
                    <a:pt x="6881" y="2225"/>
                  </a:lnTo>
                  <a:lnTo>
                    <a:pt x="5810" y="3337"/>
                  </a:lnTo>
                  <a:lnTo>
                    <a:pt x="4739" y="4367"/>
                  </a:lnTo>
                  <a:lnTo>
                    <a:pt x="4739" y="4367"/>
                  </a:lnTo>
                  <a:lnTo>
                    <a:pt x="3544" y="5562"/>
                  </a:lnTo>
                  <a:lnTo>
                    <a:pt x="2390" y="6757"/>
                  </a:lnTo>
                  <a:lnTo>
                    <a:pt x="1237" y="7952"/>
                  </a:lnTo>
                  <a:lnTo>
                    <a:pt x="1" y="9146"/>
                  </a:lnTo>
                  <a:lnTo>
                    <a:pt x="948" y="9270"/>
                  </a:lnTo>
                  <a:lnTo>
                    <a:pt x="1319" y="9352"/>
                  </a:lnTo>
                  <a:lnTo>
                    <a:pt x="2390" y="9517"/>
                  </a:lnTo>
                  <a:lnTo>
                    <a:pt x="3091" y="9599"/>
                  </a:lnTo>
                  <a:lnTo>
                    <a:pt x="4121" y="9764"/>
                  </a:lnTo>
                  <a:lnTo>
                    <a:pt x="4821" y="9888"/>
                  </a:lnTo>
                  <a:lnTo>
                    <a:pt x="5851" y="10053"/>
                  </a:lnTo>
                  <a:lnTo>
                    <a:pt x="6634" y="10176"/>
                  </a:lnTo>
                  <a:lnTo>
                    <a:pt x="7664" y="10341"/>
                  </a:lnTo>
                  <a:lnTo>
                    <a:pt x="7993" y="10382"/>
                  </a:lnTo>
                  <a:lnTo>
                    <a:pt x="9064" y="10547"/>
                  </a:lnTo>
                  <a:lnTo>
                    <a:pt x="9806" y="10671"/>
                  </a:lnTo>
                  <a:lnTo>
                    <a:pt x="9806" y="10671"/>
                  </a:lnTo>
                  <a:lnTo>
                    <a:pt x="10918" y="10835"/>
                  </a:lnTo>
                  <a:lnTo>
                    <a:pt x="11783" y="10959"/>
                  </a:lnTo>
                  <a:lnTo>
                    <a:pt x="12855" y="11124"/>
                  </a:lnTo>
                  <a:lnTo>
                    <a:pt x="13225" y="11206"/>
                  </a:lnTo>
                  <a:lnTo>
                    <a:pt x="14297" y="11371"/>
                  </a:lnTo>
                  <a:lnTo>
                    <a:pt x="14297" y="11371"/>
                  </a:lnTo>
                  <a:lnTo>
                    <a:pt x="15903" y="2596"/>
                  </a:lnTo>
                  <a:lnTo>
                    <a:pt x="15903" y="2596"/>
                  </a:lnTo>
                  <a:lnTo>
                    <a:pt x="15615" y="2472"/>
                  </a:lnTo>
                  <a:lnTo>
                    <a:pt x="15615" y="2472"/>
                  </a:lnTo>
                  <a:lnTo>
                    <a:pt x="14791" y="2060"/>
                  </a:lnTo>
                  <a:lnTo>
                    <a:pt x="13926" y="1648"/>
                  </a:lnTo>
                  <a:lnTo>
                    <a:pt x="13102" y="1319"/>
                  </a:lnTo>
                  <a:lnTo>
                    <a:pt x="12237" y="989"/>
                  </a:lnTo>
                  <a:lnTo>
                    <a:pt x="11413" y="701"/>
                  </a:lnTo>
                  <a:lnTo>
                    <a:pt x="10589" y="453"/>
                  </a:lnTo>
                  <a:lnTo>
                    <a:pt x="894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713;p59">
              <a:extLst>
                <a:ext uri="{FF2B5EF4-FFF2-40B4-BE49-F238E27FC236}">
                  <a16:creationId xmlns:a16="http://schemas.microsoft.com/office/drawing/2014/main" id="{D2B634E4-6A15-4F20-9B95-BEE8DDF99D32}"/>
                </a:ext>
              </a:extLst>
            </p:cNvPr>
            <p:cNvSpPr/>
            <p:nvPr/>
          </p:nvSpPr>
          <p:spPr>
            <a:xfrm>
              <a:off x="4571125" y="485525"/>
              <a:ext cx="108175" cy="6200"/>
            </a:xfrm>
            <a:custGeom>
              <a:avLst/>
              <a:gdLst/>
              <a:ahLst/>
              <a:cxnLst/>
              <a:rect l="l" t="t" r="r" b="b"/>
              <a:pathLst>
                <a:path w="4327" h="248" extrusionOk="0">
                  <a:moveTo>
                    <a:pt x="3131" y="0"/>
                  </a:moveTo>
                  <a:lnTo>
                    <a:pt x="1978" y="41"/>
                  </a:lnTo>
                  <a:lnTo>
                    <a:pt x="989" y="124"/>
                  </a:lnTo>
                  <a:lnTo>
                    <a:pt x="0" y="247"/>
                  </a:lnTo>
                  <a:lnTo>
                    <a:pt x="824" y="165"/>
                  </a:lnTo>
                  <a:lnTo>
                    <a:pt x="1607" y="82"/>
                  </a:lnTo>
                  <a:lnTo>
                    <a:pt x="2390" y="41"/>
                  </a:lnTo>
                  <a:lnTo>
                    <a:pt x="4326" y="41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714;p59">
              <a:extLst>
                <a:ext uri="{FF2B5EF4-FFF2-40B4-BE49-F238E27FC236}">
                  <a16:creationId xmlns:a16="http://schemas.microsoft.com/office/drawing/2014/main" id="{63634722-7C8D-4DE7-96CD-6768ACAFFC51}"/>
                </a:ext>
              </a:extLst>
            </p:cNvPr>
            <p:cNvSpPr/>
            <p:nvPr/>
          </p:nvSpPr>
          <p:spPr>
            <a:xfrm>
              <a:off x="4484600" y="1123050"/>
              <a:ext cx="30925" cy="25"/>
            </a:xfrm>
            <a:custGeom>
              <a:avLst/>
              <a:gdLst/>
              <a:ahLst/>
              <a:cxnLst/>
              <a:rect l="l" t="t" r="r" b="b"/>
              <a:pathLst>
                <a:path w="1237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237" y="1"/>
                  </a:lnTo>
                  <a:lnTo>
                    <a:pt x="1237" y="1"/>
                  </a:lnTo>
                  <a:lnTo>
                    <a:pt x="1237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715;p59">
              <a:extLst>
                <a:ext uri="{FF2B5EF4-FFF2-40B4-BE49-F238E27FC236}">
                  <a16:creationId xmlns:a16="http://schemas.microsoft.com/office/drawing/2014/main" id="{E4AF1EE0-9929-457D-AC72-C279FD864DE9}"/>
                </a:ext>
              </a:extLst>
            </p:cNvPr>
            <p:cNvSpPr/>
            <p:nvPr/>
          </p:nvSpPr>
          <p:spPr>
            <a:xfrm>
              <a:off x="4484600" y="1123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716;p59">
              <a:extLst>
                <a:ext uri="{FF2B5EF4-FFF2-40B4-BE49-F238E27FC236}">
                  <a16:creationId xmlns:a16="http://schemas.microsoft.com/office/drawing/2014/main" id="{CA304A29-F30E-46C8-B16B-4B240E343EFC}"/>
                </a:ext>
              </a:extLst>
            </p:cNvPr>
            <p:cNvSpPr/>
            <p:nvPr/>
          </p:nvSpPr>
          <p:spPr>
            <a:xfrm>
              <a:off x="4571125" y="485525"/>
              <a:ext cx="108175" cy="6200"/>
            </a:xfrm>
            <a:custGeom>
              <a:avLst/>
              <a:gdLst/>
              <a:ahLst/>
              <a:cxnLst/>
              <a:rect l="l" t="t" r="r" b="b"/>
              <a:pathLst>
                <a:path w="4327" h="248" fill="none" extrusionOk="0">
                  <a:moveTo>
                    <a:pt x="3131" y="0"/>
                  </a:moveTo>
                  <a:lnTo>
                    <a:pt x="3131" y="0"/>
                  </a:lnTo>
                  <a:lnTo>
                    <a:pt x="1978" y="41"/>
                  </a:lnTo>
                  <a:lnTo>
                    <a:pt x="989" y="124"/>
                  </a:lnTo>
                  <a:lnTo>
                    <a:pt x="0" y="247"/>
                  </a:lnTo>
                  <a:lnTo>
                    <a:pt x="0" y="247"/>
                  </a:lnTo>
                  <a:lnTo>
                    <a:pt x="0" y="247"/>
                  </a:lnTo>
                  <a:lnTo>
                    <a:pt x="824" y="165"/>
                  </a:lnTo>
                  <a:lnTo>
                    <a:pt x="1607" y="82"/>
                  </a:lnTo>
                  <a:lnTo>
                    <a:pt x="2390" y="41"/>
                  </a:lnTo>
                  <a:lnTo>
                    <a:pt x="3173" y="41"/>
                  </a:lnTo>
                  <a:lnTo>
                    <a:pt x="3173" y="41"/>
                  </a:lnTo>
                  <a:lnTo>
                    <a:pt x="4326" y="41"/>
                  </a:lnTo>
                  <a:lnTo>
                    <a:pt x="4326" y="41"/>
                  </a:lnTo>
                  <a:lnTo>
                    <a:pt x="3749" y="0"/>
                  </a:lnTo>
                  <a:lnTo>
                    <a:pt x="31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717;p59">
              <a:extLst>
                <a:ext uri="{FF2B5EF4-FFF2-40B4-BE49-F238E27FC236}">
                  <a16:creationId xmlns:a16="http://schemas.microsoft.com/office/drawing/2014/main" id="{C5DE7845-D8F9-40CD-95C7-C74A7345FAF3}"/>
                </a:ext>
              </a:extLst>
            </p:cNvPr>
            <p:cNvSpPr/>
            <p:nvPr/>
          </p:nvSpPr>
          <p:spPr>
            <a:xfrm>
              <a:off x="4435175" y="486550"/>
              <a:ext cx="245150" cy="637550"/>
            </a:xfrm>
            <a:custGeom>
              <a:avLst/>
              <a:gdLst/>
              <a:ahLst/>
              <a:cxnLst/>
              <a:rect l="l" t="t" r="r" b="b"/>
              <a:pathLst>
                <a:path w="9806" h="25502" extrusionOk="0">
                  <a:moveTo>
                    <a:pt x="7828" y="0"/>
                  </a:moveTo>
                  <a:lnTo>
                    <a:pt x="7045" y="41"/>
                  </a:lnTo>
                  <a:lnTo>
                    <a:pt x="6262" y="124"/>
                  </a:lnTo>
                  <a:lnTo>
                    <a:pt x="5438" y="206"/>
                  </a:lnTo>
                  <a:lnTo>
                    <a:pt x="4944" y="2266"/>
                  </a:lnTo>
                  <a:lnTo>
                    <a:pt x="0" y="25502"/>
                  </a:lnTo>
                  <a:lnTo>
                    <a:pt x="948" y="25461"/>
                  </a:lnTo>
                  <a:lnTo>
                    <a:pt x="3214" y="25461"/>
                  </a:lnTo>
                  <a:lnTo>
                    <a:pt x="9805" y="0"/>
                  </a:lnTo>
                  <a:close/>
                </a:path>
              </a:pathLst>
            </a:custGeom>
            <a:solidFill>
              <a:srgbClr val="E49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718;p59">
              <a:extLst>
                <a:ext uri="{FF2B5EF4-FFF2-40B4-BE49-F238E27FC236}">
                  <a16:creationId xmlns:a16="http://schemas.microsoft.com/office/drawing/2014/main" id="{25CD04B5-8DD2-4162-A2F4-CAC014FBE919}"/>
                </a:ext>
              </a:extLst>
            </p:cNvPr>
            <p:cNvSpPr/>
            <p:nvPr/>
          </p:nvSpPr>
          <p:spPr>
            <a:xfrm>
              <a:off x="4435175" y="486550"/>
              <a:ext cx="245150" cy="637550"/>
            </a:xfrm>
            <a:custGeom>
              <a:avLst/>
              <a:gdLst/>
              <a:ahLst/>
              <a:cxnLst/>
              <a:rect l="l" t="t" r="r" b="b"/>
              <a:pathLst>
                <a:path w="9806" h="25502" fill="none" extrusionOk="0">
                  <a:moveTo>
                    <a:pt x="8611" y="0"/>
                  </a:moveTo>
                  <a:lnTo>
                    <a:pt x="8611" y="0"/>
                  </a:lnTo>
                  <a:lnTo>
                    <a:pt x="7828" y="0"/>
                  </a:lnTo>
                  <a:lnTo>
                    <a:pt x="7045" y="41"/>
                  </a:lnTo>
                  <a:lnTo>
                    <a:pt x="6262" y="124"/>
                  </a:lnTo>
                  <a:lnTo>
                    <a:pt x="5438" y="206"/>
                  </a:lnTo>
                  <a:lnTo>
                    <a:pt x="4944" y="2266"/>
                  </a:lnTo>
                  <a:lnTo>
                    <a:pt x="0" y="25502"/>
                  </a:lnTo>
                  <a:lnTo>
                    <a:pt x="0" y="25502"/>
                  </a:lnTo>
                  <a:lnTo>
                    <a:pt x="948" y="25461"/>
                  </a:lnTo>
                  <a:lnTo>
                    <a:pt x="1978" y="25461"/>
                  </a:lnTo>
                  <a:lnTo>
                    <a:pt x="1978" y="25461"/>
                  </a:lnTo>
                  <a:lnTo>
                    <a:pt x="1978" y="25461"/>
                  </a:lnTo>
                  <a:lnTo>
                    <a:pt x="1978" y="25461"/>
                  </a:lnTo>
                  <a:lnTo>
                    <a:pt x="1978" y="25461"/>
                  </a:lnTo>
                  <a:lnTo>
                    <a:pt x="1978" y="25461"/>
                  </a:lnTo>
                  <a:lnTo>
                    <a:pt x="1978" y="25461"/>
                  </a:lnTo>
                  <a:lnTo>
                    <a:pt x="1978" y="25461"/>
                  </a:lnTo>
                  <a:lnTo>
                    <a:pt x="3214" y="25461"/>
                  </a:lnTo>
                  <a:lnTo>
                    <a:pt x="9805" y="0"/>
                  </a:lnTo>
                  <a:lnTo>
                    <a:pt x="9805" y="0"/>
                  </a:lnTo>
                  <a:lnTo>
                    <a:pt x="9764" y="0"/>
                  </a:lnTo>
                  <a:lnTo>
                    <a:pt x="9764" y="0"/>
                  </a:lnTo>
                  <a:lnTo>
                    <a:pt x="861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719;p59">
              <a:extLst>
                <a:ext uri="{FF2B5EF4-FFF2-40B4-BE49-F238E27FC236}">
                  <a16:creationId xmlns:a16="http://schemas.microsoft.com/office/drawing/2014/main" id="{1A10C10B-553B-4021-A78F-7326F6CBCDF0}"/>
                </a:ext>
              </a:extLst>
            </p:cNvPr>
            <p:cNvSpPr/>
            <p:nvPr/>
          </p:nvSpPr>
          <p:spPr>
            <a:xfrm>
              <a:off x="4383675" y="136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49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720;p59">
              <a:extLst>
                <a:ext uri="{FF2B5EF4-FFF2-40B4-BE49-F238E27FC236}">
                  <a16:creationId xmlns:a16="http://schemas.microsoft.com/office/drawing/2014/main" id="{1263ADE1-BD0F-44D4-8111-5F21A324474F}"/>
                </a:ext>
              </a:extLst>
            </p:cNvPr>
            <p:cNvSpPr/>
            <p:nvPr/>
          </p:nvSpPr>
          <p:spPr>
            <a:xfrm>
              <a:off x="4383675" y="1363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721;p59">
              <a:extLst>
                <a:ext uri="{FF2B5EF4-FFF2-40B4-BE49-F238E27FC236}">
                  <a16:creationId xmlns:a16="http://schemas.microsoft.com/office/drawing/2014/main" id="{E44BD97A-52B0-4126-99B7-CD6EFF3E4475}"/>
                </a:ext>
              </a:extLst>
            </p:cNvPr>
            <p:cNvSpPr/>
            <p:nvPr/>
          </p:nvSpPr>
          <p:spPr>
            <a:xfrm>
              <a:off x="4383675" y="1123050"/>
              <a:ext cx="131850" cy="248250"/>
            </a:xfrm>
            <a:custGeom>
              <a:avLst/>
              <a:gdLst/>
              <a:ahLst/>
              <a:cxnLst/>
              <a:rect l="l" t="t" r="r" b="b"/>
              <a:pathLst>
                <a:path w="5274" h="9930" extrusionOk="0">
                  <a:moveTo>
                    <a:pt x="3008" y="1"/>
                  </a:moveTo>
                  <a:lnTo>
                    <a:pt x="2060" y="42"/>
                  </a:lnTo>
                  <a:lnTo>
                    <a:pt x="0" y="9600"/>
                  </a:lnTo>
                  <a:lnTo>
                    <a:pt x="2719" y="9929"/>
                  </a:lnTo>
                  <a:lnTo>
                    <a:pt x="5274" y="1"/>
                  </a:lnTo>
                  <a:close/>
                </a:path>
              </a:pathLst>
            </a:custGeom>
            <a:solidFill>
              <a:srgbClr val="D88B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722;p59">
              <a:extLst>
                <a:ext uri="{FF2B5EF4-FFF2-40B4-BE49-F238E27FC236}">
                  <a16:creationId xmlns:a16="http://schemas.microsoft.com/office/drawing/2014/main" id="{D7C2573B-7BFF-4CFE-9403-065108603993}"/>
                </a:ext>
              </a:extLst>
            </p:cNvPr>
            <p:cNvSpPr/>
            <p:nvPr/>
          </p:nvSpPr>
          <p:spPr>
            <a:xfrm>
              <a:off x="4383675" y="1123050"/>
              <a:ext cx="131850" cy="248250"/>
            </a:xfrm>
            <a:custGeom>
              <a:avLst/>
              <a:gdLst/>
              <a:ahLst/>
              <a:cxnLst/>
              <a:rect l="l" t="t" r="r" b="b"/>
              <a:pathLst>
                <a:path w="5274" h="9930" fill="none" extrusionOk="0">
                  <a:moveTo>
                    <a:pt x="4038" y="1"/>
                  </a:moveTo>
                  <a:lnTo>
                    <a:pt x="4038" y="1"/>
                  </a:lnTo>
                  <a:lnTo>
                    <a:pt x="4038" y="1"/>
                  </a:lnTo>
                  <a:lnTo>
                    <a:pt x="4038" y="1"/>
                  </a:lnTo>
                  <a:lnTo>
                    <a:pt x="4038" y="1"/>
                  </a:lnTo>
                  <a:lnTo>
                    <a:pt x="3008" y="1"/>
                  </a:lnTo>
                  <a:lnTo>
                    <a:pt x="2060" y="42"/>
                  </a:lnTo>
                  <a:lnTo>
                    <a:pt x="0" y="9600"/>
                  </a:lnTo>
                  <a:lnTo>
                    <a:pt x="0" y="9600"/>
                  </a:lnTo>
                  <a:lnTo>
                    <a:pt x="2719" y="9929"/>
                  </a:lnTo>
                  <a:lnTo>
                    <a:pt x="5274" y="1"/>
                  </a:lnTo>
                  <a:lnTo>
                    <a:pt x="5274" y="1"/>
                  </a:lnTo>
                  <a:lnTo>
                    <a:pt x="4038" y="1"/>
                  </a:lnTo>
                  <a:lnTo>
                    <a:pt x="4038" y="1"/>
                  </a:lnTo>
                  <a:lnTo>
                    <a:pt x="40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47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CD3E62E-FEF9-4809-826C-715710680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52400"/>
            <a:ext cx="10353762" cy="1257300"/>
          </a:xfrm>
        </p:spPr>
        <p:txBody>
          <a:bodyPr/>
          <a:lstStyle/>
          <a:p>
            <a:r>
              <a:rPr lang="en-US" dirty="0">
                <a:latin typeface="Mark My Words" pitchFamily="50" charset="0"/>
              </a:rPr>
              <a:t>Making original Matcha green tea </a:t>
            </a:r>
            <a:endParaRPr lang="th-TH" dirty="0">
              <a:latin typeface="Mark My Words" pitchFamily="50" charset="0"/>
            </a:endParaRPr>
          </a:p>
        </p:txBody>
      </p:sp>
      <p:pic>
        <p:nvPicPr>
          <p:cNvPr id="215" name="รูปภาพ 214">
            <a:extLst>
              <a:ext uri="{FF2B5EF4-FFF2-40B4-BE49-F238E27FC236}">
                <a16:creationId xmlns:a16="http://schemas.microsoft.com/office/drawing/2014/main" id="{8BE3E76E-5F27-4FD2-9D86-E787C6835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69" y="1409700"/>
            <a:ext cx="8720461" cy="4599147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16" name="Google Shape;4081;p55">
            <a:extLst>
              <a:ext uri="{FF2B5EF4-FFF2-40B4-BE49-F238E27FC236}">
                <a16:creationId xmlns:a16="http://schemas.microsoft.com/office/drawing/2014/main" id="{EAD6B838-C094-42B9-A63D-973CA23A5C17}"/>
              </a:ext>
            </a:extLst>
          </p:cNvPr>
          <p:cNvGrpSpPr/>
          <p:nvPr/>
        </p:nvGrpSpPr>
        <p:grpSpPr>
          <a:xfrm flipH="1">
            <a:off x="10899413" y="5564315"/>
            <a:ext cx="1091350" cy="1199475"/>
            <a:chOff x="1933900" y="3065875"/>
            <a:chExt cx="1129500" cy="1199475"/>
          </a:xfrm>
          <a:solidFill>
            <a:schemeClr val="bg1"/>
          </a:solidFill>
        </p:grpSpPr>
        <p:sp>
          <p:nvSpPr>
            <p:cNvPr id="217" name="Google Shape;4082;p55">
              <a:extLst>
                <a:ext uri="{FF2B5EF4-FFF2-40B4-BE49-F238E27FC236}">
                  <a16:creationId xmlns:a16="http://schemas.microsoft.com/office/drawing/2014/main" id="{BC62698D-73A4-40B1-9577-AA2B7EF74DAC}"/>
                </a:ext>
              </a:extLst>
            </p:cNvPr>
            <p:cNvSpPr/>
            <p:nvPr/>
          </p:nvSpPr>
          <p:spPr>
            <a:xfrm>
              <a:off x="2439775" y="3573850"/>
              <a:ext cx="310775" cy="184575"/>
            </a:xfrm>
            <a:custGeom>
              <a:avLst/>
              <a:gdLst/>
              <a:ahLst/>
              <a:cxnLst/>
              <a:rect l="l" t="t" r="r" b="b"/>
              <a:pathLst>
                <a:path w="12431" h="7383" extrusionOk="0">
                  <a:moveTo>
                    <a:pt x="7552" y="1"/>
                  </a:moveTo>
                  <a:lnTo>
                    <a:pt x="6958" y="43"/>
                  </a:lnTo>
                  <a:lnTo>
                    <a:pt x="6321" y="86"/>
                  </a:lnTo>
                  <a:lnTo>
                    <a:pt x="5728" y="213"/>
                  </a:lnTo>
                  <a:lnTo>
                    <a:pt x="5091" y="298"/>
                  </a:lnTo>
                  <a:lnTo>
                    <a:pt x="3861" y="637"/>
                  </a:lnTo>
                  <a:lnTo>
                    <a:pt x="2673" y="1019"/>
                  </a:lnTo>
                  <a:lnTo>
                    <a:pt x="1570" y="1443"/>
                  </a:lnTo>
                  <a:lnTo>
                    <a:pt x="510" y="1868"/>
                  </a:lnTo>
                  <a:lnTo>
                    <a:pt x="425" y="1952"/>
                  </a:lnTo>
                  <a:lnTo>
                    <a:pt x="298" y="2037"/>
                  </a:lnTo>
                  <a:lnTo>
                    <a:pt x="170" y="2249"/>
                  </a:lnTo>
                  <a:lnTo>
                    <a:pt x="86" y="2292"/>
                  </a:lnTo>
                  <a:lnTo>
                    <a:pt x="1" y="2377"/>
                  </a:lnTo>
                  <a:lnTo>
                    <a:pt x="1" y="2504"/>
                  </a:lnTo>
                  <a:lnTo>
                    <a:pt x="43" y="2631"/>
                  </a:lnTo>
                  <a:lnTo>
                    <a:pt x="679" y="3437"/>
                  </a:lnTo>
                  <a:lnTo>
                    <a:pt x="1358" y="4201"/>
                  </a:lnTo>
                  <a:lnTo>
                    <a:pt x="2122" y="4922"/>
                  </a:lnTo>
                  <a:lnTo>
                    <a:pt x="2970" y="5601"/>
                  </a:lnTo>
                  <a:lnTo>
                    <a:pt x="3394" y="5898"/>
                  </a:lnTo>
                  <a:lnTo>
                    <a:pt x="3861" y="6194"/>
                  </a:lnTo>
                  <a:lnTo>
                    <a:pt x="4328" y="6449"/>
                  </a:lnTo>
                  <a:lnTo>
                    <a:pt x="4794" y="6661"/>
                  </a:lnTo>
                  <a:lnTo>
                    <a:pt x="5261" y="6873"/>
                  </a:lnTo>
                  <a:lnTo>
                    <a:pt x="5770" y="7043"/>
                  </a:lnTo>
                  <a:lnTo>
                    <a:pt x="6237" y="7170"/>
                  </a:lnTo>
                  <a:lnTo>
                    <a:pt x="6746" y="7297"/>
                  </a:lnTo>
                  <a:lnTo>
                    <a:pt x="7170" y="7340"/>
                  </a:lnTo>
                  <a:lnTo>
                    <a:pt x="7552" y="7382"/>
                  </a:lnTo>
                  <a:lnTo>
                    <a:pt x="7976" y="7382"/>
                  </a:lnTo>
                  <a:lnTo>
                    <a:pt x="8400" y="7340"/>
                  </a:lnTo>
                  <a:lnTo>
                    <a:pt x="8782" y="7297"/>
                  </a:lnTo>
                  <a:lnTo>
                    <a:pt x="9206" y="7213"/>
                  </a:lnTo>
                  <a:lnTo>
                    <a:pt x="9588" y="7085"/>
                  </a:lnTo>
                  <a:lnTo>
                    <a:pt x="9970" y="6958"/>
                  </a:lnTo>
                  <a:lnTo>
                    <a:pt x="10309" y="6788"/>
                  </a:lnTo>
                  <a:lnTo>
                    <a:pt x="10691" y="6576"/>
                  </a:lnTo>
                  <a:lnTo>
                    <a:pt x="10988" y="6364"/>
                  </a:lnTo>
                  <a:lnTo>
                    <a:pt x="11285" y="6067"/>
                  </a:lnTo>
                  <a:lnTo>
                    <a:pt x="11582" y="5770"/>
                  </a:lnTo>
                  <a:lnTo>
                    <a:pt x="11794" y="5473"/>
                  </a:lnTo>
                  <a:lnTo>
                    <a:pt x="12006" y="5092"/>
                  </a:lnTo>
                  <a:lnTo>
                    <a:pt x="12176" y="4710"/>
                  </a:lnTo>
                  <a:lnTo>
                    <a:pt x="12303" y="4328"/>
                  </a:lnTo>
                  <a:lnTo>
                    <a:pt x="12388" y="3989"/>
                  </a:lnTo>
                  <a:lnTo>
                    <a:pt x="12430" y="3607"/>
                  </a:lnTo>
                  <a:lnTo>
                    <a:pt x="12430" y="3267"/>
                  </a:lnTo>
                  <a:lnTo>
                    <a:pt x="12388" y="2928"/>
                  </a:lnTo>
                  <a:lnTo>
                    <a:pt x="12303" y="2589"/>
                  </a:lnTo>
                  <a:lnTo>
                    <a:pt x="12176" y="2249"/>
                  </a:lnTo>
                  <a:lnTo>
                    <a:pt x="12048" y="1952"/>
                  </a:lnTo>
                  <a:lnTo>
                    <a:pt x="11879" y="1655"/>
                  </a:lnTo>
                  <a:lnTo>
                    <a:pt x="11667" y="1358"/>
                  </a:lnTo>
                  <a:lnTo>
                    <a:pt x="11454" y="1104"/>
                  </a:lnTo>
                  <a:lnTo>
                    <a:pt x="11157" y="892"/>
                  </a:lnTo>
                  <a:lnTo>
                    <a:pt x="10903" y="680"/>
                  </a:lnTo>
                  <a:lnTo>
                    <a:pt x="10564" y="510"/>
                  </a:lnTo>
                  <a:lnTo>
                    <a:pt x="10224" y="340"/>
                  </a:lnTo>
                  <a:lnTo>
                    <a:pt x="9885" y="213"/>
                  </a:lnTo>
                  <a:lnTo>
                    <a:pt x="9333" y="128"/>
                  </a:lnTo>
                  <a:lnTo>
                    <a:pt x="8739" y="43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083;p55">
              <a:extLst>
                <a:ext uri="{FF2B5EF4-FFF2-40B4-BE49-F238E27FC236}">
                  <a16:creationId xmlns:a16="http://schemas.microsoft.com/office/drawing/2014/main" id="{FEA47D52-CC2F-44ED-856F-7BB9281C40DC}"/>
                </a:ext>
              </a:extLst>
            </p:cNvPr>
            <p:cNvSpPr/>
            <p:nvPr/>
          </p:nvSpPr>
          <p:spPr>
            <a:xfrm>
              <a:off x="2439775" y="3573850"/>
              <a:ext cx="310775" cy="157000"/>
            </a:xfrm>
            <a:custGeom>
              <a:avLst/>
              <a:gdLst/>
              <a:ahLst/>
              <a:cxnLst/>
              <a:rect l="l" t="t" r="r" b="b"/>
              <a:pathLst>
                <a:path w="12431" h="6280" extrusionOk="0">
                  <a:moveTo>
                    <a:pt x="7552" y="1"/>
                  </a:moveTo>
                  <a:lnTo>
                    <a:pt x="6958" y="43"/>
                  </a:lnTo>
                  <a:lnTo>
                    <a:pt x="6321" y="86"/>
                  </a:lnTo>
                  <a:lnTo>
                    <a:pt x="5728" y="213"/>
                  </a:lnTo>
                  <a:lnTo>
                    <a:pt x="5091" y="298"/>
                  </a:lnTo>
                  <a:lnTo>
                    <a:pt x="3861" y="637"/>
                  </a:lnTo>
                  <a:lnTo>
                    <a:pt x="2673" y="1019"/>
                  </a:lnTo>
                  <a:lnTo>
                    <a:pt x="1570" y="1443"/>
                  </a:lnTo>
                  <a:lnTo>
                    <a:pt x="510" y="1868"/>
                  </a:lnTo>
                  <a:lnTo>
                    <a:pt x="425" y="1952"/>
                  </a:lnTo>
                  <a:lnTo>
                    <a:pt x="298" y="2037"/>
                  </a:lnTo>
                  <a:lnTo>
                    <a:pt x="170" y="2249"/>
                  </a:lnTo>
                  <a:lnTo>
                    <a:pt x="86" y="2292"/>
                  </a:lnTo>
                  <a:lnTo>
                    <a:pt x="1" y="2377"/>
                  </a:lnTo>
                  <a:lnTo>
                    <a:pt x="1" y="2504"/>
                  </a:lnTo>
                  <a:lnTo>
                    <a:pt x="43" y="2631"/>
                  </a:lnTo>
                  <a:lnTo>
                    <a:pt x="255" y="2928"/>
                  </a:lnTo>
                  <a:lnTo>
                    <a:pt x="807" y="2674"/>
                  </a:lnTo>
                  <a:lnTo>
                    <a:pt x="1358" y="2461"/>
                  </a:lnTo>
                  <a:lnTo>
                    <a:pt x="1910" y="2249"/>
                  </a:lnTo>
                  <a:lnTo>
                    <a:pt x="2504" y="2037"/>
                  </a:lnTo>
                  <a:lnTo>
                    <a:pt x="3055" y="1910"/>
                  </a:lnTo>
                  <a:lnTo>
                    <a:pt x="3649" y="1783"/>
                  </a:lnTo>
                  <a:lnTo>
                    <a:pt x="4285" y="1655"/>
                  </a:lnTo>
                  <a:lnTo>
                    <a:pt x="4879" y="1613"/>
                  </a:lnTo>
                  <a:lnTo>
                    <a:pt x="5473" y="1571"/>
                  </a:lnTo>
                  <a:lnTo>
                    <a:pt x="6067" y="1613"/>
                  </a:lnTo>
                  <a:lnTo>
                    <a:pt x="6661" y="1655"/>
                  </a:lnTo>
                  <a:lnTo>
                    <a:pt x="7255" y="1783"/>
                  </a:lnTo>
                  <a:lnTo>
                    <a:pt x="7806" y="1910"/>
                  </a:lnTo>
                  <a:lnTo>
                    <a:pt x="8358" y="2122"/>
                  </a:lnTo>
                  <a:lnTo>
                    <a:pt x="8867" y="2377"/>
                  </a:lnTo>
                  <a:lnTo>
                    <a:pt x="9376" y="2674"/>
                  </a:lnTo>
                  <a:lnTo>
                    <a:pt x="9842" y="3055"/>
                  </a:lnTo>
                  <a:lnTo>
                    <a:pt x="10182" y="3437"/>
                  </a:lnTo>
                  <a:lnTo>
                    <a:pt x="10479" y="3861"/>
                  </a:lnTo>
                  <a:lnTo>
                    <a:pt x="10691" y="4286"/>
                  </a:lnTo>
                  <a:lnTo>
                    <a:pt x="10861" y="4752"/>
                  </a:lnTo>
                  <a:lnTo>
                    <a:pt x="10945" y="5261"/>
                  </a:lnTo>
                  <a:lnTo>
                    <a:pt x="11030" y="5770"/>
                  </a:lnTo>
                  <a:lnTo>
                    <a:pt x="11073" y="6279"/>
                  </a:lnTo>
                  <a:lnTo>
                    <a:pt x="11412" y="5982"/>
                  </a:lnTo>
                  <a:lnTo>
                    <a:pt x="11709" y="5601"/>
                  </a:lnTo>
                  <a:lnTo>
                    <a:pt x="11963" y="5176"/>
                  </a:lnTo>
                  <a:lnTo>
                    <a:pt x="12176" y="4710"/>
                  </a:lnTo>
                  <a:lnTo>
                    <a:pt x="12303" y="4328"/>
                  </a:lnTo>
                  <a:lnTo>
                    <a:pt x="12388" y="3989"/>
                  </a:lnTo>
                  <a:lnTo>
                    <a:pt x="12430" y="3607"/>
                  </a:lnTo>
                  <a:lnTo>
                    <a:pt x="12430" y="3267"/>
                  </a:lnTo>
                  <a:lnTo>
                    <a:pt x="12388" y="2928"/>
                  </a:lnTo>
                  <a:lnTo>
                    <a:pt x="12303" y="2589"/>
                  </a:lnTo>
                  <a:lnTo>
                    <a:pt x="12176" y="2249"/>
                  </a:lnTo>
                  <a:lnTo>
                    <a:pt x="12048" y="1952"/>
                  </a:lnTo>
                  <a:lnTo>
                    <a:pt x="11879" y="1655"/>
                  </a:lnTo>
                  <a:lnTo>
                    <a:pt x="11667" y="1358"/>
                  </a:lnTo>
                  <a:lnTo>
                    <a:pt x="11454" y="1104"/>
                  </a:lnTo>
                  <a:lnTo>
                    <a:pt x="11157" y="892"/>
                  </a:lnTo>
                  <a:lnTo>
                    <a:pt x="10903" y="680"/>
                  </a:lnTo>
                  <a:lnTo>
                    <a:pt x="10564" y="510"/>
                  </a:lnTo>
                  <a:lnTo>
                    <a:pt x="10224" y="340"/>
                  </a:lnTo>
                  <a:lnTo>
                    <a:pt x="9885" y="213"/>
                  </a:lnTo>
                  <a:lnTo>
                    <a:pt x="9333" y="128"/>
                  </a:lnTo>
                  <a:lnTo>
                    <a:pt x="8739" y="43"/>
                  </a:lnTo>
                  <a:lnTo>
                    <a:pt x="8146" y="1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084;p55">
              <a:extLst>
                <a:ext uri="{FF2B5EF4-FFF2-40B4-BE49-F238E27FC236}">
                  <a16:creationId xmlns:a16="http://schemas.microsoft.com/office/drawing/2014/main" id="{7A0B91B1-D68D-4D08-B330-DFB89C4423F2}"/>
                </a:ext>
              </a:extLst>
            </p:cNvPr>
            <p:cNvSpPr/>
            <p:nvPr/>
          </p:nvSpPr>
          <p:spPr>
            <a:xfrm>
              <a:off x="2464175" y="3580225"/>
              <a:ext cx="271525" cy="113500"/>
            </a:xfrm>
            <a:custGeom>
              <a:avLst/>
              <a:gdLst/>
              <a:ahLst/>
              <a:cxnLst/>
              <a:rect l="l" t="t" r="r" b="b"/>
              <a:pathLst>
                <a:path w="10861" h="4540" extrusionOk="0">
                  <a:moveTo>
                    <a:pt x="7212" y="1"/>
                  </a:moveTo>
                  <a:lnTo>
                    <a:pt x="7127" y="43"/>
                  </a:lnTo>
                  <a:lnTo>
                    <a:pt x="7042" y="85"/>
                  </a:lnTo>
                  <a:lnTo>
                    <a:pt x="6957" y="170"/>
                  </a:lnTo>
                  <a:lnTo>
                    <a:pt x="6915" y="255"/>
                  </a:lnTo>
                  <a:lnTo>
                    <a:pt x="6915" y="382"/>
                  </a:lnTo>
                  <a:lnTo>
                    <a:pt x="6957" y="467"/>
                  </a:lnTo>
                  <a:lnTo>
                    <a:pt x="7424" y="1146"/>
                  </a:lnTo>
                  <a:lnTo>
                    <a:pt x="7976" y="1782"/>
                  </a:lnTo>
                  <a:lnTo>
                    <a:pt x="7170" y="1655"/>
                  </a:lnTo>
                  <a:lnTo>
                    <a:pt x="6279" y="1528"/>
                  </a:lnTo>
                  <a:lnTo>
                    <a:pt x="5430" y="1443"/>
                  </a:lnTo>
                  <a:lnTo>
                    <a:pt x="4582" y="1400"/>
                  </a:lnTo>
                  <a:lnTo>
                    <a:pt x="3776" y="213"/>
                  </a:lnTo>
                  <a:lnTo>
                    <a:pt x="3733" y="128"/>
                  </a:lnTo>
                  <a:lnTo>
                    <a:pt x="3521" y="128"/>
                  </a:lnTo>
                  <a:lnTo>
                    <a:pt x="3479" y="213"/>
                  </a:lnTo>
                  <a:lnTo>
                    <a:pt x="3436" y="255"/>
                  </a:lnTo>
                  <a:lnTo>
                    <a:pt x="3436" y="340"/>
                  </a:lnTo>
                  <a:lnTo>
                    <a:pt x="3436" y="425"/>
                  </a:lnTo>
                  <a:lnTo>
                    <a:pt x="4115" y="1400"/>
                  </a:lnTo>
                  <a:lnTo>
                    <a:pt x="3097" y="1400"/>
                  </a:lnTo>
                  <a:lnTo>
                    <a:pt x="2079" y="1485"/>
                  </a:lnTo>
                  <a:lnTo>
                    <a:pt x="1103" y="1655"/>
                  </a:lnTo>
                  <a:lnTo>
                    <a:pt x="128" y="1867"/>
                  </a:lnTo>
                  <a:lnTo>
                    <a:pt x="43" y="1867"/>
                  </a:lnTo>
                  <a:lnTo>
                    <a:pt x="0" y="1909"/>
                  </a:lnTo>
                  <a:lnTo>
                    <a:pt x="0" y="2037"/>
                  </a:lnTo>
                  <a:lnTo>
                    <a:pt x="43" y="2164"/>
                  </a:lnTo>
                  <a:lnTo>
                    <a:pt x="128" y="2206"/>
                  </a:lnTo>
                  <a:lnTo>
                    <a:pt x="170" y="2206"/>
                  </a:lnTo>
                  <a:lnTo>
                    <a:pt x="2249" y="2164"/>
                  </a:lnTo>
                  <a:lnTo>
                    <a:pt x="4285" y="2206"/>
                  </a:lnTo>
                  <a:lnTo>
                    <a:pt x="3649" y="2461"/>
                  </a:lnTo>
                  <a:lnTo>
                    <a:pt x="2970" y="2800"/>
                  </a:lnTo>
                  <a:lnTo>
                    <a:pt x="2376" y="3182"/>
                  </a:lnTo>
                  <a:lnTo>
                    <a:pt x="1782" y="3606"/>
                  </a:lnTo>
                  <a:lnTo>
                    <a:pt x="1740" y="3691"/>
                  </a:lnTo>
                  <a:lnTo>
                    <a:pt x="1740" y="3776"/>
                  </a:lnTo>
                  <a:lnTo>
                    <a:pt x="1824" y="3861"/>
                  </a:lnTo>
                  <a:lnTo>
                    <a:pt x="1909" y="3818"/>
                  </a:lnTo>
                  <a:lnTo>
                    <a:pt x="2630" y="3394"/>
                  </a:lnTo>
                  <a:lnTo>
                    <a:pt x="3394" y="3012"/>
                  </a:lnTo>
                  <a:lnTo>
                    <a:pt x="4158" y="2673"/>
                  </a:lnTo>
                  <a:lnTo>
                    <a:pt x="4921" y="2376"/>
                  </a:lnTo>
                  <a:lnTo>
                    <a:pt x="5006" y="2291"/>
                  </a:lnTo>
                  <a:lnTo>
                    <a:pt x="5048" y="2249"/>
                  </a:lnTo>
                  <a:lnTo>
                    <a:pt x="6364" y="2334"/>
                  </a:lnTo>
                  <a:lnTo>
                    <a:pt x="7679" y="2461"/>
                  </a:lnTo>
                  <a:lnTo>
                    <a:pt x="7042" y="2928"/>
                  </a:lnTo>
                  <a:lnTo>
                    <a:pt x="6406" y="3394"/>
                  </a:lnTo>
                  <a:lnTo>
                    <a:pt x="5812" y="3903"/>
                  </a:lnTo>
                  <a:lnTo>
                    <a:pt x="5218" y="4455"/>
                  </a:lnTo>
                  <a:lnTo>
                    <a:pt x="5218" y="4497"/>
                  </a:lnTo>
                  <a:lnTo>
                    <a:pt x="5261" y="4540"/>
                  </a:lnTo>
                  <a:lnTo>
                    <a:pt x="6024" y="3946"/>
                  </a:lnTo>
                  <a:lnTo>
                    <a:pt x="6788" y="3437"/>
                  </a:lnTo>
                  <a:lnTo>
                    <a:pt x="7636" y="2970"/>
                  </a:lnTo>
                  <a:lnTo>
                    <a:pt x="8485" y="2588"/>
                  </a:lnTo>
                  <a:lnTo>
                    <a:pt x="9503" y="2758"/>
                  </a:lnTo>
                  <a:lnTo>
                    <a:pt x="10563" y="2970"/>
                  </a:lnTo>
                  <a:lnTo>
                    <a:pt x="10648" y="2970"/>
                  </a:lnTo>
                  <a:lnTo>
                    <a:pt x="10733" y="2928"/>
                  </a:lnTo>
                  <a:lnTo>
                    <a:pt x="10818" y="2885"/>
                  </a:lnTo>
                  <a:lnTo>
                    <a:pt x="10860" y="2800"/>
                  </a:lnTo>
                  <a:lnTo>
                    <a:pt x="10860" y="2673"/>
                  </a:lnTo>
                  <a:lnTo>
                    <a:pt x="10818" y="2588"/>
                  </a:lnTo>
                  <a:lnTo>
                    <a:pt x="10775" y="2503"/>
                  </a:lnTo>
                  <a:lnTo>
                    <a:pt x="10648" y="2461"/>
                  </a:lnTo>
                  <a:lnTo>
                    <a:pt x="9842" y="2206"/>
                  </a:lnTo>
                  <a:lnTo>
                    <a:pt x="8951" y="1994"/>
                  </a:lnTo>
                  <a:lnTo>
                    <a:pt x="8230" y="1019"/>
                  </a:lnTo>
                  <a:lnTo>
                    <a:pt x="7848" y="510"/>
                  </a:lnTo>
                  <a:lnTo>
                    <a:pt x="7424" y="85"/>
                  </a:lnTo>
                  <a:lnTo>
                    <a:pt x="7339" y="43"/>
                  </a:lnTo>
                  <a:lnTo>
                    <a:pt x="7212" y="1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085;p55">
              <a:extLst>
                <a:ext uri="{FF2B5EF4-FFF2-40B4-BE49-F238E27FC236}">
                  <a16:creationId xmlns:a16="http://schemas.microsoft.com/office/drawing/2014/main" id="{315106B7-A063-4835-82D5-113CEFDC552C}"/>
                </a:ext>
              </a:extLst>
            </p:cNvPr>
            <p:cNvSpPr/>
            <p:nvPr/>
          </p:nvSpPr>
          <p:spPr>
            <a:xfrm>
              <a:off x="1933900" y="3065875"/>
              <a:ext cx="1129500" cy="1199475"/>
            </a:xfrm>
            <a:custGeom>
              <a:avLst/>
              <a:gdLst/>
              <a:ahLst/>
              <a:cxnLst/>
              <a:rect l="l" t="t" r="r" b="b"/>
              <a:pathLst>
                <a:path w="45180" h="47979" extrusionOk="0">
                  <a:moveTo>
                    <a:pt x="21127" y="891"/>
                  </a:moveTo>
                  <a:lnTo>
                    <a:pt x="21466" y="934"/>
                  </a:lnTo>
                  <a:lnTo>
                    <a:pt x="21805" y="1018"/>
                  </a:lnTo>
                  <a:lnTo>
                    <a:pt x="22145" y="1146"/>
                  </a:lnTo>
                  <a:lnTo>
                    <a:pt x="22442" y="1358"/>
                  </a:lnTo>
                  <a:lnTo>
                    <a:pt x="22781" y="1655"/>
                  </a:lnTo>
                  <a:lnTo>
                    <a:pt x="23035" y="1994"/>
                  </a:lnTo>
                  <a:lnTo>
                    <a:pt x="23332" y="2418"/>
                  </a:lnTo>
                  <a:lnTo>
                    <a:pt x="23545" y="2842"/>
                  </a:lnTo>
                  <a:lnTo>
                    <a:pt x="23672" y="3224"/>
                  </a:lnTo>
                  <a:lnTo>
                    <a:pt x="23799" y="3564"/>
                  </a:lnTo>
                  <a:lnTo>
                    <a:pt x="23841" y="3903"/>
                  </a:lnTo>
                  <a:lnTo>
                    <a:pt x="23841" y="4242"/>
                  </a:lnTo>
                  <a:lnTo>
                    <a:pt x="23841" y="4539"/>
                  </a:lnTo>
                  <a:lnTo>
                    <a:pt x="23757" y="4794"/>
                  </a:lnTo>
                  <a:lnTo>
                    <a:pt x="23672" y="5048"/>
                  </a:lnTo>
                  <a:lnTo>
                    <a:pt x="23502" y="5303"/>
                  </a:lnTo>
                  <a:lnTo>
                    <a:pt x="23375" y="5557"/>
                  </a:lnTo>
                  <a:lnTo>
                    <a:pt x="22993" y="5982"/>
                  </a:lnTo>
                  <a:lnTo>
                    <a:pt x="22526" y="6406"/>
                  </a:lnTo>
                  <a:lnTo>
                    <a:pt x="22060" y="6788"/>
                  </a:lnTo>
                  <a:lnTo>
                    <a:pt x="20745" y="7848"/>
                  </a:lnTo>
                  <a:lnTo>
                    <a:pt x="19387" y="8909"/>
                  </a:lnTo>
                  <a:lnTo>
                    <a:pt x="16715" y="10987"/>
                  </a:lnTo>
                  <a:lnTo>
                    <a:pt x="12091" y="14636"/>
                  </a:lnTo>
                  <a:lnTo>
                    <a:pt x="10691" y="15781"/>
                  </a:lnTo>
                  <a:lnTo>
                    <a:pt x="9249" y="16926"/>
                  </a:lnTo>
                  <a:lnTo>
                    <a:pt x="8485" y="17478"/>
                  </a:lnTo>
                  <a:lnTo>
                    <a:pt x="7721" y="17987"/>
                  </a:lnTo>
                  <a:lnTo>
                    <a:pt x="6958" y="18453"/>
                  </a:lnTo>
                  <a:lnTo>
                    <a:pt x="6109" y="18835"/>
                  </a:lnTo>
                  <a:lnTo>
                    <a:pt x="6025" y="18920"/>
                  </a:lnTo>
                  <a:lnTo>
                    <a:pt x="5982" y="19005"/>
                  </a:lnTo>
                  <a:lnTo>
                    <a:pt x="5431" y="18369"/>
                  </a:lnTo>
                  <a:lnTo>
                    <a:pt x="4837" y="17817"/>
                  </a:lnTo>
                  <a:lnTo>
                    <a:pt x="4200" y="17351"/>
                  </a:lnTo>
                  <a:lnTo>
                    <a:pt x="3564" y="16884"/>
                  </a:lnTo>
                  <a:lnTo>
                    <a:pt x="2843" y="16545"/>
                  </a:lnTo>
                  <a:lnTo>
                    <a:pt x="2122" y="16205"/>
                  </a:lnTo>
                  <a:lnTo>
                    <a:pt x="1358" y="15951"/>
                  </a:lnTo>
                  <a:lnTo>
                    <a:pt x="552" y="15781"/>
                  </a:lnTo>
                  <a:lnTo>
                    <a:pt x="510" y="15739"/>
                  </a:lnTo>
                  <a:lnTo>
                    <a:pt x="552" y="15696"/>
                  </a:lnTo>
                  <a:lnTo>
                    <a:pt x="552" y="15654"/>
                  </a:lnTo>
                  <a:lnTo>
                    <a:pt x="552" y="15526"/>
                  </a:lnTo>
                  <a:lnTo>
                    <a:pt x="595" y="15399"/>
                  </a:lnTo>
                  <a:lnTo>
                    <a:pt x="679" y="15187"/>
                  </a:lnTo>
                  <a:lnTo>
                    <a:pt x="892" y="14975"/>
                  </a:lnTo>
                  <a:lnTo>
                    <a:pt x="1146" y="14763"/>
                  </a:lnTo>
                  <a:lnTo>
                    <a:pt x="1485" y="14508"/>
                  </a:lnTo>
                  <a:lnTo>
                    <a:pt x="1867" y="14296"/>
                  </a:lnTo>
                  <a:lnTo>
                    <a:pt x="2716" y="13872"/>
                  </a:lnTo>
                  <a:lnTo>
                    <a:pt x="3607" y="13490"/>
                  </a:lnTo>
                  <a:lnTo>
                    <a:pt x="4455" y="13151"/>
                  </a:lnTo>
                  <a:lnTo>
                    <a:pt x="5219" y="12854"/>
                  </a:lnTo>
                  <a:lnTo>
                    <a:pt x="5728" y="12642"/>
                  </a:lnTo>
                  <a:lnTo>
                    <a:pt x="6958" y="12005"/>
                  </a:lnTo>
                  <a:lnTo>
                    <a:pt x="8188" y="11327"/>
                  </a:lnTo>
                  <a:lnTo>
                    <a:pt x="9418" y="10648"/>
                  </a:lnTo>
                  <a:lnTo>
                    <a:pt x="10564" y="9884"/>
                  </a:lnTo>
                  <a:lnTo>
                    <a:pt x="11709" y="9078"/>
                  </a:lnTo>
                  <a:lnTo>
                    <a:pt x="12812" y="8230"/>
                  </a:lnTo>
                  <a:lnTo>
                    <a:pt x="13872" y="7339"/>
                  </a:lnTo>
                  <a:lnTo>
                    <a:pt x="14848" y="6363"/>
                  </a:lnTo>
                  <a:lnTo>
                    <a:pt x="15315" y="5854"/>
                  </a:lnTo>
                  <a:lnTo>
                    <a:pt x="15739" y="5345"/>
                  </a:lnTo>
                  <a:lnTo>
                    <a:pt x="16545" y="4327"/>
                  </a:lnTo>
                  <a:lnTo>
                    <a:pt x="17351" y="3309"/>
                  </a:lnTo>
                  <a:lnTo>
                    <a:pt x="17775" y="2800"/>
                  </a:lnTo>
                  <a:lnTo>
                    <a:pt x="18242" y="2333"/>
                  </a:lnTo>
                  <a:lnTo>
                    <a:pt x="18793" y="1824"/>
                  </a:lnTo>
                  <a:lnTo>
                    <a:pt x="19090" y="1570"/>
                  </a:lnTo>
                  <a:lnTo>
                    <a:pt x="19430" y="1400"/>
                  </a:lnTo>
                  <a:lnTo>
                    <a:pt x="19727" y="1188"/>
                  </a:lnTo>
                  <a:lnTo>
                    <a:pt x="20066" y="1061"/>
                  </a:lnTo>
                  <a:lnTo>
                    <a:pt x="20448" y="976"/>
                  </a:lnTo>
                  <a:lnTo>
                    <a:pt x="20787" y="891"/>
                  </a:lnTo>
                  <a:close/>
                  <a:moveTo>
                    <a:pt x="23460" y="6279"/>
                  </a:moveTo>
                  <a:lnTo>
                    <a:pt x="23502" y="6363"/>
                  </a:lnTo>
                  <a:lnTo>
                    <a:pt x="23587" y="6406"/>
                  </a:lnTo>
                  <a:lnTo>
                    <a:pt x="24393" y="6745"/>
                  </a:lnTo>
                  <a:lnTo>
                    <a:pt x="25199" y="7127"/>
                  </a:lnTo>
                  <a:lnTo>
                    <a:pt x="25963" y="7551"/>
                  </a:lnTo>
                  <a:lnTo>
                    <a:pt x="26684" y="7975"/>
                  </a:lnTo>
                  <a:lnTo>
                    <a:pt x="27362" y="8442"/>
                  </a:lnTo>
                  <a:lnTo>
                    <a:pt x="28041" y="8951"/>
                  </a:lnTo>
                  <a:lnTo>
                    <a:pt x="28678" y="9460"/>
                  </a:lnTo>
                  <a:lnTo>
                    <a:pt x="29314" y="10012"/>
                  </a:lnTo>
                  <a:lnTo>
                    <a:pt x="29908" y="10606"/>
                  </a:lnTo>
                  <a:lnTo>
                    <a:pt x="30502" y="11199"/>
                  </a:lnTo>
                  <a:lnTo>
                    <a:pt x="31605" y="12430"/>
                  </a:lnTo>
                  <a:lnTo>
                    <a:pt x="32708" y="13787"/>
                  </a:lnTo>
                  <a:lnTo>
                    <a:pt x="33768" y="15187"/>
                  </a:lnTo>
                  <a:lnTo>
                    <a:pt x="41319" y="25580"/>
                  </a:lnTo>
                  <a:lnTo>
                    <a:pt x="43355" y="28380"/>
                  </a:lnTo>
                  <a:lnTo>
                    <a:pt x="43695" y="28847"/>
                  </a:lnTo>
                  <a:lnTo>
                    <a:pt x="43949" y="29271"/>
                  </a:lnTo>
                  <a:lnTo>
                    <a:pt x="44161" y="29695"/>
                  </a:lnTo>
                  <a:lnTo>
                    <a:pt x="44289" y="30077"/>
                  </a:lnTo>
                  <a:lnTo>
                    <a:pt x="44289" y="30289"/>
                  </a:lnTo>
                  <a:lnTo>
                    <a:pt x="44289" y="30501"/>
                  </a:lnTo>
                  <a:lnTo>
                    <a:pt x="44246" y="30713"/>
                  </a:lnTo>
                  <a:lnTo>
                    <a:pt x="44204" y="30925"/>
                  </a:lnTo>
                  <a:lnTo>
                    <a:pt x="44119" y="31137"/>
                  </a:lnTo>
                  <a:lnTo>
                    <a:pt x="43949" y="31349"/>
                  </a:lnTo>
                  <a:lnTo>
                    <a:pt x="43610" y="31859"/>
                  </a:lnTo>
                  <a:lnTo>
                    <a:pt x="43101" y="32410"/>
                  </a:lnTo>
                  <a:lnTo>
                    <a:pt x="42592" y="32919"/>
                  </a:lnTo>
                  <a:lnTo>
                    <a:pt x="41489" y="33895"/>
                  </a:lnTo>
                  <a:lnTo>
                    <a:pt x="40343" y="34828"/>
                  </a:lnTo>
                  <a:lnTo>
                    <a:pt x="39198" y="35719"/>
                  </a:lnTo>
                  <a:lnTo>
                    <a:pt x="36525" y="37925"/>
                  </a:lnTo>
                  <a:lnTo>
                    <a:pt x="33810" y="40088"/>
                  </a:lnTo>
                  <a:lnTo>
                    <a:pt x="31053" y="42167"/>
                  </a:lnTo>
                  <a:lnTo>
                    <a:pt x="28253" y="44246"/>
                  </a:lnTo>
                  <a:lnTo>
                    <a:pt x="28211" y="44161"/>
                  </a:lnTo>
                  <a:lnTo>
                    <a:pt x="28126" y="44118"/>
                  </a:lnTo>
                  <a:lnTo>
                    <a:pt x="20448" y="33598"/>
                  </a:lnTo>
                  <a:lnTo>
                    <a:pt x="18793" y="31307"/>
                  </a:lnTo>
                  <a:lnTo>
                    <a:pt x="17139" y="29016"/>
                  </a:lnTo>
                  <a:lnTo>
                    <a:pt x="16248" y="27913"/>
                  </a:lnTo>
                  <a:lnTo>
                    <a:pt x="15357" y="26810"/>
                  </a:lnTo>
                  <a:lnTo>
                    <a:pt x="14466" y="25707"/>
                  </a:lnTo>
                  <a:lnTo>
                    <a:pt x="13491" y="24689"/>
                  </a:lnTo>
                  <a:lnTo>
                    <a:pt x="12557" y="23841"/>
                  </a:lnTo>
                  <a:lnTo>
                    <a:pt x="11582" y="23035"/>
                  </a:lnTo>
                  <a:lnTo>
                    <a:pt x="10564" y="22314"/>
                  </a:lnTo>
                  <a:lnTo>
                    <a:pt x="9545" y="21677"/>
                  </a:lnTo>
                  <a:lnTo>
                    <a:pt x="8485" y="21041"/>
                  </a:lnTo>
                  <a:lnTo>
                    <a:pt x="7382" y="20447"/>
                  </a:lnTo>
                  <a:lnTo>
                    <a:pt x="5134" y="19259"/>
                  </a:lnTo>
                  <a:lnTo>
                    <a:pt x="4243" y="18793"/>
                  </a:lnTo>
                  <a:lnTo>
                    <a:pt x="3394" y="18284"/>
                  </a:lnTo>
                  <a:lnTo>
                    <a:pt x="2885" y="17987"/>
                  </a:lnTo>
                  <a:lnTo>
                    <a:pt x="1994" y="17393"/>
                  </a:lnTo>
                  <a:lnTo>
                    <a:pt x="1570" y="17096"/>
                  </a:lnTo>
                  <a:lnTo>
                    <a:pt x="1188" y="16799"/>
                  </a:lnTo>
                  <a:lnTo>
                    <a:pt x="934" y="16502"/>
                  </a:lnTo>
                  <a:lnTo>
                    <a:pt x="849" y="16375"/>
                  </a:lnTo>
                  <a:lnTo>
                    <a:pt x="807" y="16248"/>
                  </a:lnTo>
                  <a:lnTo>
                    <a:pt x="1146" y="16417"/>
                  </a:lnTo>
                  <a:lnTo>
                    <a:pt x="1910" y="16672"/>
                  </a:lnTo>
                  <a:lnTo>
                    <a:pt x="2758" y="16969"/>
                  </a:lnTo>
                  <a:lnTo>
                    <a:pt x="3267" y="17181"/>
                  </a:lnTo>
                  <a:lnTo>
                    <a:pt x="3946" y="17647"/>
                  </a:lnTo>
                  <a:lnTo>
                    <a:pt x="4625" y="18114"/>
                  </a:lnTo>
                  <a:lnTo>
                    <a:pt x="5219" y="18666"/>
                  </a:lnTo>
                  <a:lnTo>
                    <a:pt x="5812" y="19217"/>
                  </a:lnTo>
                  <a:lnTo>
                    <a:pt x="5897" y="19259"/>
                  </a:lnTo>
                  <a:lnTo>
                    <a:pt x="5982" y="19217"/>
                  </a:lnTo>
                  <a:lnTo>
                    <a:pt x="6025" y="19259"/>
                  </a:lnTo>
                  <a:lnTo>
                    <a:pt x="6109" y="19344"/>
                  </a:lnTo>
                  <a:lnTo>
                    <a:pt x="6279" y="19344"/>
                  </a:lnTo>
                  <a:lnTo>
                    <a:pt x="6788" y="19090"/>
                  </a:lnTo>
                  <a:lnTo>
                    <a:pt x="7297" y="18835"/>
                  </a:lnTo>
                  <a:lnTo>
                    <a:pt x="8273" y="18284"/>
                  </a:lnTo>
                  <a:lnTo>
                    <a:pt x="9249" y="17647"/>
                  </a:lnTo>
                  <a:lnTo>
                    <a:pt x="10139" y="16969"/>
                  </a:lnTo>
                  <a:lnTo>
                    <a:pt x="11073" y="16248"/>
                  </a:lnTo>
                  <a:lnTo>
                    <a:pt x="11964" y="15526"/>
                  </a:lnTo>
                  <a:lnTo>
                    <a:pt x="13703" y="14084"/>
                  </a:lnTo>
                  <a:lnTo>
                    <a:pt x="20999" y="8315"/>
                  </a:lnTo>
                  <a:lnTo>
                    <a:pt x="22229" y="7382"/>
                  </a:lnTo>
                  <a:lnTo>
                    <a:pt x="22866" y="6872"/>
                  </a:lnTo>
                  <a:lnTo>
                    <a:pt x="23460" y="6279"/>
                  </a:lnTo>
                  <a:close/>
                  <a:moveTo>
                    <a:pt x="764" y="16757"/>
                  </a:moveTo>
                  <a:lnTo>
                    <a:pt x="1443" y="17351"/>
                  </a:lnTo>
                  <a:lnTo>
                    <a:pt x="2122" y="17902"/>
                  </a:lnTo>
                  <a:lnTo>
                    <a:pt x="2885" y="18369"/>
                  </a:lnTo>
                  <a:lnTo>
                    <a:pt x="3607" y="18878"/>
                  </a:lnTo>
                  <a:lnTo>
                    <a:pt x="4370" y="19302"/>
                  </a:lnTo>
                  <a:lnTo>
                    <a:pt x="5176" y="19726"/>
                  </a:lnTo>
                  <a:lnTo>
                    <a:pt x="6788" y="20575"/>
                  </a:lnTo>
                  <a:lnTo>
                    <a:pt x="7976" y="21211"/>
                  </a:lnTo>
                  <a:lnTo>
                    <a:pt x="9079" y="21890"/>
                  </a:lnTo>
                  <a:lnTo>
                    <a:pt x="10139" y="22611"/>
                  </a:lnTo>
                  <a:lnTo>
                    <a:pt x="11157" y="23374"/>
                  </a:lnTo>
                  <a:lnTo>
                    <a:pt x="12133" y="24180"/>
                  </a:lnTo>
                  <a:lnTo>
                    <a:pt x="13066" y="25071"/>
                  </a:lnTo>
                  <a:lnTo>
                    <a:pt x="14000" y="26004"/>
                  </a:lnTo>
                  <a:lnTo>
                    <a:pt x="14848" y="27065"/>
                  </a:lnTo>
                  <a:lnTo>
                    <a:pt x="16503" y="29101"/>
                  </a:lnTo>
                  <a:lnTo>
                    <a:pt x="18072" y="31222"/>
                  </a:lnTo>
                  <a:lnTo>
                    <a:pt x="19642" y="33343"/>
                  </a:lnTo>
                  <a:lnTo>
                    <a:pt x="21211" y="35464"/>
                  </a:lnTo>
                  <a:lnTo>
                    <a:pt x="24266" y="39791"/>
                  </a:lnTo>
                  <a:lnTo>
                    <a:pt x="27362" y="44076"/>
                  </a:lnTo>
                  <a:lnTo>
                    <a:pt x="26259" y="44076"/>
                  </a:lnTo>
                  <a:lnTo>
                    <a:pt x="25708" y="44161"/>
                  </a:lnTo>
                  <a:lnTo>
                    <a:pt x="25157" y="44203"/>
                  </a:lnTo>
                  <a:lnTo>
                    <a:pt x="24647" y="44330"/>
                  </a:lnTo>
                  <a:lnTo>
                    <a:pt x="24096" y="44458"/>
                  </a:lnTo>
                  <a:lnTo>
                    <a:pt x="23587" y="44627"/>
                  </a:lnTo>
                  <a:lnTo>
                    <a:pt x="23078" y="44797"/>
                  </a:lnTo>
                  <a:lnTo>
                    <a:pt x="22569" y="45009"/>
                  </a:lnTo>
                  <a:lnTo>
                    <a:pt x="22102" y="45221"/>
                  </a:lnTo>
                  <a:lnTo>
                    <a:pt x="21636" y="45476"/>
                  </a:lnTo>
                  <a:lnTo>
                    <a:pt x="21169" y="45773"/>
                  </a:lnTo>
                  <a:lnTo>
                    <a:pt x="20702" y="46070"/>
                  </a:lnTo>
                  <a:lnTo>
                    <a:pt x="20278" y="46409"/>
                  </a:lnTo>
                  <a:lnTo>
                    <a:pt x="19854" y="46748"/>
                  </a:lnTo>
                  <a:lnTo>
                    <a:pt x="19430" y="47130"/>
                  </a:lnTo>
                  <a:lnTo>
                    <a:pt x="18878" y="45009"/>
                  </a:lnTo>
                  <a:lnTo>
                    <a:pt x="18284" y="42846"/>
                  </a:lnTo>
                  <a:lnTo>
                    <a:pt x="17563" y="40725"/>
                  </a:lnTo>
                  <a:lnTo>
                    <a:pt x="16800" y="38561"/>
                  </a:lnTo>
                  <a:lnTo>
                    <a:pt x="15951" y="36440"/>
                  </a:lnTo>
                  <a:lnTo>
                    <a:pt x="15060" y="34361"/>
                  </a:lnTo>
                  <a:lnTo>
                    <a:pt x="14042" y="32325"/>
                  </a:lnTo>
                  <a:lnTo>
                    <a:pt x="12939" y="30331"/>
                  </a:lnTo>
                  <a:lnTo>
                    <a:pt x="12388" y="29356"/>
                  </a:lnTo>
                  <a:lnTo>
                    <a:pt x="11794" y="28380"/>
                  </a:lnTo>
                  <a:lnTo>
                    <a:pt x="11157" y="27404"/>
                  </a:lnTo>
                  <a:lnTo>
                    <a:pt x="10521" y="26471"/>
                  </a:lnTo>
                  <a:lnTo>
                    <a:pt x="9842" y="25580"/>
                  </a:lnTo>
                  <a:lnTo>
                    <a:pt x="9164" y="24689"/>
                  </a:lnTo>
                  <a:lnTo>
                    <a:pt x="8443" y="23799"/>
                  </a:lnTo>
                  <a:lnTo>
                    <a:pt x="7721" y="22950"/>
                  </a:lnTo>
                  <a:lnTo>
                    <a:pt x="6958" y="22144"/>
                  </a:lnTo>
                  <a:lnTo>
                    <a:pt x="6152" y="21338"/>
                  </a:lnTo>
                  <a:lnTo>
                    <a:pt x="5346" y="20575"/>
                  </a:lnTo>
                  <a:lnTo>
                    <a:pt x="4540" y="19811"/>
                  </a:lnTo>
                  <a:lnTo>
                    <a:pt x="3691" y="19090"/>
                  </a:lnTo>
                  <a:lnTo>
                    <a:pt x="2800" y="18411"/>
                  </a:lnTo>
                  <a:lnTo>
                    <a:pt x="1867" y="17732"/>
                  </a:lnTo>
                  <a:lnTo>
                    <a:pt x="934" y="17138"/>
                  </a:lnTo>
                  <a:lnTo>
                    <a:pt x="976" y="17054"/>
                  </a:lnTo>
                  <a:lnTo>
                    <a:pt x="934" y="17011"/>
                  </a:lnTo>
                  <a:lnTo>
                    <a:pt x="764" y="16757"/>
                  </a:lnTo>
                  <a:close/>
                  <a:moveTo>
                    <a:pt x="21169" y="0"/>
                  </a:moveTo>
                  <a:lnTo>
                    <a:pt x="20872" y="43"/>
                  </a:lnTo>
                  <a:lnTo>
                    <a:pt x="20575" y="85"/>
                  </a:lnTo>
                  <a:lnTo>
                    <a:pt x="20278" y="170"/>
                  </a:lnTo>
                  <a:lnTo>
                    <a:pt x="19981" y="255"/>
                  </a:lnTo>
                  <a:lnTo>
                    <a:pt x="19727" y="382"/>
                  </a:lnTo>
                  <a:lnTo>
                    <a:pt x="19175" y="721"/>
                  </a:lnTo>
                  <a:lnTo>
                    <a:pt x="18666" y="1103"/>
                  </a:lnTo>
                  <a:lnTo>
                    <a:pt x="18199" y="1527"/>
                  </a:lnTo>
                  <a:lnTo>
                    <a:pt x="17818" y="1952"/>
                  </a:lnTo>
                  <a:lnTo>
                    <a:pt x="16969" y="2842"/>
                  </a:lnTo>
                  <a:lnTo>
                    <a:pt x="16206" y="3733"/>
                  </a:lnTo>
                  <a:lnTo>
                    <a:pt x="14678" y="5473"/>
                  </a:lnTo>
                  <a:lnTo>
                    <a:pt x="13915" y="6363"/>
                  </a:lnTo>
                  <a:lnTo>
                    <a:pt x="13109" y="7212"/>
                  </a:lnTo>
                  <a:lnTo>
                    <a:pt x="12218" y="8018"/>
                  </a:lnTo>
                  <a:lnTo>
                    <a:pt x="11242" y="8781"/>
                  </a:lnTo>
                  <a:lnTo>
                    <a:pt x="10267" y="9460"/>
                  </a:lnTo>
                  <a:lnTo>
                    <a:pt x="9206" y="10139"/>
                  </a:lnTo>
                  <a:lnTo>
                    <a:pt x="8146" y="10775"/>
                  </a:lnTo>
                  <a:lnTo>
                    <a:pt x="7085" y="11369"/>
                  </a:lnTo>
                  <a:lnTo>
                    <a:pt x="5982" y="11963"/>
                  </a:lnTo>
                  <a:lnTo>
                    <a:pt x="4879" y="12515"/>
                  </a:lnTo>
                  <a:lnTo>
                    <a:pt x="2631" y="13575"/>
                  </a:lnTo>
                  <a:lnTo>
                    <a:pt x="1867" y="13872"/>
                  </a:lnTo>
                  <a:lnTo>
                    <a:pt x="1401" y="14084"/>
                  </a:lnTo>
                  <a:lnTo>
                    <a:pt x="1019" y="14296"/>
                  </a:lnTo>
                  <a:lnTo>
                    <a:pt x="637" y="14551"/>
                  </a:lnTo>
                  <a:lnTo>
                    <a:pt x="510" y="14678"/>
                  </a:lnTo>
                  <a:lnTo>
                    <a:pt x="382" y="14848"/>
                  </a:lnTo>
                  <a:lnTo>
                    <a:pt x="298" y="15060"/>
                  </a:lnTo>
                  <a:lnTo>
                    <a:pt x="255" y="15229"/>
                  </a:lnTo>
                  <a:lnTo>
                    <a:pt x="213" y="15442"/>
                  </a:lnTo>
                  <a:lnTo>
                    <a:pt x="255" y="15696"/>
                  </a:lnTo>
                  <a:lnTo>
                    <a:pt x="170" y="15696"/>
                  </a:lnTo>
                  <a:lnTo>
                    <a:pt x="128" y="15739"/>
                  </a:lnTo>
                  <a:lnTo>
                    <a:pt x="43" y="15823"/>
                  </a:lnTo>
                  <a:lnTo>
                    <a:pt x="1" y="15951"/>
                  </a:lnTo>
                  <a:lnTo>
                    <a:pt x="86" y="16078"/>
                  </a:lnTo>
                  <a:lnTo>
                    <a:pt x="255" y="16290"/>
                  </a:lnTo>
                  <a:lnTo>
                    <a:pt x="340" y="16545"/>
                  </a:lnTo>
                  <a:lnTo>
                    <a:pt x="467" y="16841"/>
                  </a:lnTo>
                  <a:lnTo>
                    <a:pt x="425" y="16799"/>
                  </a:lnTo>
                  <a:lnTo>
                    <a:pt x="382" y="16799"/>
                  </a:lnTo>
                  <a:lnTo>
                    <a:pt x="340" y="16841"/>
                  </a:lnTo>
                  <a:lnTo>
                    <a:pt x="298" y="16884"/>
                  </a:lnTo>
                  <a:lnTo>
                    <a:pt x="340" y="16926"/>
                  </a:lnTo>
                  <a:lnTo>
                    <a:pt x="2122" y="18411"/>
                  </a:lnTo>
                  <a:lnTo>
                    <a:pt x="3819" y="19938"/>
                  </a:lnTo>
                  <a:lnTo>
                    <a:pt x="5431" y="21550"/>
                  </a:lnTo>
                  <a:lnTo>
                    <a:pt x="6237" y="22356"/>
                  </a:lnTo>
                  <a:lnTo>
                    <a:pt x="7000" y="23162"/>
                  </a:lnTo>
                  <a:lnTo>
                    <a:pt x="7721" y="24011"/>
                  </a:lnTo>
                  <a:lnTo>
                    <a:pt x="8443" y="24901"/>
                  </a:lnTo>
                  <a:lnTo>
                    <a:pt x="9164" y="25792"/>
                  </a:lnTo>
                  <a:lnTo>
                    <a:pt x="9842" y="26683"/>
                  </a:lnTo>
                  <a:lnTo>
                    <a:pt x="10521" y="27616"/>
                  </a:lnTo>
                  <a:lnTo>
                    <a:pt x="11157" y="28592"/>
                  </a:lnTo>
                  <a:lnTo>
                    <a:pt x="11794" y="29568"/>
                  </a:lnTo>
                  <a:lnTo>
                    <a:pt x="12388" y="30543"/>
                  </a:lnTo>
                  <a:lnTo>
                    <a:pt x="12939" y="31562"/>
                  </a:lnTo>
                  <a:lnTo>
                    <a:pt x="13491" y="32580"/>
                  </a:lnTo>
                  <a:lnTo>
                    <a:pt x="14509" y="34658"/>
                  </a:lnTo>
                  <a:lnTo>
                    <a:pt x="15442" y="36779"/>
                  </a:lnTo>
                  <a:lnTo>
                    <a:pt x="16333" y="38900"/>
                  </a:lnTo>
                  <a:lnTo>
                    <a:pt x="17096" y="41106"/>
                  </a:lnTo>
                  <a:lnTo>
                    <a:pt x="17818" y="43270"/>
                  </a:lnTo>
                  <a:lnTo>
                    <a:pt x="18412" y="45518"/>
                  </a:lnTo>
                  <a:lnTo>
                    <a:pt x="18963" y="47766"/>
                  </a:lnTo>
                  <a:lnTo>
                    <a:pt x="19005" y="47851"/>
                  </a:lnTo>
                  <a:lnTo>
                    <a:pt x="19048" y="47894"/>
                  </a:lnTo>
                  <a:lnTo>
                    <a:pt x="19175" y="47979"/>
                  </a:lnTo>
                  <a:lnTo>
                    <a:pt x="19345" y="47936"/>
                  </a:lnTo>
                  <a:lnTo>
                    <a:pt x="19472" y="47894"/>
                  </a:lnTo>
                  <a:lnTo>
                    <a:pt x="19896" y="47427"/>
                  </a:lnTo>
                  <a:lnTo>
                    <a:pt x="20363" y="47045"/>
                  </a:lnTo>
                  <a:lnTo>
                    <a:pt x="20830" y="46664"/>
                  </a:lnTo>
                  <a:lnTo>
                    <a:pt x="21339" y="46324"/>
                  </a:lnTo>
                  <a:lnTo>
                    <a:pt x="21805" y="46027"/>
                  </a:lnTo>
                  <a:lnTo>
                    <a:pt x="22357" y="45730"/>
                  </a:lnTo>
                  <a:lnTo>
                    <a:pt x="22866" y="45476"/>
                  </a:lnTo>
                  <a:lnTo>
                    <a:pt x="23417" y="45264"/>
                  </a:lnTo>
                  <a:lnTo>
                    <a:pt x="23969" y="45094"/>
                  </a:lnTo>
                  <a:lnTo>
                    <a:pt x="24520" y="44924"/>
                  </a:lnTo>
                  <a:lnTo>
                    <a:pt x="25072" y="44797"/>
                  </a:lnTo>
                  <a:lnTo>
                    <a:pt x="25666" y="44712"/>
                  </a:lnTo>
                  <a:lnTo>
                    <a:pt x="26259" y="44670"/>
                  </a:lnTo>
                  <a:lnTo>
                    <a:pt x="26853" y="44627"/>
                  </a:lnTo>
                  <a:lnTo>
                    <a:pt x="27447" y="44627"/>
                  </a:lnTo>
                  <a:lnTo>
                    <a:pt x="28084" y="44670"/>
                  </a:lnTo>
                  <a:lnTo>
                    <a:pt x="28211" y="44627"/>
                  </a:lnTo>
                  <a:lnTo>
                    <a:pt x="28296" y="44542"/>
                  </a:lnTo>
                  <a:lnTo>
                    <a:pt x="29865" y="43524"/>
                  </a:lnTo>
                  <a:lnTo>
                    <a:pt x="31392" y="42464"/>
                  </a:lnTo>
                  <a:lnTo>
                    <a:pt x="32920" y="41361"/>
                  </a:lnTo>
                  <a:lnTo>
                    <a:pt x="34404" y="40258"/>
                  </a:lnTo>
                  <a:lnTo>
                    <a:pt x="35889" y="39113"/>
                  </a:lnTo>
                  <a:lnTo>
                    <a:pt x="37374" y="37925"/>
                  </a:lnTo>
                  <a:lnTo>
                    <a:pt x="40216" y="35549"/>
                  </a:lnTo>
                  <a:lnTo>
                    <a:pt x="41658" y="34319"/>
                  </a:lnTo>
                  <a:lnTo>
                    <a:pt x="43058" y="33046"/>
                  </a:lnTo>
                  <a:lnTo>
                    <a:pt x="43610" y="32622"/>
                  </a:lnTo>
                  <a:lnTo>
                    <a:pt x="44204" y="32113"/>
                  </a:lnTo>
                  <a:lnTo>
                    <a:pt x="44501" y="31859"/>
                  </a:lnTo>
                  <a:lnTo>
                    <a:pt x="44755" y="31562"/>
                  </a:lnTo>
                  <a:lnTo>
                    <a:pt x="44967" y="31265"/>
                  </a:lnTo>
                  <a:lnTo>
                    <a:pt x="45095" y="30968"/>
                  </a:lnTo>
                  <a:lnTo>
                    <a:pt x="45179" y="30713"/>
                  </a:lnTo>
                  <a:lnTo>
                    <a:pt x="45179" y="30501"/>
                  </a:lnTo>
                  <a:lnTo>
                    <a:pt x="45179" y="30247"/>
                  </a:lnTo>
                  <a:lnTo>
                    <a:pt x="45095" y="29992"/>
                  </a:lnTo>
                  <a:lnTo>
                    <a:pt x="45010" y="29780"/>
                  </a:lnTo>
                  <a:lnTo>
                    <a:pt x="44925" y="29525"/>
                  </a:lnTo>
                  <a:lnTo>
                    <a:pt x="44628" y="29059"/>
                  </a:lnTo>
                  <a:lnTo>
                    <a:pt x="44289" y="28592"/>
                  </a:lnTo>
                  <a:lnTo>
                    <a:pt x="43907" y="28168"/>
                  </a:lnTo>
                  <a:lnTo>
                    <a:pt x="43567" y="27744"/>
                  </a:lnTo>
                  <a:lnTo>
                    <a:pt x="43270" y="27404"/>
                  </a:lnTo>
                  <a:lnTo>
                    <a:pt x="33980" y="14551"/>
                  </a:lnTo>
                  <a:lnTo>
                    <a:pt x="32920" y="13193"/>
                  </a:lnTo>
                  <a:lnTo>
                    <a:pt x="31859" y="11878"/>
                  </a:lnTo>
                  <a:lnTo>
                    <a:pt x="30714" y="10648"/>
                  </a:lnTo>
                  <a:lnTo>
                    <a:pt x="30120" y="10054"/>
                  </a:lnTo>
                  <a:lnTo>
                    <a:pt x="29526" y="9503"/>
                  </a:lnTo>
                  <a:lnTo>
                    <a:pt x="28890" y="8951"/>
                  </a:lnTo>
                  <a:lnTo>
                    <a:pt x="28253" y="8442"/>
                  </a:lnTo>
                  <a:lnTo>
                    <a:pt x="27575" y="7933"/>
                  </a:lnTo>
                  <a:lnTo>
                    <a:pt x="26896" y="7509"/>
                  </a:lnTo>
                  <a:lnTo>
                    <a:pt x="26175" y="7042"/>
                  </a:lnTo>
                  <a:lnTo>
                    <a:pt x="25411" y="6660"/>
                  </a:lnTo>
                  <a:lnTo>
                    <a:pt x="24647" y="6279"/>
                  </a:lnTo>
                  <a:lnTo>
                    <a:pt x="23841" y="5939"/>
                  </a:lnTo>
                  <a:lnTo>
                    <a:pt x="23799" y="5897"/>
                  </a:lnTo>
                  <a:lnTo>
                    <a:pt x="24054" y="5557"/>
                  </a:lnTo>
                  <a:lnTo>
                    <a:pt x="24223" y="5133"/>
                  </a:lnTo>
                  <a:lnTo>
                    <a:pt x="24393" y="4709"/>
                  </a:lnTo>
                  <a:lnTo>
                    <a:pt x="24435" y="4285"/>
                  </a:lnTo>
                  <a:lnTo>
                    <a:pt x="24435" y="3988"/>
                  </a:lnTo>
                  <a:lnTo>
                    <a:pt x="24435" y="3691"/>
                  </a:lnTo>
                  <a:lnTo>
                    <a:pt x="24308" y="3097"/>
                  </a:lnTo>
                  <a:lnTo>
                    <a:pt x="24096" y="2503"/>
                  </a:lnTo>
                  <a:lnTo>
                    <a:pt x="23757" y="1909"/>
                  </a:lnTo>
                  <a:lnTo>
                    <a:pt x="23417" y="1358"/>
                  </a:lnTo>
                  <a:lnTo>
                    <a:pt x="22993" y="891"/>
                  </a:lnTo>
                  <a:lnTo>
                    <a:pt x="22526" y="509"/>
                  </a:lnTo>
                  <a:lnTo>
                    <a:pt x="22314" y="340"/>
                  </a:lnTo>
                  <a:lnTo>
                    <a:pt x="22060" y="212"/>
                  </a:lnTo>
                  <a:lnTo>
                    <a:pt x="21763" y="85"/>
                  </a:lnTo>
                  <a:lnTo>
                    <a:pt x="21466" y="43"/>
                  </a:lnTo>
                  <a:lnTo>
                    <a:pt x="21169" y="0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086;p55">
              <a:extLst>
                <a:ext uri="{FF2B5EF4-FFF2-40B4-BE49-F238E27FC236}">
                  <a16:creationId xmlns:a16="http://schemas.microsoft.com/office/drawing/2014/main" id="{3DC4A4CE-2688-4DAB-8200-8BD1045ADB27}"/>
                </a:ext>
              </a:extLst>
            </p:cNvPr>
            <p:cNvSpPr/>
            <p:nvPr/>
          </p:nvSpPr>
          <p:spPr>
            <a:xfrm>
              <a:off x="2316750" y="3560075"/>
              <a:ext cx="72150" cy="114550"/>
            </a:xfrm>
            <a:custGeom>
              <a:avLst/>
              <a:gdLst/>
              <a:ahLst/>
              <a:cxnLst/>
              <a:rect l="l" t="t" r="r" b="b"/>
              <a:pathLst>
                <a:path w="2886" h="4582" extrusionOk="0">
                  <a:moveTo>
                    <a:pt x="2673" y="1"/>
                  </a:moveTo>
                  <a:lnTo>
                    <a:pt x="2631" y="43"/>
                  </a:lnTo>
                  <a:lnTo>
                    <a:pt x="1740" y="637"/>
                  </a:lnTo>
                  <a:lnTo>
                    <a:pt x="934" y="1273"/>
                  </a:lnTo>
                  <a:lnTo>
                    <a:pt x="425" y="1655"/>
                  </a:lnTo>
                  <a:lnTo>
                    <a:pt x="170" y="1867"/>
                  </a:lnTo>
                  <a:lnTo>
                    <a:pt x="86" y="1994"/>
                  </a:lnTo>
                  <a:lnTo>
                    <a:pt x="43" y="2122"/>
                  </a:lnTo>
                  <a:lnTo>
                    <a:pt x="1" y="2249"/>
                  </a:lnTo>
                  <a:lnTo>
                    <a:pt x="1" y="2376"/>
                  </a:lnTo>
                  <a:lnTo>
                    <a:pt x="43" y="2631"/>
                  </a:lnTo>
                  <a:lnTo>
                    <a:pt x="213" y="2843"/>
                  </a:lnTo>
                  <a:lnTo>
                    <a:pt x="340" y="3055"/>
                  </a:lnTo>
                  <a:lnTo>
                    <a:pt x="680" y="3479"/>
                  </a:lnTo>
                  <a:lnTo>
                    <a:pt x="1019" y="3861"/>
                  </a:lnTo>
                  <a:lnTo>
                    <a:pt x="1401" y="4200"/>
                  </a:lnTo>
                  <a:lnTo>
                    <a:pt x="1825" y="4540"/>
                  </a:lnTo>
                  <a:lnTo>
                    <a:pt x="1910" y="4582"/>
                  </a:lnTo>
                  <a:lnTo>
                    <a:pt x="1995" y="4540"/>
                  </a:lnTo>
                  <a:lnTo>
                    <a:pt x="1995" y="4455"/>
                  </a:lnTo>
                  <a:lnTo>
                    <a:pt x="1995" y="4370"/>
                  </a:lnTo>
                  <a:lnTo>
                    <a:pt x="1443" y="3861"/>
                  </a:lnTo>
                  <a:lnTo>
                    <a:pt x="934" y="3267"/>
                  </a:lnTo>
                  <a:lnTo>
                    <a:pt x="680" y="2970"/>
                  </a:lnTo>
                  <a:lnTo>
                    <a:pt x="552" y="2800"/>
                  </a:lnTo>
                  <a:lnTo>
                    <a:pt x="510" y="2673"/>
                  </a:lnTo>
                  <a:lnTo>
                    <a:pt x="467" y="2503"/>
                  </a:lnTo>
                  <a:lnTo>
                    <a:pt x="510" y="2376"/>
                  </a:lnTo>
                  <a:lnTo>
                    <a:pt x="595" y="2122"/>
                  </a:lnTo>
                  <a:lnTo>
                    <a:pt x="764" y="1909"/>
                  </a:lnTo>
                  <a:lnTo>
                    <a:pt x="934" y="1740"/>
                  </a:lnTo>
                  <a:lnTo>
                    <a:pt x="1910" y="1061"/>
                  </a:lnTo>
                  <a:lnTo>
                    <a:pt x="2376" y="679"/>
                  </a:lnTo>
                  <a:lnTo>
                    <a:pt x="2843" y="297"/>
                  </a:lnTo>
                  <a:lnTo>
                    <a:pt x="2885" y="255"/>
                  </a:lnTo>
                  <a:lnTo>
                    <a:pt x="2885" y="170"/>
                  </a:lnTo>
                  <a:lnTo>
                    <a:pt x="2843" y="85"/>
                  </a:lnTo>
                  <a:lnTo>
                    <a:pt x="2758" y="1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087;p55">
              <a:extLst>
                <a:ext uri="{FF2B5EF4-FFF2-40B4-BE49-F238E27FC236}">
                  <a16:creationId xmlns:a16="http://schemas.microsoft.com/office/drawing/2014/main" id="{76E4BB8C-C278-4CF9-ABDB-BFE77D475A84}"/>
                </a:ext>
              </a:extLst>
            </p:cNvPr>
            <p:cNvSpPr/>
            <p:nvPr/>
          </p:nvSpPr>
          <p:spPr>
            <a:xfrm>
              <a:off x="2807775" y="3682025"/>
              <a:ext cx="62600" cy="109275"/>
            </a:xfrm>
            <a:custGeom>
              <a:avLst/>
              <a:gdLst/>
              <a:ahLst/>
              <a:cxnLst/>
              <a:rect l="l" t="t" r="r" b="b"/>
              <a:pathLst>
                <a:path w="2504" h="4371" extrusionOk="0">
                  <a:moveTo>
                    <a:pt x="934" y="1"/>
                  </a:moveTo>
                  <a:lnTo>
                    <a:pt x="849" y="43"/>
                  </a:lnTo>
                  <a:lnTo>
                    <a:pt x="807" y="86"/>
                  </a:lnTo>
                  <a:lnTo>
                    <a:pt x="764" y="171"/>
                  </a:lnTo>
                  <a:lnTo>
                    <a:pt x="722" y="255"/>
                  </a:lnTo>
                  <a:lnTo>
                    <a:pt x="764" y="340"/>
                  </a:lnTo>
                  <a:lnTo>
                    <a:pt x="1316" y="1358"/>
                  </a:lnTo>
                  <a:lnTo>
                    <a:pt x="1952" y="2292"/>
                  </a:lnTo>
                  <a:lnTo>
                    <a:pt x="977" y="3225"/>
                  </a:lnTo>
                  <a:lnTo>
                    <a:pt x="43" y="4158"/>
                  </a:lnTo>
                  <a:lnTo>
                    <a:pt x="1" y="4243"/>
                  </a:lnTo>
                  <a:lnTo>
                    <a:pt x="43" y="4328"/>
                  </a:lnTo>
                  <a:lnTo>
                    <a:pt x="128" y="4370"/>
                  </a:lnTo>
                  <a:lnTo>
                    <a:pt x="213" y="4370"/>
                  </a:lnTo>
                  <a:lnTo>
                    <a:pt x="1316" y="3437"/>
                  </a:lnTo>
                  <a:lnTo>
                    <a:pt x="2419" y="2504"/>
                  </a:lnTo>
                  <a:lnTo>
                    <a:pt x="2461" y="2419"/>
                  </a:lnTo>
                  <a:lnTo>
                    <a:pt x="2504" y="2377"/>
                  </a:lnTo>
                  <a:lnTo>
                    <a:pt x="2461" y="2207"/>
                  </a:lnTo>
                  <a:lnTo>
                    <a:pt x="1825" y="1146"/>
                  </a:lnTo>
                  <a:lnTo>
                    <a:pt x="1189" y="86"/>
                  </a:lnTo>
                  <a:lnTo>
                    <a:pt x="1104" y="43"/>
                  </a:lnTo>
                  <a:lnTo>
                    <a:pt x="1019" y="1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088;p55">
              <a:extLst>
                <a:ext uri="{FF2B5EF4-FFF2-40B4-BE49-F238E27FC236}">
                  <a16:creationId xmlns:a16="http://schemas.microsoft.com/office/drawing/2014/main" id="{CE008FC4-A81F-4973-B2A5-7BC1AE0974F5}"/>
                </a:ext>
              </a:extLst>
            </p:cNvPr>
            <p:cNvSpPr/>
            <p:nvPr/>
          </p:nvSpPr>
          <p:spPr>
            <a:xfrm>
              <a:off x="2096175" y="3451900"/>
              <a:ext cx="71075" cy="56225"/>
            </a:xfrm>
            <a:custGeom>
              <a:avLst/>
              <a:gdLst/>
              <a:ahLst/>
              <a:cxnLst/>
              <a:rect l="l" t="t" r="r" b="b"/>
              <a:pathLst>
                <a:path w="2843" h="2249" extrusionOk="0">
                  <a:moveTo>
                    <a:pt x="2715" y="1"/>
                  </a:moveTo>
                  <a:lnTo>
                    <a:pt x="2630" y="43"/>
                  </a:lnTo>
                  <a:lnTo>
                    <a:pt x="2036" y="637"/>
                  </a:lnTo>
                  <a:lnTo>
                    <a:pt x="1442" y="1146"/>
                  </a:lnTo>
                  <a:lnTo>
                    <a:pt x="764" y="1655"/>
                  </a:lnTo>
                  <a:lnTo>
                    <a:pt x="43" y="2122"/>
                  </a:lnTo>
                  <a:lnTo>
                    <a:pt x="0" y="2164"/>
                  </a:lnTo>
                  <a:lnTo>
                    <a:pt x="43" y="2249"/>
                  </a:lnTo>
                  <a:lnTo>
                    <a:pt x="127" y="2249"/>
                  </a:lnTo>
                  <a:lnTo>
                    <a:pt x="891" y="1825"/>
                  </a:lnTo>
                  <a:lnTo>
                    <a:pt x="1570" y="1316"/>
                  </a:lnTo>
                  <a:lnTo>
                    <a:pt x="2206" y="764"/>
                  </a:lnTo>
                  <a:lnTo>
                    <a:pt x="2800" y="170"/>
                  </a:lnTo>
                  <a:lnTo>
                    <a:pt x="2842" y="85"/>
                  </a:lnTo>
                  <a:lnTo>
                    <a:pt x="2800" y="43"/>
                  </a:lnTo>
                  <a:lnTo>
                    <a:pt x="2715" y="1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089;p55">
              <a:extLst>
                <a:ext uri="{FF2B5EF4-FFF2-40B4-BE49-F238E27FC236}">
                  <a16:creationId xmlns:a16="http://schemas.microsoft.com/office/drawing/2014/main" id="{FFCB3532-A1E1-44A2-ABE4-A79910E3EE4F}"/>
                </a:ext>
              </a:extLst>
            </p:cNvPr>
            <p:cNvSpPr/>
            <p:nvPr/>
          </p:nvSpPr>
          <p:spPr>
            <a:xfrm>
              <a:off x="2118450" y="3437050"/>
              <a:ext cx="39250" cy="31850"/>
            </a:xfrm>
            <a:custGeom>
              <a:avLst/>
              <a:gdLst/>
              <a:ahLst/>
              <a:cxnLst/>
              <a:rect l="l" t="t" r="r" b="b"/>
              <a:pathLst>
                <a:path w="1570" h="1274" extrusionOk="0">
                  <a:moveTo>
                    <a:pt x="1485" y="1"/>
                  </a:moveTo>
                  <a:lnTo>
                    <a:pt x="1400" y="43"/>
                  </a:lnTo>
                  <a:lnTo>
                    <a:pt x="1103" y="340"/>
                  </a:lnTo>
                  <a:lnTo>
                    <a:pt x="764" y="637"/>
                  </a:lnTo>
                  <a:lnTo>
                    <a:pt x="424" y="892"/>
                  </a:lnTo>
                  <a:lnTo>
                    <a:pt x="42" y="1104"/>
                  </a:lnTo>
                  <a:lnTo>
                    <a:pt x="0" y="1146"/>
                  </a:lnTo>
                  <a:lnTo>
                    <a:pt x="0" y="1231"/>
                  </a:lnTo>
                  <a:lnTo>
                    <a:pt x="42" y="1273"/>
                  </a:lnTo>
                  <a:lnTo>
                    <a:pt x="85" y="1273"/>
                  </a:lnTo>
                  <a:lnTo>
                    <a:pt x="509" y="1061"/>
                  </a:lnTo>
                  <a:lnTo>
                    <a:pt x="891" y="807"/>
                  </a:lnTo>
                  <a:lnTo>
                    <a:pt x="1273" y="510"/>
                  </a:lnTo>
                  <a:lnTo>
                    <a:pt x="1570" y="170"/>
                  </a:lnTo>
                  <a:lnTo>
                    <a:pt x="1570" y="128"/>
                  </a:lnTo>
                  <a:lnTo>
                    <a:pt x="1527" y="43"/>
                  </a:lnTo>
                  <a:lnTo>
                    <a:pt x="1485" y="1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090;p55">
              <a:extLst>
                <a:ext uri="{FF2B5EF4-FFF2-40B4-BE49-F238E27FC236}">
                  <a16:creationId xmlns:a16="http://schemas.microsoft.com/office/drawing/2014/main" id="{6237A2D3-5C9D-4BE1-B78B-F3F6C180F3D2}"/>
                </a:ext>
              </a:extLst>
            </p:cNvPr>
            <p:cNvSpPr/>
            <p:nvPr/>
          </p:nvSpPr>
          <p:spPr>
            <a:xfrm>
              <a:off x="2292375" y="3801875"/>
              <a:ext cx="193025" cy="357425"/>
            </a:xfrm>
            <a:custGeom>
              <a:avLst/>
              <a:gdLst/>
              <a:ahLst/>
              <a:cxnLst/>
              <a:rect l="l" t="t" r="r" b="b"/>
              <a:pathLst>
                <a:path w="7721" h="14297" extrusionOk="0">
                  <a:moveTo>
                    <a:pt x="43" y="1"/>
                  </a:moveTo>
                  <a:lnTo>
                    <a:pt x="0" y="43"/>
                  </a:lnTo>
                  <a:lnTo>
                    <a:pt x="0" y="85"/>
                  </a:lnTo>
                  <a:lnTo>
                    <a:pt x="1230" y="1740"/>
                  </a:lnTo>
                  <a:lnTo>
                    <a:pt x="2376" y="3394"/>
                  </a:lnTo>
                  <a:lnTo>
                    <a:pt x="3436" y="5091"/>
                  </a:lnTo>
                  <a:lnTo>
                    <a:pt x="4412" y="6830"/>
                  </a:lnTo>
                  <a:lnTo>
                    <a:pt x="5345" y="8612"/>
                  </a:lnTo>
                  <a:lnTo>
                    <a:pt x="6151" y="10436"/>
                  </a:lnTo>
                  <a:lnTo>
                    <a:pt x="6915" y="12303"/>
                  </a:lnTo>
                  <a:lnTo>
                    <a:pt x="7594" y="14254"/>
                  </a:lnTo>
                  <a:lnTo>
                    <a:pt x="7636" y="14296"/>
                  </a:lnTo>
                  <a:lnTo>
                    <a:pt x="7678" y="14296"/>
                  </a:lnTo>
                  <a:lnTo>
                    <a:pt x="7678" y="14254"/>
                  </a:lnTo>
                  <a:lnTo>
                    <a:pt x="7721" y="14212"/>
                  </a:lnTo>
                  <a:lnTo>
                    <a:pt x="7424" y="13236"/>
                  </a:lnTo>
                  <a:lnTo>
                    <a:pt x="7127" y="12260"/>
                  </a:lnTo>
                  <a:lnTo>
                    <a:pt x="6788" y="11327"/>
                  </a:lnTo>
                  <a:lnTo>
                    <a:pt x="6406" y="10351"/>
                  </a:lnTo>
                  <a:lnTo>
                    <a:pt x="6024" y="9418"/>
                  </a:lnTo>
                  <a:lnTo>
                    <a:pt x="5642" y="8485"/>
                  </a:lnTo>
                  <a:lnTo>
                    <a:pt x="5175" y="7594"/>
                  </a:lnTo>
                  <a:lnTo>
                    <a:pt x="4709" y="6703"/>
                  </a:lnTo>
                  <a:lnTo>
                    <a:pt x="4242" y="5812"/>
                  </a:lnTo>
                  <a:lnTo>
                    <a:pt x="3691" y="4921"/>
                  </a:lnTo>
                  <a:lnTo>
                    <a:pt x="3182" y="4073"/>
                  </a:lnTo>
                  <a:lnTo>
                    <a:pt x="2588" y="3225"/>
                  </a:lnTo>
                  <a:lnTo>
                    <a:pt x="2036" y="2376"/>
                  </a:lnTo>
                  <a:lnTo>
                    <a:pt x="1400" y="1570"/>
                  </a:lnTo>
                  <a:lnTo>
                    <a:pt x="806" y="807"/>
                  </a:lnTo>
                  <a:lnTo>
                    <a:pt x="127" y="1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091;p55">
              <a:extLst>
                <a:ext uri="{FF2B5EF4-FFF2-40B4-BE49-F238E27FC236}">
                  <a16:creationId xmlns:a16="http://schemas.microsoft.com/office/drawing/2014/main" id="{B7FD8019-15AD-4FCC-A4FE-9009A05D2FD3}"/>
                </a:ext>
              </a:extLst>
            </p:cNvPr>
            <p:cNvSpPr/>
            <p:nvPr/>
          </p:nvSpPr>
          <p:spPr>
            <a:xfrm>
              <a:off x="2956250" y="3834750"/>
              <a:ext cx="45625" cy="56225"/>
            </a:xfrm>
            <a:custGeom>
              <a:avLst/>
              <a:gdLst/>
              <a:ahLst/>
              <a:cxnLst/>
              <a:rect l="l" t="t" r="r" b="b"/>
              <a:pathLst>
                <a:path w="1825" h="2249" extrusionOk="0">
                  <a:moveTo>
                    <a:pt x="1655" y="1"/>
                  </a:moveTo>
                  <a:lnTo>
                    <a:pt x="1613" y="85"/>
                  </a:lnTo>
                  <a:lnTo>
                    <a:pt x="1316" y="679"/>
                  </a:lnTo>
                  <a:lnTo>
                    <a:pt x="977" y="1188"/>
                  </a:lnTo>
                  <a:lnTo>
                    <a:pt x="764" y="1443"/>
                  </a:lnTo>
                  <a:lnTo>
                    <a:pt x="552" y="1655"/>
                  </a:lnTo>
                  <a:lnTo>
                    <a:pt x="298" y="1910"/>
                  </a:lnTo>
                  <a:lnTo>
                    <a:pt x="43" y="2079"/>
                  </a:lnTo>
                  <a:lnTo>
                    <a:pt x="1" y="2122"/>
                  </a:lnTo>
                  <a:lnTo>
                    <a:pt x="1" y="2206"/>
                  </a:lnTo>
                  <a:lnTo>
                    <a:pt x="43" y="2249"/>
                  </a:lnTo>
                  <a:lnTo>
                    <a:pt x="128" y="2206"/>
                  </a:lnTo>
                  <a:lnTo>
                    <a:pt x="383" y="2037"/>
                  </a:lnTo>
                  <a:lnTo>
                    <a:pt x="680" y="1825"/>
                  </a:lnTo>
                  <a:lnTo>
                    <a:pt x="934" y="1570"/>
                  </a:lnTo>
                  <a:lnTo>
                    <a:pt x="1146" y="1358"/>
                  </a:lnTo>
                  <a:lnTo>
                    <a:pt x="1358" y="1061"/>
                  </a:lnTo>
                  <a:lnTo>
                    <a:pt x="1528" y="764"/>
                  </a:lnTo>
                  <a:lnTo>
                    <a:pt x="1698" y="467"/>
                  </a:lnTo>
                  <a:lnTo>
                    <a:pt x="1825" y="170"/>
                  </a:lnTo>
                  <a:lnTo>
                    <a:pt x="1825" y="85"/>
                  </a:lnTo>
                  <a:lnTo>
                    <a:pt x="1740" y="1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092;p55">
              <a:extLst>
                <a:ext uri="{FF2B5EF4-FFF2-40B4-BE49-F238E27FC236}">
                  <a16:creationId xmlns:a16="http://schemas.microsoft.com/office/drawing/2014/main" id="{354724EA-872E-46A0-ACA9-679E8EE05802}"/>
                </a:ext>
              </a:extLst>
            </p:cNvPr>
            <p:cNvSpPr/>
            <p:nvPr/>
          </p:nvSpPr>
          <p:spPr>
            <a:xfrm>
              <a:off x="2950950" y="3831575"/>
              <a:ext cx="36100" cy="27600"/>
            </a:xfrm>
            <a:custGeom>
              <a:avLst/>
              <a:gdLst/>
              <a:ahLst/>
              <a:cxnLst/>
              <a:rect l="l" t="t" r="r" b="b"/>
              <a:pathLst>
                <a:path w="1444" h="1104" extrusionOk="0">
                  <a:moveTo>
                    <a:pt x="1273" y="0"/>
                  </a:moveTo>
                  <a:lnTo>
                    <a:pt x="1189" y="43"/>
                  </a:lnTo>
                  <a:lnTo>
                    <a:pt x="43" y="891"/>
                  </a:lnTo>
                  <a:lnTo>
                    <a:pt x="1" y="976"/>
                  </a:lnTo>
                  <a:lnTo>
                    <a:pt x="1" y="1061"/>
                  </a:lnTo>
                  <a:lnTo>
                    <a:pt x="86" y="1103"/>
                  </a:lnTo>
                  <a:lnTo>
                    <a:pt x="170" y="1103"/>
                  </a:lnTo>
                  <a:lnTo>
                    <a:pt x="976" y="552"/>
                  </a:lnTo>
                  <a:lnTo>
                    <a:pt x="1061" y="552"/>
                  </a:lnTo>
                  <a:lnTo>
                    <a:pt x="1358" y="297"/>
                  </a:lnTo>
                  <a:lnTo>
                    <a:pt x="1443" y="255"/>
                  </a:lnTo>
                  <a:lnTo>
                    <a:pt x="1443" y="170"/>
                  </a:lnTo>
                  <a:lnTo>
                    <a:pt x="1401" y="85"/>
                  </a:lnTo>
                  <a:lnTo>
                    <a:pt x="1316" y="0"/>
                  </a:lnTo>
                  <a:close/>
                </a:path>
              </a:pathLst>
            </a:custGeom>
            <a:grpFill/>
            <a:ln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192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445A2E3-3C84-4671-81B1-1BE21D357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6795" y="2723889"/>
            <a:ext cx="6325205" cy="1257300"/>
          </a:xfrm>
        </p:spPr>
        <p:txBody>
          <a:bodyPr>
            <a:normAutofit/>
          </a:bodyPr>
          <a:lstStyle/>
          <a:p>
            <a:r>
              <a:rPr lang="en-US" sz="6600" dirty="0">
                <a:latin typeface="Mark My Words" pitchFamily="50" charset="0"/>
              </a:rPr>
              <a:t>Step 1</a:t>
            </a:r>
            <a:endParaRPr lang="th-TH" sz="6600" dirty="0">
              <a:latin typeface="Mark My Words" pitchFamily="50" charset="0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631DEF4-B24C-4721-9367-92B21E9A3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2" y="547427"/>
            <a:ext cx="5395688" cy="5610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oogle Shape;1947;p43">
            <a:extLst>
              <a:ext uri="{FF2B5EF4-FFF2-40B4-BE49-F238E27FC236}">
                <a16:creationId xmlns:a16="http://schemas.microsoft.com/office/drawing/2014/main" id="{4DE96F94-3DF0-4F2C-BD62-2C0C5F7114F2}"/>
              </a:ext>
            </a:extLst>
          </p:cNvPr>
          <p:cNvGrpSpPr/>
          <p:nvPr/>
        </p:nvGrpSpPr>
        <p:grpSpPr>
          <a:xfrm flipH="1">
            <a:off x="10251956" y="2089727"/>
            <a:ext cx="725799" cy="848232"/>
            <a:chOff x="504100" y="4136400"/>
            <a:chExt cx="576150" cy="608750"/>
          </a:xfrm>
        </p:grpSpPr>
        <p:sp>
          <p:nvSpPr>
            <p:cNvPr id="10" name="Google Shape;1948;p43">
              <a:extLst>
                <a:ext uri="{FF2B5EF4-FFF2-40B4-BE49-F238E27FC236}">
                  <a16:creationId xmlns:a16="http://schemas.microsoft.com/office/drawing/2014/main" id="{2174F132-CB47-412C-A102-C00512DE9DE0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49;p43">
              <a:extLst>
                <a:ext uri="{FF2B5EF4-FFF2-40B4-BE49-F238E27FC236}">
                  <a16:creationId xmlns:a16="http://schemas.microsoft.com/office/drawing/2014/main" id="{79B6083F-2C92-45AE-BB9B-212360508EEE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50;p43">
              <a:extLst>
                <a:ext uri="{FF2B5EF4-FFF2-40B4-BE49-F238E27FC236}">
                  <a16:creationId xmlns:a16="http://schemas.microsoft.com/office/drawing/2014/main" id="{DD792321-7DBA-46CD-8C84-0C17ACF422D7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51;p43">
              <a:extLst>
                <a:ext uri="{FF2B5EF4-FFF2-40B4-BE49-F238E27FC236}">
                  <a16:creationId xmlns:a16="http://schemas.microsoft.com/office/drawing/2014/main" id="{5EC6E0C7-0283-4767-B1F6-6410D3CE9E5E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52;p43">
              <a:extLst>
                <a:ext uri="{FF2B5EF4-FFF2-40B4-BE49-F238E27FC236}">
                  <a16:creationId xmlns:a16="http://schemas.microsoft.com/office/drawing/2014/main" id="{84A55640-3A80-4C4C-8559-16586A20D7E2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53;p43">
              <a:extLst>
                <a:ext uri="{FF2B5EF4-FFF2-40B4-BE49-F238E27FC236}">
                  <a16:creationId xmlns:a16="http://schemas.microsoft.com/office/drawing/2014/main" id="{4AE95C57-F749-4273-9E97-59D133E70555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54;p43">
              <a:extLst>
                <a:ext uri="{FF2B5EF4-FFF2-40B4-BE49-F238E27FC236}">
                  <a16:creationId xmlns:a16="http://schemas.microsoft.com/office/drawing/2014/main" id="{B6734E99-AC05-4A56-9AC6-9201A48143D5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55;p43">
              <a:extLst>
                <a:ext uri="{FF2B5EF4-FFF2-40B4-BE49-F238E27FC236}">
                  <a16:creationId xmlns:a16="http://schemas.microsoft.com/office/drawing/2014/main" id="{EA9B939D-A611-467C-B2D9-5A7942672240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56;p43">
              <a:extLst>
                <a:ext uri="{FF2B5EF4-FFF2-40B4-BE49-F238E27FC236}">
                  <a16:creationId xmlns:a16="http://schemas.microsoft.com/office/drawing/2014/main" id="{558D5C29-F8C8-479C-8C9F-626B50ABA368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57;p43">
              <a:extLst>
                <a:ext uri="{FF2B5EF4-FFF2-40B4-BE49-F238E27FC236}">
                  <a16:creationId xmlns:a16="http://schemas.microsoft.com/office/drawing/2014/main" id="{98B53775-1651-4D29-99DC-C5630686822F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58;p43">
              <a:extLst>
                <a:ext uri="{FF2B5EF4-FFF2-40B4-BE49-F238E27FC236}">
                  <a16:creationId xmlns:a16="http://schemas.microsoft.com/office/drawing/2014/main" id="{51298ED8-5EA7-41C4-A8BB-579B9D3F1837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59;p43">
              <a:extLst>
                <a:ext uri="{FF2B5EF4-FFF2-40B4-BE49-F238E27FC236}">
                  <a16:creationId xmlns:a16="http://schemas.microsoft.com/office/drawing/2014/main" id="{290D7BE3-EA3B-4A4D-9EFF-7B97E6A39F48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60;p43">
              <a:extLst>
                <a:ext uri="{FF2B5EF4-FFF2-40B4-BE49-F238E27FC236}">
                  <a16:creationId xmlns:a16="http://schemas.microsoft.com/office/drawing/2014/main" id="{659DDD7D-C019-4E96-B3C2-D84C9D211D68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61;p43">
              <a:extLst>
                <a:ext uri="{FF2B5EF4-FFF2-40B4-BE49-F238E27FC236}">
                  <a16:creationId xmlns:a16="http://schemas.microsoft.com/office/drawing/2014/main" id="{F5A35CD9-3B2D-4C29-B7EE-12C5B1812C32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62;p43">
              <a:extLst>
                <a:ext uri="{FF2B5EF4-FFF2-40B4-BE49-F238E27FC236}">
                  <a16:creationId xmlns:a16="http://schemas.microsoft.com/office/drawing/2014/main" id="{E6678BEF-11B9-4519-B9F0-4F1534C16F6F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63;p43">
              <a:extLst>
                <a:ext uri="{FF2B5EF4-FFF2-40B4-BE49-F238E27FC236}">
                  <a16:creationId xmlns:a16="http://schemas.microsoft.com/office/drawing/2014/main" id="{D5D62F9C-286D-4E1E-8900-B6082267A935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64;p43">
              <a:extLst>
                <a:ext uri="{FF2B5EF4-FFF2-40B4-BE49-F238E27FC236}">
                  <a16:creationId xmlns:a16="http://schemas.microsoft.com/office/drawing/2014/main" id="{AEF7911E-DC7E-4A55-A661-42C344DEC912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65;p43">
              <a:extLst>
                <a:ext uri="{FF2B5EF4-FFF2-40B4-BE49-F238E27FC236}">
                  <a16:creationId xmlns:a16="http://schemas.microsoft.com/office/drawing/2014/main" id="{5904CBEE-1FF0-42D8-8848-B09AFBE8ED8E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6;p43">
              <a:extLst>
                <a:ext uri="{FF2B5EF4-FFF2-40B4-BE49-F238E27FC236}">
                  <a16:creationId xmlns:a16="http://schemas.microsoft.com/office/drawing/2014/main" id="{AD929697-E9DC-4F48-8250-30649E11E679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67;p43">
              <a:extLst>
                <a:ext uri="{FF2B5EF4-FFF2-40B4-BE49-F238E27FC236}">
                  <a16:creationId xmlns:a16="http://schemas.microsoft.com/office/drawing/2014/main" id="{2E92987A-C23D-4101-93C3-82BC0ADEFCC7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68;p43">
              <a:extLst>
                <a:ext uri="{FF2B5EF4-FFF2-40B4-BE49-F238E27FC236}">
                  <a16:creationId xmlns:a16="http://schemas.microsoft.com/office/drawing/2014/main" id="{3A741774-E14C-495F-8407-AAE2B6D30A64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69;p43">
              <a:extLst>
                <a:ext uri="{FF2B5EF4-FFF2-40B4-BE49-F238E27FC236}">
                  <a16:creationId xmlns:a16="http://schemas.microsoft.com/office/drawing/2014/main" id="{7C82AED4-2E21-479F-8C6D-20D168BDE848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70;p43">
              <a:extLst>
                <a:ext uri="{FF2B5EF4-FFF2-40B4-BE49-F238E27FC236}">
                  <a16:creationId xmlns:a16="http://schemas.microsoft.com/office/drawing/2014/main" id="{B3DFFF23-76F2-4B4E-9598-34F366AAD0DE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71;p43">
              <a:extLst>
                <a:ext uri="{FF2B5EF4-FFF2-40B4-BE49-F238E27FC236}">
                  <a16:creationId xmlns:a16="http://schemas.microsoft.com/office/drawing/2014/main" id="{72BF8439-1C5B-4BB4-BD77-7DA47F8F781D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72;p43">
              <a:extLst>
                <a:ext uri="{FF2B5EF4-FFF2-40B4-BE49-F238E27FC236}">
                  <a16:creationId xmlns:a16="http://schemas.microsoft.com/office/drawing/2014/main" id="{ED740FC6-266E-4BC3-A865-33D907980480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73;p43">
              <a:extLst>
                <a:ext uri="{FF2B5EF4-FFF2-40B4-BE49-F238E27FC236}">
                  <a16:creationId xmlns:a16="http://schemas.microsoft.com/office/drawing/2014/main" id="{DCDA6C32-C3FC-40AA-9594-56D4784009B1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74;p43">
              <a:extLst>
                <a:ext uri="{FF2B5EF4-FFF2-40B4-BE49-F238E27FC236}">
                  <a16:creationId xmlns:a16="http://schemas.microsoft.com/office/drawing/2014/main" id="{0801BACE-A967-4A35-AB1A-04509D83A590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75;p43">
              <a:extLst>
                <a:ext uri="{FF2B5EF4-FFF2-40B4-BE49-F238E27FC236}">
                  <a16:creationId xmlns:a16="http://schemas.microsoft.com/office/drawing/2014/main" id="{909DBBD1-5656-4E30-8223-236EB01ED6AC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76;p43">
              <a:extLst>
                <a:ext uri="{FF2B5EF4-FFF2-40B4-BE49-F238E27FC236}">
                  <a16:creationId xmlns:a16="http://schemas.microsoft.com/office/drawing/2014/main" id="{D1175227-281E-49EB-88C3-7C929F31B4A6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77;p43">
              <a:extLst>
                <a:ext uri="{FF2B5EF4-FFF2-40B4-BE49-F238E27FC236}">
                  <a16:creationId xmlns:a16="http://schemas.microsoft.com/office/drawing/2014/main" id="{17F928DA-1223-4FE2-8BEC-6466877F4B1E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78;p43">
              <a:extLst>
                <a:ext uri="{FF2B5EF4-FFF2-40B4-BE49-F238E27FC236}">
                  <a16:creationId xmlns:a16="http://schemas.microsoft.com/office/drawing/2014/main" id="{692CA55B-430B-469F-8FA0-D88C2559FF6D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79;p43">
              <a:extLst>
                <a:ext uri="{FF2B5EF4-FFF2-40B4-BE49-F238E27FC236}">
                  <a16:creationId xmlns:a16="http://schemas.microsoft.com/office/drawing/2014/main" id="{9B72FCEB-7BD3-4442-831C-4C54BD262D53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80;p43">
              <a:extLst>
                <a:ext uri="{FF2B5EF4-FFF2-40B4-BE49-F238E27FC236}">
                  <a16:creationId xmlns:a16="http://schemas.microsoft.com/office/drawing/2014/main" id="{96BA6DE6-1CFD-4837-8688-7B0CDE93D300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81;p43">
              <a:extLst>
                <a:ext uri="{FF2B5EF4-FFF2-40B4-BE49-F238E27FC236}">
                  <a16:creationId xmlns:a16="http://schemas.microsoft.com/office/drawing/2014/main" id="{8FC884F0-A4F2-4E6C-A4A7-F4E68565DEA0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82;p43">
              <a:extLst>
                <a:ext uri="{FF2B5EF4-FFF2-40B4-BE49-F238E27FC236}">
                  <a16:creationId xmlns:a16="http://schemas.microsoft.com/office/drawing/2014/main" id="{CA96207F-0D96-48D3-BFF5-30F5CB671DC9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83;p43">
              <a:extLst>
                <a:ext uri="{FF2B5EF4-FFF2-40B4-BE49-F238E27FC236}">
                  <a16:creationId xmlns:a16="http://schemas.microsoft.com/office/drawing/2014/main" id="{963BD375-C9C7-4065-B132-44F62CE39259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84;p43">
              <a:extLst>
                <a:ext uri="{FF2B5EF4-FFF2-40B4-BE49-F238E27FC236}">
                  <a16:creationId xmlns:a16="http://schemas.microsoft.com/office/drawing/2014/main" id="{28EED039-3164-4918-B713-3CD12F3027C7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85;p43">
              <a:extLst>
                <a:ext uri="{FF2B5EF4-FFF2-40B4-BE49-F238E27FC236}">
                  <a16:creationId xmlns:a16="http://schemas.microsoft.com/office/drawing/2014/main" id="{9557F438-A21B-4E10-B210-4E319E65C3A6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86;p43">
              <a:extLst>
                <a:ext uri="{FF2B5EF4-FFF2-40B4-BE49-F238E27FC236}">
                  <a16:creationId xmlns:a16="http://schemas.microsoft.com/office/drawing/2014/main" id="{E37BEBC5-5414-4FA4-A345-DF5BA4056F48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87;p43">
              <a:extLst>
                <a:ext uri="{FF2B5EF4-FFF2-40B4-BE49-F238E27FC236}">
                  <a16:creationId xmlns:a16="http://schemas.microsoft.com/office/drawing/2014/main" id="{A2079C9E-B9E0-41A7-9843-FA8B92C56688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88;p43">
              <a:extLst>
                <a:ext uri="{FF2B5EF4-FFF2-40B4-BE49-F238E27FC236}">
                  <a16:creationId xmlns:a16="http://schemas.microsoft.com/office/drawing/2014/main" id="{AD7EFCB6-0BAA-4D92-A40C-2CD6BABD1BE8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89;p43">
              <a:extLst>
                <a:ext uri="{FF2B5EF4-FFF2-40B4-BE49-F238E27FC236}">
                  <a16:creationId xmlns:a16="http://schemas.microsoft.com/office/drawing/2014/main" id="{79F49A8A-915B-4D78-B069-0ED53F452E44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90;p43">
              <a:extLst>
                <a:ext uri="{FF2B5EF4-FFF2-40B4-BE49-F238E27FC236}">
                  <a16:creationId xmlns:a16="http://schemas.microsoft.com/office/drawing/2014/main" id="{80E8A0AD-67C7-4B19-80F7-0E366DF3D404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91;p43">
              <a:extLst>
                <a:ext uri="{FF2B5EF4-FFF2-40B4-BE49-F238E27FC236}">
                  <a16:creationId xmlns:a16="http://schemas.microsoft.com/office/drawing/2014/main" id="{CF282D73-298F-4797-A0D9-FCF46BBBA285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92;p43">
              <a:extLst>
                <a:ext uri="{FF2B5EF4-FFF2-40B4-BE49-F238E27FC236}">
                  <a16:creationId xmlns:a16="http://schemas.microsoft.com/office/drawing/2014/main" id="{D32923B6-8041-4081-8920-08536FBC47FD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93;p43">
              <a:extLst>
                <a:ext uri="{FF2B5EF4-FFF2-40B4-BE49-F238E27FC236}">
                  <a16:creationId xmlns:a16="http://schemas.microsoft.com/office/drawing/2014/main" id="{369FEE4E-96A6-4002-9253-ABA2039C4158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94;p43">
              <a:extLst>
                <a:ext uri="{FF2B5EF4-FFF2-40B4-BE49-F238E27FC236}">
                  <a16:creationId xmlns:a16="http://schemas.microsoft.com/office/drawing/2014/main" id="{2164F1EE-7FA7-415C-BF4F-52B5E55E4A2E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95;p43">
              <a:extLst>
                <a:ext uri="{FF2B5EF4-FFF2-40B4-BE49-F238E27FC236}">
                  <a16:creationId xmlns:a16="http://schemas.microsoft.com/office/drawing/2014/main" id="{3E345369-AC12-4F6D-B2AA-2BCF95238089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96;p43">
              <a:extLst>
                <a:ext uri="{FF2B5EF4-FFF2-40B4-BE49-F238E27FC236}">
                  <a16:creationId xmlns:a16="http://schemas.microsoft.com/office/drawing/2014/main" id="{888BFADA-EA7A-4CC5-84BE-BB37AAE679A3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97;p43">
              <a:extLst>
                <a:ext uri="{FF2B5EF4-FFF2-40B4-BE49-F238E27FC236}">
                  <a16:creationId xmlns:a16="http://schemas.microsoft.com/office/drawing/2014/main" id="{F31F82C2-B9F5-4B3F-A9C9-FD7EE48F0CA6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98;p43">
              <a:extLst>
                <a:ext uri="{FF2B5EF4-FFF2-40B4-BE49-F238E27FC236}">
                  <a16:creationId xmlns:a16="http://schemas.microsoft.com/office/drawing/2014/main" id="{58F221BB-E2E8-407A-A2DD-82988DBBEDF3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99;p43">
              <a:extLst>
                <a:ext uri="{FF2B5EF4-FFF2-40B4-BE49-F238E27FC236}">
                  <a16:creationId xmlns:a16="http://schemas.microsoft.com/office/drawing/2014/main" id="{61C44643-BC29-4AAE-87CF-2C7D29E6BF17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00;p43">
              <a:extLst>
                <a:ext uri="{FF2B5EF4-FFF2-40B4-BE49-F238E27FC236}">
                  <a16:creationId xmlns:a16="http://schemas.microsoft.com/office/drawing/2014/main" id="{33472D8E-6482-42FA-8EF1-ECE7ACEAC268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01;p43">
              <a:extLst>
                <a:ext uri="{FF2B5EF4-FFF2-40B4-BE49-F238E27FC236}">
                  <a16:creationId xmlns:a16="http://schemas.microsoft.com/office/drawing/2014/main" id="{879B1214-96F5-4585-9047-0FB2BF195F8D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02;p43">
              <a:extLst>
                <a:ext uri="{FF2B5EF4-FFF2-40B4-BE49-F238E27FC236}">
                  <a16:creationId xmlns:a16="http://schemas.microsoft.com/office/drawing/2014/main" id="{583A34F7-50B5-4853-9741-F997A7E4F683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03;p43">
              <a:extLst>
                <a:ext uri="{FF2B5EF4-FFF2-40B4-BE49-F238E27FC236}">
                  <a16:creationId xmlns:a16="http://schemas.microsoft.com/office/drawing/2014/main" id="{F8C66806-2826-4F43-86F1-7A1E46A69A1B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04;p43">
              <a:extLst>
                <a:ext uri="{FF2B5EF4-FFF2-40B4-BE49-F238E27FC236}">
                  <a16:creationId xmlns:a16="http://schemas.microsoft.com/office/drawing/2014/main" id="{EC642D09-1FD8-4608-AF1A-F6A3F2D40AF2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05;p43">
              <a:extLst>
                <a:ext uri="{FF2B5EF4-FFF2-40B4-BE49-F238E27FC236}">
                  <a16:creationId xmlns:a16="http://schemas.microsoft.com/office/drawing/2014/main" id="{A7BC1B19-D671-4FCC-95C7-85902D9E4062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06;p43">
              <a:extLst>
                <a:ext uri="{FF2B5EF4-FFF2-40B4-BE49-F238E27FC236}">
                  <a16:creationId xmlns:a16="http://schemas.microsoft.com/office/drawing/2014/main" id="{856C4A0B-8DCE-451E-8A27-C575C424AE7A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07;p43">
              <a:extLst>
                <a:ext uri="{FF2B5EF4-FFF2-40B4-BE49-F238E27FC236}">
                  <a16:creationId xmlns:a16="http://schemas.microsoft.com/office/drawing/2014/main" id="{2BC42321-C863-454E-A4D8-1A67474315FE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08;p43">
              <a:extLst>
                <a:ext uri="{FF2B5EF4-FFF2-40B4-BE49-F238E27FC236}">
                  <a16:creationId xmlns:a16="http://schemas.microsoft.com/office/drawing/2014/main" id="{8FA02DA1-FB57-4865-B411-CFC3DBF8E9E5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09;p43">
              <a:extLst>
                <a:ext uri="{FF2B5EF4-FFF2-40B4-BE49-F238E27FC236}">
                  <a16:creationId xmlns:a16="http://schemas.microsoft.com/office/drawing/2014/main" id="{6C5DE398-0590-45ED-9477-18FDCE9FCDF8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10;p43">
              <a:extLst>
                <a:ext uri="{FF2B5EF4-FFF2-40B4-BE49-F238E27FC236}">
                  <a16:creationId xmlns:a16="http://schemas.microsoft.com/office/drawing/2014/main" id="{5FC39699-8730-42E2-AFEA-3299F5E29DB5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11;p43">
              <a:extLst>
                <a:ext uri="{FF2B5EF4-FFF2-40B4-BE49-F238E27FC236}">
                  <a16:creationId xmlns:a16="http://schemas.microsoft.com/office/drawing/2014/main" id="{DE51CD44-D0CC-448F-9003-3EA390FEB7ED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12;p43">
              <a:extLst>
                <a:ext uri="{FF2B5EF4-FFF2-40B4-BE49-F238E27FC236}">
                  <a16:creationId xmlns:a16="http://schemas.microsoft.com/office/drawing/2014/main" id="{036890CF-C2FC-4908-B41E-6006FB9B4A91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13;p43">
              <a:extLst>
                <a:ext uri="{FF2B5EF4-FFF2-40B4-BE49-F238E27FC236}">
                  <a16:creationId xmlns:a16="http://schemas.microsoft.com/office/drawing/2014/main" id="{E2DE24EC-C224-40E0-9E18-5ECCBB67CFA2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14;p43">
              <a:extLst>
                <a:ext uri="{FF2B5EF4-FFF2-40B4-BE49-F238E27FC236}">
                  <a16:creationId xmlns:a16="http://schemas.microsoft.com/office/drawing/2014/main" id="{434A5654-9705-4D35-ACB9-C00693C8265A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15;p43">
              <a:extLst>
                <a:ext uri="{FF2B5EF4-FFF2-40B4-BE49-F238E27FC236}">
                  <a16:creationId xmlns:a16="http://schemas.microsoft.com/office/drawing/2014/main" id="{5B44C935-3E18-4226-9D6A-682F64CA0489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16;p43">
              <a:extLst>
                <a:ext uri="{FF2B5EF4-FFF2-40B4-BE49-F238E27FC236}">
                  <a16:creationId xmlns:a16="http://schemas.microsoft.com/office/drawing/2014/main" id="{4DCCBD30-CD82-465E-BE6C-6D313DE17721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17;p43">
              <a:extLst>
                <a:ext uri="{FF2B5EF4-FFF2-40B4-BE49-F238E27FC236}">
                  <a16:creationId xmlns:a16="http://schemas.microsoft.com/office/drawing/2014/main" id="{119FF410-49BE-4735-AD2F-70529D8B5894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18;p43">
              <a:extLst>
                <a:ext uri="{FF2B5EF4-FFF2-40B4-BE49-F238E27FC236}">
                  <a16:creationId xmlns:a16="http://schemas.microsoft.com/office/drawing/2014/main" id="{A4D2E7A3-8BCC-4A32-821E-85AB6FEB3A8F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19;p43">
              <a:extLst>
                <a:ext uri="{FF2B5EF4-FFF2-40B4-BE49-F238E27FC236}">
                  <a16:creationId xmlns:a16="http://schemas.microsoft.com/office/drawing/2014/main" id="{2F6A76AE-9B27-4FAA-AD61-3FD7BD25C427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20;p43">
              <a:extLst>
                <a:ext uri="{FF2B5EF4-FFF2-40B4-BE49-F238E27FC236}">
                  <a16:creationId xmlns:a16="http://schemas.microsoft.com/office/drawing/2014/main" id="{C4C0602A-0BD8-4131-87B8-B5ACC56173D5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21;p43">
              <a:extLst>
                <a:ext uri="{FF2B5EF4-FFF2-40B4-BE49-F238E27FC236}">
                  <a16:creationId xmlns:a16="http://schemas.microsoft.com/office/drawing/2014/main" id="{C3366625-A038-47F9-843F-9B0B52FF9DF2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22;p43">
              <a:extLst>
                <a:ext uri="{FF2B5EF4-FFF2-40B4-BE49-F238E27FC236}">
                  <a16:creationId xmlns:a16="http://schemas.microsoft.com/office/drawing/2014/main" id="{CE74C666-6652-44C7-9DE9-FFBABB37C4A7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23;p43">
              <a:extLst>
                <a:ext uri="{FF2B5EF4-FFF2-40B4-BE49-F238E27FC236}">
                  <a16:creationId xmlns:a16="http://schemas.microsoft.com/office/drawing/2014/main" id="{844C46B0-A659-4D17-A24C-6E2E1DC8F622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24;p43">
              <a:extLst>
                <a:ext uri="{FF2B5EF4-FFF2-40B4-BE49-F238E27FC236}">
                  <a16:creationId xmlns:a16="http://schemas.microsoft.com/office/drawing/2014/main" id="{3FE6F5A9-5996-4A64-A77B-3C05ED10993F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25;p43">
              <a:extLst>
                <a:ext uri="{FF2B5EF4-FFF2-40B4-BE49-F238E27FC236}">
                  <a16:creationId xmlns:a16="http://schemas.microsoft.com/office/drawing/2014/main" id="{464E33D7-D9D5-4D60-89E5-DED2EA3C4D5E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26;p43">
              <a:extLst>
                <a:ext uri="{FF2B5EF4-FFF2-40B4-BE49-F238E27FC236}">
                  <a16:creationId xmlns:a16="http://schemas.microsoft.com/office/drawing/2014/main" id="{A412BCD0-3C32-4D07-96B7-E099613609B8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27;p43">
              <a:extLst>
                <a:ext uri="{FF2B5EF4-FFF2-40B4-BE49-F238E27FC236}">
                  <a16:creationId xmlns:a16="http://schemas.microsoft.com/office/drawing/2014/main" id="{B3CA08AB-9398-49C7-AE27-378D16A2A816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28;p43">
              <a:extLst>
                <a:ext uri="{FF2B5EF4-FFF2-40B4-BE49-F238E27FC236}">
                  <a16:creationId xmlns:a16="http://schemas.microsoft.com/office/drawing/2014/main" id="{66B74579-531D-484A-9ADE-4BA21FB51592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29;p43">
              <a:extLst>
                <a:ext uri="{FF2B5EF4-FFF2-40B4-BE49-F238E27FC236}">
                  <a16:creationId xmlns:a16="http://schemas.microsoft.com/office/drawing/2014/main" id="{91A9176A-5094-4969-BBEF-AFFD4D2B0460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30;p43">
              <a:extLst>
                <a:ext uri="{FF2B5EF4-FFF2-40B4-BE49-F238E27FC236}">
                  <a16:creationId xmlns:a16="http://schemas.microsoft.com/office/drawing/2014/main" id="{EDDF3DB6-4EF4-4B62-AE0B-10E26DD3F699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31;p43">
              <a:extLst>
                <a:ext uri="{FF2B5EF4-FFF2-40B4-BE49-F238E27FC236}">
                  <a16:creationId xmlns:a16="http://schemas.microsoft.com/office/drawing/2014/main" id="{D6CA7613-762B-4C44-8DAB-6519C6D8C4DC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32;p43">
              <a:extLst>
                <a:ext uri="{FF2B5EF4-FFF2-40B4-BE49-F238E27FC236}">
                  <a16:creationId xmlns:a16="http://schemas.microsoft.com/office/drawing/2014/main" id="{23DBFD31-8F07-42B6-91FC-F7004A683354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33;p43">
              <a:extLst>
                <a:ext uri="{FF2B5EF4-FFF2-40B4-BE49-F238E27FC236}">
                  <a16:creationId xmlns:a16="http://schemas.microsoft.com/office/drawing/2014/main" id="{5BEFB5AB-F412-4AC9-AA68-B5385DCE5F80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34;p43">
              <a:extLst>
                <a:ext uri="{FF2B5EF4-FFF2-40B4-BE49-F238E27FC236}">
                  <a16:creationId xmlns:a16="http://schemas.microsoft.com/office/drawing/2014/main" id="{6EFEB877-43D6-4ADD-BAD6-E49436945355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35;p43">
              <a:extLst>
                <a:ext uri="{FF2B5EF4-FFF2-40B4-BE49-F238E27FC236}">
                  <a16:creationId xmlns:a16="http://schemas.microsoft.com/office/drawing/2014/main" id="{BA33E75F-0294-4202-889B-0969012F5D51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36;p43">
              <a:extLst>
                <a:ext uri="{FF2B5EF4-FFF2-40B4-BE49-F238E27FC236}">
                  <a16:creationId xmlns:a16="http://schemas.microsoft.com/office/drawing/2014/main" id="{1663457B-7E2B-4829-9EA2-545921DF88D5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37;p43">
              <a:extLst>
                <a:ext uri="{FF2B5EF4-FFF2-40B4-BE49-F238E27FC236}">
                  <a16:creationId xmlns:a16="http://schemas.microsoft.com/office/drawing/2014/main" id="{7D7562E9-6EB4-4FCA-B1A7-05EFF086BD10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38;p43">
              <a:extLst>
                <a:ext uri="{FF2B5EF4-FFF2-40B4-BE49-F238E27FC236}">
                  <a16:creationId xmlns:a16="http://schemas.microsoft.com/office/drawing/2014/main" id="{0C499EE6-B45D-483F-8721-F87534980608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39;p43">
              <a:extLst>
                <a:ext uri="{FF2B5EF4-FFF2-40B4-BE49-F238E27FC236}">
                  <a16:creationId xmlns:a16="http://schemas.microsoft.com/office/drawing/2014/main" id="{70FCC5EA-50C2-4479-B65F-47D9D485B439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40;p43">
              <a:extLst>
                <a:ext uri="{FF2B5EF4-FFF2-40B4-BE49-F238E27FC236}">
                  <a16:creationId xmlns:a16="http://schemas.microsoft.com/office/drawing/2014/main" id="{A7DF05E6-5164-4084-A95F-CF3F857CADAE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41;p43">
              <a:extLst>
                <a:ext uri="{FF2B5EF4-FFF2-40B4-BE49-F238E27FC236}">
                  <a16:creationId xmlns:a16="http://schemas.microsoft.com/office/drawing/2014/main" id="{CC3F94ED-9DEE-4C4C-A61B-A609377631C2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42;p43">
              <a:extLst>
                <a:ext uri="{FF2B5EF4-FFF2-40B4-BE49-F238E27FC236}">
                  <a16:creationId xmlns:a16="http://schemas.microsoft.com/office/drawing/2014/main" id="{EA2FF55E-DDBB-4178-931A-3E077614DC7E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43;p43">
              <a:extLst>
                <a:ext uri="{FF2B5EF4-FFF2-40B4-BE49-F238E27FC236}">
                  <a16:creationId xmlns:a16="http://schemas.microsoft.com/office/drawing/2014/main" id="{C7C373FA-789A-4475-8763-C9226329A287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44;p43">
              <a:extLst>
                <a:ext uri="{FF2B5EF4-FFF2-40B4-BE49-F238E27FC236}">
                  <a16:creationId xmlns:a16="http://schemas.microsoft.com/office/drawing/2014/main" id="{C60C3C41-2E1B-4299-BB66-C3DE9CCE320D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45;p43">
              <a:extLst>
                <a:ext uri="{FF2B5EF4-FFF2-40B4-BE49-F238E27FC236}">
                  <a16:creationId xmlns:a16="http://schemas.microsoft.com/office/drawing/2014/main" id="{B309418A-099F-49E2-ADEA-380FAA8CDA55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46;p43">
              <a:extLst>
                <a:ext uri="{FF2B5EF4-FFF2-40B4-BE49-F238E27FC236}">
                  <a16:creationId xmlns:a16="http://schemas.microsoft.com/office/drawing/2014/main" id="{189D5134-9589-46AE-BDAA-982AAFC277C9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47;p43">
              <a:extLst>
                <a:ext uri="{FF2B5EF4-FFF2-40B4-BE49-F238E27FC236}">
                  <a16:creationId xmlns:a16="http://schemas.microsoft.com/office/drawing/2014/main" id="{C5794842-CB3F-4885-B92B-948437920340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48;p43">
              <a:extLst>
                <a:ext uri="{FF2B5EF4-FFF2-40B4-BE49-F238E27FC236}">
                  <a16:creationId xmlns:a16="http://schemas.microsoft.com/office/drawing/2014/main" id="{5AC4D1D3-C7ED-46CE-B195-1DE563E2107E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49;p43">
              <a:extLst>
                <a:ext uri="{FF2B5EF4-FFF2-40B4-BE49-F238E27FC236}">
                  <a16:creationId xmlns:a16="http://schemas.microsoft.com/office/drawing/2014/main" id="{AFA59D24-479D-4DA8-9C30-C4B64771F080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50;p43">
              <a:extLst>
                <a:ext uri="{FF2B5EF4-FFF2-40B4-BE49-F238E27FC236}">
                  <a16:creationId xmlns:a16="http://schemas.microsoft.com/office/drawing/2014/main" id="{E817C1EE-4C21-45A9-840F-27B938E675F6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947;p43">
            <a:extLst>
              <a:ext uri="{FF2B5EF4-FFF2-40B4-BE49-F238E27FC236}">
                <a16:creationId xmlns:a16="http://schemas.microsoft.com/office/drawing/2014/main" id="{2D834630-3DFA-48E1-9F9F-41EDBC801498}"/>
              </a:ext>
            </a:extLst>
          </p:cNvPr>
          <p:cNvGrpSpPr/>
          <p:nvPr/>
        </p:nvGrpSpPr>
        <p:grpSpPr>
          <a:xfrm>
            <a:off x="7288468" y="2127070"/>
            <a:ext cx="802807" cy="848232"/>
            <a:chOff x="504100" y="4136400"/>
            <a:chExt cx="576150" cy="608750"/>
          </a:xfrm>
        </p:grpSpPr>
        <p:sp>
          <p:nvSpPr>
            <p:cNvPr id="114" name="Google Shape;1948;p43">
              <a:extLst>
                <a:ext uri="{FF2B5EF4-FFF2-40B4-BE49-F238E27FC236}">
                  <a16:creationId xmlns:a16="http://schemas.microsoft.com/office/drawing/2014/main" id="{EEFF98EE-53FA-4988-9CE4-2530659E2E7C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extrusionOk="0">
                  <a:moveTo>
                    <a:pt x="2565" y="1"/>
                  </a:moveTo>
                  <a:lnTo>
                    <a:pt x="2103" y="463"/>
                  </a:lnTo>
                  <a:lnTo>
                    <a:pt x="1682" y="926"/>
                  </a:lnTo>
                  <a:lnTo>
                    <a:pt x="1346" y="1430"/>
                  </a:lnTo>
                  <a:lnTo>
                    <a:pt x="1009" y="1977"/>
                  </a:lnTo>
                  <a:lnTo>
                    <a:pt x="799" y="2524"/>
                  </a:lnTo>
                  <a:lnTo>
                    <a:pt x="631" y="3070"/>
                  </a:lnTo>
                  <a:lnTo>
                    <a:pt x="463" y="3575"/>
                  </a:lnTo>
                  <a:lnTo>
                    <a:pt x="337" y="3827"/>
                  </a:lnTo>
                  <a:lnTo>
                    <a:pt x="210" y="4080"/>
                  </a:lnTo>
                  <a:lnTo>
                    <a:pt x="168" y="4080"/>
                  </a:lnTo>
                  <a:lnTo>
                    <a:pt x="0" y="4122"/>
                  </a:lnTo>
                  <a:lnTo>
                    <a:pt x="337" y="5173"/>
                  </a:lnTo>
                  <a:lnTo>
                    <a:pt x="631" y="6182"/>
                  </a:lnTo>
                  <a:lnTo>
                    <a:pt x="883" y="7234"/>
                  </a:lnTo>
                  <a:lnTo>
                    <a:pt x="1136" y="8243"/>
                  </a:lnTo>
                  <a:lnTo>
                    <a:pt x="1430" y="7738"/>
                  </a:lnTo>
                  <a:lnTo>
                    <a:pt x="1724" y="7234"/>
                  </a:lnTo>
                  <a:lnTo>
                    <a:pt x="1935" y="6729"/>
                  </a:lnTo>
                  <a:lnTo>
                    <a:pt x="2145" y="6224"/>
                  </a:lnTo>
                  <a:lnTo>
                    <a:pt x="2313" y="5720"/>
                  </a:lnTo>
                  <a:lnTo>
                    <a:pt x="2481" y="5215"/>
                  </a:lnTo>
                  <a:lnTo>
                    <a:pt x="2607" y="4668"/>
                  </a:lnTo>
                  <a:lnTo>
                    <a:pt x="2692" y="4164"/>
                  </a:lnTo>
                  <a:lnTo>
                    <a:pt x="2776" y="3659"/>
                  </a:lnTo>
                  <a:lnTo>
                    <a:pt x="2818" y="3112"/>
                  </a:lnTo>
                  <a:lnTo>
                    <a:pt x="2818" y="2103"/>
                  </a:lnTo>
                  <a:lnTo>
                    <a:pt x="2734" y="1052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949;p43">
              <a:extLst>
                <a:ext uri="{FF2B5EF4-FFF2-40B4-BE49-F238E27FC236}">
                  <a16:creationId xmlns:a16="http://schemas.microsoft.com/office/drawing/2014/main" id="{26E95E65-A98E-4E3F-AFB9-5BE8BFB3C914}"/>
                </a:ext>
              </a:extLst>
            </p:cNvPr>
            <p:cNvSpPr/>
            <p:nvPr/>
          </p:nvSpPr>
          <p:spPr>
            <a:xfrm>
              <a:off x="995075" y="4509625"/>
              <a:ext cx="70450" cy="206075"/>
            </a:xfrm>
            <a:custGeom>
              <a:avLst/>
              <a:gdLst/>
              <a:ahLst/>
              <a:cxnLst/>
              <a:rect l="l" t="t" r="r" b="b"/>
              <a:pathLst>
                <a:path w="2818" h="8243" fill="none" extrusionOk="0">
                  <a:moveTo>
                    <a:pt x="1136" y="8243"/>
                  </a:moveTo>
                  <a:lnTo>
                    <a:pt x="1136" y="8243"/>
                  </a:lnTo>
                  <a:lnTo>
                    <a:pt x="883" y="7234"/>
                  </a:lnTo>
                  <a:lnTo>
                    <a:pt x="631" y="6182"/>
                  </a:lnTo>
                  <a:lnTo>
                    <a:pt x="337" y="5173"/>
                  </a:lnTo>
                  <a:lnTo>
                    <a:pt x="0" y="4122"/>
                  </a:lnTo>
                  <a:lnTo>
                    <a:pt x="168" y="4080"/>
                  </a:lnTo>
                  <a:lnTo>
                    <a:pt x="168" y="4080"/>
                  </a:lnTo>
                  <a:lnTo>
                    <a:pt x="210" y="4080"/>
                  </a:lnTo>
                  <a:lnTo>
                    <a:pt x="210" y="4080"/>
                  </a:lnTo>
                  <a:lnTo>
                    <a:pt x="337" y="3827"/>
                  </a:lnTo>
                  <a:lnTo>
                    <a:pt x="463" y="3575"/>
                  </a:lnTo>
                  <a:lnTo>
                    <a:pt x="631" y="3070"/>
                  </a:lnTo>
                  <a:lnTo>
                    <a:pt x="799" y="2524"/>
                  </a:lnTo>
                  <a:lnTo>
                    <a:pt x="1009" y="1977"/>
                  </a:lnTo>
                  <a:lnTo>
                    <a:pt x="1009" y="1977"/>
                  </a:lnTo>
                  <a:lnTo>
                    <a:pt x="1346" y="1430"/>
                  </a:lnTo>
                  <a:lnTo>
                    <a:pt x="1682" y="926"/>
                  </a:lnTo>
                  <a:lnTo>
                    <a:pt x="2103" y="463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565" y="1"/>
                  </a:lnTo>
                  <a:lnTo>
                    <a:pt x="2734" y="1052"/>
                  </a:lnTo>
                  <a:lnTo>
                    <a:pt x="2818" y="2103"/>
                  </a:lnTo>
                  <a:lnTo>
                    <a:pt x="2818" y="3112"/>
                  </a:lnTo>
                  <a:lnTo>
                    <a:pt x="2776" y="3659"/>
                  </a:lnTo>
                  <a:lnTo>
                    <a:pt x="2692" y="4164"/>
                  </a:lnTo>
                  <a:lnTo>
                    <a:pt x="2607" y="4668"/>
                  </a:lnTo>
                  <a:lnTo>
                    <a:pt x="2481" y="5215"/>
                  </a:lnTo>
                  <a:lnTo>
                    <a:pt x="2313" y="5720"/>
                  </a:lnTo>
                  <a:lnTo>
                    <a:pt x="2145" y="6224"/>
                  </a:lnTo>
                  <a:lnTo>
                    <a:pt x="1935" y="6729"/>
                  </a:lnTo>
                  <a:lnTo>
                    <a:pt x="1724" y="7234"/>
                  </a:lnTo>
                  <a:lnTo>
                    <a:pt x="1430" y="7738"/>
                  </a:lnTo>
                  <a:lnTo>
                    <a:pt x="1136" y="82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950;p43">
              <a:extLst>
                <a:ext uri="{FF2B5EF4-FFF2-40B4-BE49-F238E27FC236}">
                  <a16:creationId xmlns:a16="http://schemas.microsoft.com/office/drawing/2014/main" id="{F3A64D5D-B7EE-465F-BEBC-1E7429BF41BA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extrusionOk="0">
                  <a:moveTo>
                    <a:pt x="3071" y="0"/>
                  </a:moveTo>
                  <a:lnTo>
                    <a:pt x="2776" y="127"/>
                  </a:lnTo>
                  <a:lnTo>
                    <a:pt x="2776" y="211"/>
                  </a:lnTo>
                  <a:lnTo>
                    <a:pt x="2734" y="253"/>
                  </a:lnTo>
                  <a:lnTo>
                    <a:pt x="2314" y="799"/>
                  </a:lnTo>
                  <a:lnTo>
                    <a:pt x="1893" y="1346"/>
                  </a:lnTo>
                  <a:lnTo>
                    <a:pt x="1515" y="1851"/>
                  </a:lnTo>
                  <a:lnTo>
                    <a:pt x="1178" y="2440"/>
                  </a:lnTo>
                  <a:lnTo>
                    <a:pt x="842" y="2986"/>
                  </a:lnTo>
                  <a:lnTo>
                    <a:pt x="547" y="3575"/>
                  </a:lnTo>
                  <a:lnTo>
                    <a:pt x="295" y="4206"/>
                  </a:lnTo>
                  <a:lnTo>
                    <a:pt x="43" y="4837"/>
                  </a:lnTo>
                  <a:lnTo>
                    <a:pt x="1" y="4837"/>
                  </a:lnTo>
                  <a:lnTo>
                    <a:pt x="589" y="5846"/>
                  </a:lnTo>
                  <a:lnTo>
                    <a:pt x="1094" y="6855"/>
                  </a:lnTo>
                  <a:lnTo>
                    <a:pt x="1515" y="7948"/>
                  </a:lnTo>
                  <a:lnTo>
                    <a:pt x="1935" y="9000"/>
                  </a:lnTo>
                  <a:lnTo>
                    <a:pt x="2103" y="8958"/>
                  </a:lnTo>
                  <a:lnTo>
                    <a:pt x="2019" y="8663"/>
                  </a:lnTo>
                  <a:lnTo>
                    <a:pt x="2019" y="8411"/>
                  </a:lnTo>
                  <a:lnTo>
                    <a:pt x="2061" y="8117"/>
                  </a:lnTo>
                  <a:lnTo>
                    <a:pt x="2103" y="7780"/>
                  </a:lnTo>
                  <a:lnTo>
                    <a:pt x="2187" y="7486"/>
                  </a:lnTo>
                  <a:lnTo>
                    <a:pt x="2314" y="7191"/>
                  </a:lnTo>
                  <a:lnTo>
                    <a:pt x="2608" y="6561"/>
                  </a:lnTo>
                  <a:lnTo>
                    <a:pt x="2986" y="6014"/>
                  </a:lnTo>
                  <a:lnTo>
                    <a:pt x="3407" y="5467"/>
                  </a:lnTo>
                  <a:lnTo>
                    <a:pt x="3785" y="5005"/>
                  </a:lnTo>
                  <a:lnTo>
                    <a:pt x="4206" y="4626"/>
                  </a:lnTo>
                  <a:lnTo>
                    <a:pt x="4290" y="4584"/>
                  </a:lnTo>
                  <a:lnTo>
                    <a:pt x="4332" y="4584"/>
                  </a:lnTo>
                  <a:lnTo>
                    <a:pt x="4458" y="4626"/>
                  </a:lnTo>
                  <a:lnTo>
                    <a:pt x="4206" y="3449"/>
                  </a:lnTo>
                  <a:lnTo>
                    <a:pt x="3870" y="2313"/>
                  </a:lnTo>
                  <a:lnTo>
                    <a:pt x="3491" y="1178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951;p43">
              <a:extLst>
                <a:ext uri="{FF2B5EF4-FFF2-40B4-BE49-F238E27FC236}">
                  <a16:creationId xmlns:a16="http://schemas.microsoft.com/office/drawing/2014/main" id="{A767215D-A8E2-4601-B474-EDFE48E23E18}"/>
                </a:ext>
              </a:extLst>
            </p:cNvPr>
            <p:cNvSpPr/>
            <p:nvPr/>
          </p:nvSpPr>
          <p:spPr>
            <a:xfrm>
              <a:off x="946700" y="4387675"/>
              <a:ext cx="111475" cy="225000"/>
            </a:xfrm>
            <a:custGeom>
              <a:avLst/>
              <a:gdLst/>
              <a:ahLst/>
              <a:cxnLst/>
              <a:rect l="l" t="t" r="r" b="b"/>
              <a:pathLst>
                <a:path w="4459" h="9000" fill="none" extrusionOk="0">
                  <a:moveTo>
                    <a:pt x="1935" y="9000"/>
                  </a:moveTo>
                  <a:lnTo>
                    <a:pt x="1935" y="9000"/>
                  </a:lnTo>
                  <a:lnTo>
                    <a:pt x="1515" y="7948"/>
                  </a:lnTo>
                  <a:lnTo>
                    <a:pt x="1094" y="6855"/>
                  </a:lnTo>
                  <a:lnTo>
                    <a:pt x="589" y="5846"/>
                  </a:lnTo>
                  <a:lnTo>
                    <a:pt x="1" y="4837"/>
                  </a:lnTo>
                  <a:lnTo>
                    <a:pt x="43" y="4837"/>
                  </a:lnTo>
                  <a:lnTo>
                    <a:pt x="43" y="4837"/>
                  </a:lnTo>
                  <a:lnTo>
                    <a:pt x="295" y="4206"/>
                  </a:lnTo>
                  <a:lnTo>
                    <a:pt x="547" y="3575"/>
                  </a:lnTo>
                  <a:lnTo>
                    <a:pt x="842" y="2986"/>
                  </a:lnTo>
                  <a:lnTo>
                    <a:pt x="1178" y="2440"/>
                  </a:lnTo>
                  <a:lnTo>
                    <a:pt x="1515" y="1851"/>
                  </a:lnTo>
                  <a:lnTo>
                    <a:pt x="1893" y="1346"/>
                  </a:lnTo>
                  <a:lnTo>
                    <a:pt x="2314" y="799"/>
                  </a:lnTo>
                  <a:lnTo>
                    <a:pt x="2734" y="253"/>
                  </a:lnTo>
                  <a:lnTo>
                    <a:pt x="2734" y="253"/>
                  </a:lnTo>
                  <a:lnTo>
                    <a:pt x="2776" y="211"/>
                  </a:lnTo>
                  <a:lnTo>
                    <a:pt x="2776" y="127"/>
                  </a:lnTo>
                  <a:lnTo>
                    <a:pt x="3071" y="0"/>
                  </a:lnTo>
                  <a:lnTo>
                    <a:pt x="3071" y="0"/>
                  </a:lnTo>
                  <a:lnTo>
                    <a:pt x="3491" y="1178"/>
                  </a:lnTo>
                  <a:lnTo>
                    <a:pt x="3870" y="2313"/>
                  </a:lnTo>
                  <a:lnTo>
                    <a:pt x="4206" y="3449"/>
                  </a:lnTo>
                  <a:lnTo>
                    <a:pt x="4458" y="4626"/>
                  </a:lnTo>
                  <a:lnTo>
                    <a:pt x="4458" y="4626"/>
                  </a:lnTo>
                  <a:lnTo>
                    <a:pt x="4332" y="4584"/>
                  </a:lnTo>
                  <a:lnTo>
                    <a:pt x="4290" y="4584"/>
                  </a:lnTo>
                  <a:lnTo>
                    <a:pt x="4206" y="4626"/>
                  </a:lnTo>
                  <a:lnTo>
                    <a:pt x="4206" y="4626"/>
                  </a:lnTo>
                  <a:lnTo>
                    <a:pt x="3785" y="5005"/>
                  </a:lnTo>
                  <a:lnTo>
                    <a:pt x="3407" y="5467"/>
                  </a:lnTo>
                  <a:lnTo>
                    <a:pt x="2986" y="6014"/>
                  </a:lnTo>
                  <a:lnTo>
                    <a:pt x="2608" y="6561"/>
                  </a:lnTo>
                  <a:lnTo>
                    <a:pt x="2314" y="7191"/>
                  </a:lnTo>
                  <a:lnTo>
                    <a:pt x="2187" y="7486"/>
                  </a:lnTo>
                  <a:lnTo>
                    <a:pt x="2103" y="7780"/>
                  </a:lnTo>
                  <a:lnTo>
                    <a:pt x="2061" y="8117"/>
                  </a:lnTo>
                  <a:lnTo>
                    <a:pt x="2019" y="8411"/>
                  </a:lnTo>
                  <a:lnTo>
                    <a:pt x="2019" y="8663"/>
                  </a:lnTo>
                  <a:lnTo>
                    <a:pt x="2103" y="8958"/>
                  </a:lnTo>
                  <a:lnTo>
                    <a:pt x="1935" y="9000"/>
                  </a:lnTo>
                  <a:lnTo>
                    <a:pt x="1935" y="90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952;p43">
              <a:extLst>
                <a:ext uri="{FF2B5EF4-FFF2-40B4-BE49-F238E27FC236}">
                  <a16:creationId xmlns:a16="http://schemas.microsoft.com/office/drawing/2014/main" id="{D67A596D-EBEE-428F-8D06-67A52ABFE78B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extrusionOk="0">
                  <a:moveTo>
                    <a:pt x="2187" y="0"/>
                  </a:moveTo>
                  <a:lnTo>
                    <a:pt x="1893" y="127"/>
                  </a:lnTo>
                  <a:lnTo>
                    <a:pt x="1935" y="211"/>
                  </a:lnTo>
                  <a:lnTo>
                    <a:pt x="1893" y="337"/>
                  </a:lnTo>
                  <a:lnTo>
                    <a:pt x="1304" y="968"/>
                  </a:lnTo>
                  <a:lnTo>
                    <a:pt x="800" y="1641"/>
                  </a:lnTo>
                  <a:lnTo>
                    <a:pt x="337" y="2355"/>
                  </a:lnTo>
                  <a:lnTo>
                    <a:pt x="1" y="3112"/>
                  </a:lnTo>
                  <a:lnTo>
                    <a:pt x="253" y="5762"/>
                  </a:lnTo>
                  <a:lnTo>
                    <a:pt x="589" y="8369"/>
                  </a:lnTo>
                  <a:lnTo>
                    <a:pt x="758" y="8621"/>
                  </a:lnTo>
                  <a:lnTo>
                    <a:pt x="926" y="7991"/>
                  </a:lnTo>
                  <a:lnTo>
                    <a:pt x="1178" y="7360"/>
                  </a:lnTo>
                  <a:lnTo>
                    <a:pt x="1473" y="6771"/>
                  </a:lnTo>
                  <a:lnTo>
                    <a:pt x="1767" y="6140"/>
                  </a:lnTo>
                  <a:lnTo>
                    <a:pt x="2103" y="5594"/>
                  </a:lnTo>
                  <a:lnTo>
                    <a:pt x="2482" y="5005"/>
                  </a:lnTo>
                  <a:lnTo>
                    <a:pt x="2902" y="4500"/>
                  </a:lnTo>
                  <a:lnTo>
                    <a:pt x="3323" y="3996"/>
                  </a:lnTo>
                  <a:lnTo>
                    <a:pt x="3407" y="3953"/>
                  </a:lnTo>
                  <a:lnTo>
                    <a:pt x="3491" y="3953"/>
                  </a:lnTo>
                  <a:lnTo>
                    <a:pt x="3575" y="3996"/>
                  </a:lnTo>
                  <a:lnTo>
                    <a:pt x="3617" y="4080"/>
                  </a:lnTo>
                  <a:lnTo>
                    <a:pt x="3912" y="3953"/>
                  </a:lnTo>
                  <a:lnTo>
                    <a:pt x="3323" y="2566"/>
                  </a:lnTo>
                  <a:lnTo>
                    <a:pt x="2734" y="1220"/>
                  </a:lnTo>
                  <a:lnTo>
                    <a:pt x="2187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953;p43">
              <a:extLst>
                <a:ext uri="{FF2B5EF4-FFF2-40B4-BE49-F238E27FC236}">
                  <a16:creationId xmlns:a16="http://schemas.microsoft.com/office/drawing/2014/main" id="{DCCD8C69-2156-4F33-9710-A03E497ED30F}"/>
                </a:ext>
              </a:extLst>
            </p:cNvPr>
            <p:cNvSpPr/>
            <p:nvPr/>
          </p:nvSpPr>
          <p:spPr>
            <a:xfrm>
              <a:off x="925675" y="4288850"/>
              <a:ext cx="97800" cy="215550"/>
            </a:xfrm>
            <a:custGeom>
              <a:avLst/>
              <a:gdLst/>
              <a:ahLst/>
              <a:cxnLst/>
              <a:rect l="l" t="t" r="r" b="b"/>
              <a:pathLst>
                <a:path w="3912" h="8622" fill="none" extrusionOk="0">
                  <a:moveTo>
                    <a:pt x="3617" y="4080"/>
                  </a:moveTo>
                  <a:lnTo>
                    <a:pt x="3617" y="4080"/>
                  </a:lnTo>
                  <a:lnTo>
                    <a:pt x="3575" y="3996"/>
                  </a:lnTo>
                  <a:lnTo>
                    <a:pt x="3491" y="3953"/>
                  </a:lnTo>
                  <a:lnTo>
                    <a:pt x="3407" y="3953"/>
                  </a:lnTo>
                  <a:lnTo>
                    <a:pt x="3323" y="3996"/>
                  </a:lnTo>
                  <a:lnTo>
                    <a:pt x="3323" y="3996"/>
                  </a:lnTo>
                  <a:lnTo>
                    <a:pt x="2902" y="4500"/>
                  </a:lnTo>
                  <a:lnTo>
                    <a:pt x="2482" y="5005"/>
                  </a:lnTo>
                  <a:lnTo>
                    <a:pt x="2103" y="5594"/>
                  </a:lnTo>
                  <a:lnTo>
                    <a:pt x="1767" y="6140"/>
                  </a:lnTo>
                  <a:lnTo>
                    <a:pt x="1473" y="6771"/>
                  </a:lnTo>
                  <a:lnTo>
                    <a:pt x="1178" y="7360"/>
                  </a:lnTo>
                  <a:lnTo>
                    <a:pt x="926" y="7991"/>
                  </a:lnTo>
                  <a:lnTo>
                    <a:pt x="758" y="8621"/>
                  </a:lnTo>
                  <a:lnTo>
                    <a:pt x="758" y="8621"/>
                  </a:lnTo>
                  <a:lnTo>
                    <a:pt x="589" y="8369"/>
                  </a:lnTo>
                  <a:lnTo>
                    <a:pt x="589" y="8369"/>
                  </a:lnTo>
                  <a:lnTo>
                    <a:pt x="253" y="5762"/>
                  </a:lnTo>
                  <a:lnTo>
                    <a:pt x="1" y="3112"/>
                  </a:lnTo>
                  <a:lnTo>
                    <a:pt x="1" y="3112"/>
                  </a:lnTo>
                  <a:lnTo>
                    <a:pt x="337" y="2355"/>
                  </a:lnTo>
                  <a:lnTo>
                    <a:pt x="800" y="1641"/>
                  </a:lnTo>
                  <a:lnTo>
                    <a:pt x="1304" y="968"/>
                  </a:lnTo>
                  <a:lnTo>
                    <a:pt x="1893" y="337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893" y="127"/>
                  </a:lnTo>
                  <a:lnTo>
                    <a:pt x="2187" y="0"/>
                  </a:lnTo>
                  <a:lnTo>
                    <a:pt x="2187" y="0"/>
                  </a:lnTo>
                  <a:lnTo>
                    <a:pt x="2734" y="1220"/>
                  </a:lnTo>
                  <a:lnTo>
                    <a:pt x="2734" y="1220"/>
                  </a:lnTo>
                  <a:lnTo>
                    <a:pt x="3323" y="2566"/>
                  </a:lnTo>
                  <a:lnTo>
                    <a:pt x="3912" y="3953"/>
                  </a:lnTo>
                  <a:lnTo>
                    <a:pt x="3617" y="40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954;p43">
              <a:extLst>
                <a:ext uri="{FF2B5EF4-FFF2-40B4-BE49-F238E27FC236}">
                  <a16:creationId xmlns:a16="http://schemas.microsoft.com/office/drawing/2014/main" id="{A9A50AB0-CE9E-4CFA-80DA-4AC6A74B9D20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extrusionOk="0">
                  <a:moveTo>
                    <a:pt x="0" y="0"/>
                  </a:moveTo>
                  <a:lnTo>
                    <a:pt x="168" y="3659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955;p43">
              <a:extLst>
                <a:ext uri="{FF2B5EF4-FFF2-40B4-BE49-F238E27FC236}">
                  <a16:creationId xmlns:a16="http://schemas.microsoft.com/office/drawing/2014/main" id="{D74070C7-55E6-4DA0-94D8-EC19F98DE718}"/>
                </a:ext>
              </a:extLst>
            </p:cNvPr>
            <p:cNvSpPr/>
            <p:nvPr/>
          </p:nvSpPr>
          <p:spPr>
            <a:xfrm>
              <a:off x="913075" y="4169000"/>
              <a:ext cx="67300" cy="180850"/>
            </a:xfrm>
            <a:custGeom>
              <a:avLst/>
              <a:gdLst/>
              <a:ahLst/>
              <a:cxnLst/>
              <a:rect l="l" t="t" r="r" b="b"/>
              <a:pathLst>
                <a:path w="2692" h="7234" fill="none" extrusionOk="0">
                  <a:moveTo>
                    <a:pt x="1051" y="1514"/>
                  </a:moveTo>
                  <a:lnTo>
                    <a:pt x="1051" y="1514"/>
                  </a:lnTo>
                  <a:lnTo>
                    <a:pt x="1892" y="3154"/>
                  </a:lnTo>
                  <a:lnTo>
                    <a:pt x="2691" y="4794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355" y="4879"/>
                  </a:lnTo>
                  <a:lnTo>
                    <a:pt x="2313" y="4879"/>
                  </a:lnTo>
                  <a:lnTo>
                    <a:pt x="2229" y="4879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1640" y="5425"/>
                  </a:lnTo>
                  <a:lnTo>
                    <a:pt x="1177" y="6014"/>
                  </a:lnTo>
                  <a:lnTo>
                    <a:pt x="799" y="6603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168" y="3659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" y="43"/>
                  </a:lnTo>
                  <a:lnTo>
                    <a:pt x="252" y="85"/>
                  </a:lnTo>
                  <a:lnTo>
                    <a:pt x="378" y="211"/>
                  </a:lnTo>
                  <a:lnTo>
                    <a:pt x="505" y="379"/>
                  </a:lnTo>
                  <a:lnTo>
                    <a:pt x="757" y="884"/>
                  </a:lnTo>
                  <a:lnTo>
                    <a:pt x="1051" y="15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956;p43">
              <a:extLst>
                <a:ext uri="{FF2B5EF4-FFF2-40B4-BE49-F238E27FC236}">
                  <a16:creationId xmlns:a16="http://schemas.microsoft.com/office/drawing/2014/main" id="{A2C6802F-61F0-4789-8530-A40673F687AA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extrusionOk="0">
                  <a:moveTo>
                    <a:pt x="2566" y="1"/>
                  </a:move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957;p43">
              <a:extLst>
                <a:ext uri="{FF2B5EF4-FFF2-40B4-BE49-F238E27FC236}">
                  <a16:creationId xmlns:a16="http://schemas.microsoft.com/office/drawing/2014/main" id="{A6B89C7C-2F19-4AE9-AD60-9AB427718A9C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2566" y="1"/>
                  </a:moveTo>
                  <a:lnTo>
                    <a:pt x="2566" y="1"/>
                  </a:lnTo>
                  <a:lnTo>
                    <a:pt x="2482" y="1851"/>
                  </a:lnTo>
                  <a:lnTo>
                    <a:pt x="2524" y="3701"/>
                  </a:lnTo>
                  <a:lnTo>
                    <a:pt x="2608" y="5552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524" y="6981"/>
                  </a:lnTo>
                  <a:lnTo>
                    <a:pt x="2271" y="6561"/>
                  </a:lnTo>
                  <a:lnTo>
                    <a:pt x="1977" y="6182"/>
                  </a:lnTo>
                  <a:lnTo>
                    <a:pt x="1641" y="5846"/>
                  </a:lnTo>
                  <a:lnTo>
                    <a:pt x="1304" y="5467"/>
                  </a:lnTo>
                  <a:lnTo>
                    <a:pt x="968" y="5173"/>
                  </a:lnTo>
                  <a:lnTo>
                    <a:pt x="547" y="4879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85" y="4626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926" y="2860"/>
                  </a:lnTo>
                  <a:lnTo>
                    <a:pt x="1851" y="1052"/>
                  </a:lnTo>
                  <a:lnTo>
                    <a:pt x="1851" y="1052"/>
                  </a:lnTo>
                  <a:lnTo>
                    <a:pt x="2229" y="379"/>
                  </a:lnTo>
                  <a:lnTo>
                    <a:pt x="2398" y="169"/>
                  </a:lnTo>
                  <a:lnTo>
                    <a:pt x="256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958;p43">
              <a:extLst>
                <a:ext uri="{FF2B5EF4-FFF2-40B4-BE49-F238E27FC236}">
                  <a16:creationId xmlns:a16="http://schemas.microsoft.com/office/drawing/2014/main" id="{7D1F5D8E-62DD-449C-8A06-026AA12B6406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extrusionOk="0">
                  <a:moveTo>
                    <a:pt x="1767" y="1"/>
                  </a:move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959;p43">
              <a:extLst>
                <a:ext uri="{FF2B5EF4-FFF2-40B4-BE49-F238E27FC236}">
                  <a16:creationId xmlns:a16="http://schemas.microsoft.com/office/drawing/2014/main" id="{D59D3BD6-C276-4C39-8B84-F3D5E9FF07DB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0" y="3575"/>
                  </a:moveTo>
                  <a:lnTo>
                    <a:pt x="0" y="357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1767" y="85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2271" y="463"/>
                  </a:lnTo>
                  <a:lnTo>
                    <a:pt x="2692" y="842"/>
                  </a:lnTo>
                  <a:lnTo>
                    <a:pt x="3070" y="1220"/>
                  </a:lnTo>
                  <a:lnTo>
                    <a:pt x="3449" y="1641"/>
                  </a:lnTo>
                  <a:lnTo>
                    <a:pt x="3785" y="2103"/>
                  </a:lnTo>
                  <a:lnTo>
                    <a:pt x="4079" y="2566"/>
                  </a:lnTo>
                  <a:lnTo>
                    <a:pt x="4332" y="3070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542" y="3659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836" y="5678"/>
                  </a:lnTo>
                  <a:lnTo>
                    <a:pt x="5131" y="7654"/>
                  </a:lnTo>
                  <a:lnTo>
                    <a:pt x="5131" y="7654"/>
                  </a:lnTo>
                  <a:lnTo>
                    <a:pt x="4584" y="6939"/>
                  </a:lnTo>
                  <a:lnTo>
                    <a:pt x="3953" y="6224"/>
                  </a:lnTo>
                  <a:lnTo>
                    <a:pt x="3280" y="559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1935" y="4584"/>
                  </a:lnTo>
                  <a:lnTo>
                    <a:pt x="1304" y="4206"/>
                  </a:lnTo>
                  <a:lnTo>
                    <a:pt x="673" y="3869"/>
                  </a:lnTo>
                  <a:lnTo>
                    <a:pt x="0" y="35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960;p43">
              <a:extLst>
                <a:ext uri="{FF2B5EF4-FFF2-40B4-BE49-F238E27FC236}">
                  <a16:creationId xmlns:a16="http://schemas.microsoft.com/office/drawing/2014/main" id="{295EA3CC-1671-4A3D-8346-8E23280A12C2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extrusionOk="0">
                  <a:moveTo>
                    <a:pt x="1" y="1"/>
                  </a:move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961;p43">
              <a:extLst>
                <a:ext uri="{FF2B5EF4-FFF2-40B4-BE49-F238E27FC236}">
                  <a16:creationId xmlns:a16="http://schemas.microsoft.com/office/drawing/2014/main" id="{C083572B-A24C-4B48-B15C-1B1FAB9A1A4F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304" y="12827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177" y="12785"/>
                  </a:lnTo>
                  <a:lnTo>
                    <a:pt x="10009" y="12617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9421" y="12280"/>
                  </a:lnTo>
                  <a:lnTo>
                    <a:pt x="9168" y="12112"/>
                  </a:lnTo>
                  <a:lnTo>
                    <a:pt x="8664" y="11692"/>
                  </a:lnTo>
                  <a:lnTo>
                    <a:pt x="8159" y="11271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6939" y="9295"/>
                  </a:lnTo>
                  <a:lnTo>
                    <a:pt x="6603" y="7949"/>
                  </a:lnTo>
                  <a:lnTo>
                    <a:pt x="6267" y="6561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5972" y="5089"/>
                  </a:lnTo>
                  <a:lnTo>
                    <a:pt x="5930" y="5005"/>
                  </a:lnTo>
                  <a:lnTo>
                    <a:pt x="5804" y="4963"/>
                  </a:lnTo>
                  <a:lnTo>
                    <a:pt x="5678" y="5047"/>
                  </a:lnTo>
                  <a:lnTo>
                    <a:pt x="5636" y="5089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972" y="6982"/>
                  </a:lnTo>
                  <a:lnTo>
                    <a:pt x="6182" y="7865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687" y="9463"/>
                  </a:lnTo>
                  <a:lnTo>
                    <a:pt x="6813" y="9925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4416" y="8580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1472" y="6056"/>
                  </a:lnTo>
                  <a:lnTo>
                    <a:pt x="1136" y="5257"/>
                  </a:lnTo>
                  <a:lnTo>
                    <a:pt x="842" y="4416"/>
                  </a:lnTo>
                  <a:lnTo>
                    <a:pt x="589" y="3533"/>
                  </a:lnTo>
                  <a:lnTo>
                    <a:pt x="379" y="2692"/>
                  </a:lnTo>
                  <a:lnTo>
                    <a:pt x="211" y="1809"/>
                  </a:lnTo>
                  <a:lnTo>
                    <a:pt x="85" y="926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926" y="295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2440" y="926"/>
                  </a:lnTo>
                  <a:lnTo>
                    <a:pt x="3028" y="1262"/>
                  </a:lnTo>
                  <a:lnTo>
                    <a:pt x="3575" y="1599"/>
                  </a:lnTo>
                  <a:lnTo>
                    <a:pt x="4122" y="1935"/>
                  </a:lnTo>
                  <a:lnTo>
                    <a:pt x="4626" y="2356"/>
                  </a:lnTo>
                  <a:lnTo>
                    <a:pt x="5131" y="2776"/>
                  </a:lnTo>
                  <a:lnTo>
                    <a:pt x="5594" y="3197"/>
                  </a:lnTo>
                  <a:lnTo>
                    <a:pt x="6014" y="3659"/>
                  </a:lnTo>
                  <a:lnTo>
                    <a:pt x="6435" y="4164"/>
                  </a:lnTo>
                  <a:lnTo>
                    <a:pt x="6855" y="4669"/>
                  </a:lnTo>
                  <a:lnTo>
                    <a:pt x="7234" y="5173"/>
                  </a:lnTo>
                  <a:lnTo>
                    <a:pt x="7570" y="5720"/>
                  </a:lnTo>
                  <a:lnTo>
                    <a:pt x="7907" y="6309"/>
                  </a:lnTo>
                  <a:lnTo>
                    <a:pt x="8243" y="6855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9210" y="9084"/>
                  </a:lnTo>
                  <a:lnTo>
                    <a:pt x="9631" y="10178"/>
                  </a:lnTo>
                  <a:lnTo>
                    <a:pt x="9841" y="10724"/>
                  </a:lnTo>
                  <a:lnTo>
                    <a:pt x="10009" y="11271"/>
                  </a:lnTo>
                  <a:lnTo>
                    <a:pt x="10135" y="11818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962;p43">
              <a:extLst>
                <a:ext uri="{FF2B5EF4-FFF2-40B4-BE49-F238E27FC236}">
                  <a16:creationId xmlns:a16="http://schemas.microsoft.com/office/drawing/2014/main" id="{4255FB00-F184-41F3-9EA3-BA16AD26C075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63;p43">
              <a:extLst>
                <a:ext uri="{FF2B5EF4-FFF2-40B4-BE49-F238E27FC236}">
                  <a16:creationId xmlns:a16="http://schemas.microsoft.com/office/drawing/2014/main" id="{E0D40820-B937-469A-9315-7E4D448AC214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5131" y="4669"/>
                  </a:moveTo>
                  <a:lnTo>
                    <a:pt x="5131" y="4669"/>
                  </a:lnTo>
                  <a:lnTo>
                    <a:pt x="5341" y="5089"/>
                  </a:lnTo>
                  <a:lnTo>
                    <a:pt x="5636" y="5846"/>
                  </a:lnTo>
                  <a:lnTo>
                    <a:pt x="5972" y="6687"/>
                  </a:lnTo>
                  <a:lnTo>
                    <a:pt x="6098" y="7066"/>
                  </a:lnTo>
                  <a:lnTo>
                    <a:pt x="6182" y="7402"/>
                  </a:lnTo>
                  <a:lnTo>
                    <a:pt x="6182" y="7402"/>
                  </a:lnTo>
                  <a:lnTo>
                    <a:pt x="3785" y="5846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1010" y="3197"/>
                  </a:lnTo>
                  <a:lnTo>
                    <a:pt x="631" y="2145"/>
                  </a:lnTo>
                  <a:lnTo>
                    <a:pt x="295" y="1052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2103" y="295"/>
                  </a:lnTo>
                  <a:lnTo>
                    <a:pt x="2944" y="463"/>
                  </a:lnTo>
                  <a:lnTo>
                    <a:pt x="3785" y="631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4584" y="884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668" y="1893"/>
                  </a:lnTo>
                  <a:lnTo>
                    <a:pt x="4752" y="2818"/>
                  </a:lnTo>
                  <a:lnTo>
                    <a:pt x="4921" y="3743"/>
                  </a:lnTo>
                  <a:lnTo>
                    <a:pt x="5131" y="46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64;p43">
              <a:extLst>
                <a:ext uri="{FF2B5EF4-FFF2-40B4-BE49-F238E27FC236}">
                  <a16:creationId xmlns:a16="http://schemas.microsoft.com/office/drawing/2014/main" id="{A4772FAE-E2F0-4E99-82A4-F0C5E4D24C37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extrusionOk="0">
                  <a:moveTo>
                    <a:pt x="1052" y="0"/>
                  </a:move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4963" y="4920"/>
                  </a:lnTo>
                  <a:lnTo>
                    <a:pt x="5047" y="4878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65;p43">
              <a:extLst>
                <a:ext uri="{FF2B5EF4-FFF2-40B4-BE49-F238E27FC236}">
                  <a16:creationId xmlns:a16="http://schemas.microsoft.com/office/drawing/2014/main" id="{040A1A49-0695-4BBB-9F94-5C542E291916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421" y="883"/>
                  </a:moveTo>
                  <a:lnTo>
                    <a:pt x="421" y="883"/>
                  </a:lnTo>
                  <a:lnTo>
                    <a:pt x="1514" y="1935"/>
                  </a:lnTo>
                  <a:lnTo>
                    <a:pt x="2692" y="2944"/>
                  </a:lnTo>
                  <a:lnTo>
                    <a:pt x="3869" y="3911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5047" y="4878"/>
                  </a:lnTo>
                  <a:lnTo>
                    <a:pt x="5047" y="4878"/>
                  </a:lnTo>
                  <a:lnTo>
                    <a:pt x="4963" y="4920"/>
                  </a:lnTo>
                  <a:lnTo>
                    <a:pt x="4752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3365" y="4963"/>
                  </a:lnTo>
                  <a:lnTo>
                    <a:pt x="2902" y="504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1893" y="5257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220" y="3785"/>
                  </a:lnTo>
                  <a:lnTo>
                    <a:pt x="589" y="2145"/>
                  </a:lnTo>
                  <a:lnTo>
                    <a:pt x="127" y="883"/>
                  </a:lnTo>
                  <a:lnTo>
                    <a:pt x="43" y="463"/>
                  </a:lnTo>
                  <a:lnTo>
                    <a:pt x="0" y="337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169" y="211"/>
                  </a:lnTo>
                  <a:lnTo>
                    <a:pt x="295" y="126"/>
                  </a:lnTo>
                  <a:lnTo>
                    <a:pt x="631" y="42"/>
                  </a:lnTo>
                  <a:lnTo>
                    <a:pt x="1052" y="0"/>
                  </a:lnTo>
                  <a:lnTo>
                    <a:pt x="1514" y="0"/>
                  </a:lnTo>
                  <a:lnTo>
                    <a:pt x="2608" y="84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3869" y="1178"/>
                  </a:lnTo>
                  <a:lnTo>
                    <a:pt x="4164" y="2145"/>
                  </a:lnTo>
                  <a:lnTo>
                    <a:pt x="4500" y="3070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3827" y="3407"/>
                  </a:lnTo>
                  <a:lnTo>
                    <a:pt x="2692" y="2566"/>
                  </a:lnTo>
                  <a:lnTo>
                    <a:pt x="1556" y="1682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463" y="799"/>
                  </a:lnTo>
                  <a:lnTo>
                    <a:pt x="421" y="799"/>
                  </a:lnTo>
                  <a:lnTo>
                    <a:pt x="379" y="841"/>
                  </a:lnTo>
                  <a:lnTo>
                    <a:pt x="421" y="8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66;p43">
              <a:extLst>
                <a:ext uri="{FF2B5EF4-FFF2-40B4-BE49-F238E27FC236}">
                  <a16:creationId xmlns:a16="http://schemas.microsoft.com/office/drawing/2014/main" id="{6224FECA-1F52-48FE-9385-E1DB839B71FC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extrusionOk="0">
                  <a:moveTo>
                    <a:pt x="2650" y="1"/>
                  </a:move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2650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67;p43">
              <a:extLst>
                <a:ext uri="{FF2B5EF4-FFF2-40B4-BE49-F238E27FC236}">
                  <a16:creationId xmlns:a16="http://schemas.microsoft.com/office/drawing/2014/main" id="{1FC9E0DE-5C0D-4AC4-9CCA-09AC624D4CAE}"/>
                </a:ext>
              </a:extLst>
            </p:cNvPr>
            <p:cNvSpPr/>
            <p:nvPr/>
          </p:nvSpPr>
          <p:spPr>
            <a:xfrm>
              <a:off x="572425" y="4472825"/>
              <a:ext cx="198725" cy="119875"/>
            </a:xfrm>
            <a:custGeom>
              <a:avLst/>
              <a:gdLst/>
              <a:ahLst/>
              <a:cxnLst/>
              <a:rect l="l" t="t" r="r" b="b"/>
              <a:pathLst>
                <a:path w="7949" h="4795" fill="none" extrusionOk="0">
                  <a:moveTo>
                    <a:pt x="2019" y="4753"/>
                  </a:moveTo>
                  <a:lnTo>
                    <a:pt x="2019" y="4753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1599" y="4038"/>
                  </a:lnTo>
                  <a:lnTo>
                    <a:pt x="1220" y="3197"/>
                  </a:lnTo>
                  <a:lnTo>
                    <a:pt x="842" y="2356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968" y="127"/>
                  </a:lnTo>
                  <a:lnTo>
                    <a:pt x="1809" y="43"/>
                  </a:lnTo>
                  <a:lnTo>
                    <a:pt x="2650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5762" y="1515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6099" y="307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4374" y="3491"/>
                  </a:lnTo>
                  <a:lnTo>
                    <a:pt x="3533" y="3828"/>
                  </a:lnTo>
                  <a:lnTo>
                    <a:pt x="2776" y="4248"/>
                  </a:lnTo>
                  <a:lnTo>
                    <a:pt x="2019" y="4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68;p43">
              <a:extLst>
                <a:ext uri="{FF2B5EF4-FFF2-40B4-BE49-F238E27FC236}">
                  <a16:creationId xmlns:a16="http://schemas.microsoft.com/office/drawing/2014/main" id="{AB5167BB-B26C-4348-822C-CD7D4532D40D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extrusionOk="0">
                  <a:moveTo>
                    <a:pt x="5593" y="1"/>
                  </a:moveTo>
                  <a:lnTo>
                    <a:pt x="4752" y="43"/>
                  </a:lnTo>
                  <a:lnTo>
                    <a:pt x="3953" y="127"/>
                  </a:lnTo>
                  <a:lnTo>
                    <a:pt x="3154" y="295"/>
                  </a:lnTo>
                  <a:lnTo>
                    <a:pt x="2355" y="505"/>
                  </a:lnTo>
                  <a:lnTo>
                    <a:pt x="1598" y="800"/>
                  </a:lnTo>
                  <a:lnTo>
                    <a:pt x="841" y="1136"/>
                  </a:lnTo>
                  <a:lnTo>
                    <a:pt x="84" y="1557"/>
                  </a:lnTo>
                  <a:lnTo>
                    <a:pt x="42" y="1557"/>
                  </a:lnTo>
                  <a:lnTo>
                    <a:pt x="0" y="1515"/>
                  </a:lnTo>
                  <a:lnTo>
                    <a:pt x="379" y="2146"/>
                  </a:lnTo>
                  <a:lnTo>
                    <a:pt x="799" y="2734"/>
                  </a:lnTo>
                  <a:lnTo>
                    <a:pt x="1220" y="3281"/>
                  </a:lnTo>
                  <a:lnTo>
                    <a:pt x="1725" y="3828"/>
                  </a:lnTo>
                  <a:lnTo>
                    <a:pt x="2271" y="4332"/>
                  </a:lnTo>
                  <a:lnTo>
                    <a:pt x="2818" y="4753"/>
                  </a:lnTo>
                  <a:lnTo>
                    <a:pt x="3491" y="5173"/>
                  </a:lnTo>
                  <a:lnTo>
                    <a:pt x="4164" y="5510"/>
                  </a:lnTo>
                  <a:lnTo>
                    <a:pt x="4500" y="5678"/>
                  </a:lnTo>
                  <a:lnTo>
                    <a:pt x="4542" y="5594"/>
                  </a:lnTo>
                  <a:lnTo>
                    <a:pt x="4500" y="5594"/>
                  </a:lnTo>
                  <a:lnTo>
                    <a:pt x="4458" y="5552"/>
                  </a:lnTo>
                  <a:lnTo>
                    <a:pt x="4458" y="5468"/>
                  </a:lnTo>
                  <a:lnTo>
                    <a:pt x="4500" y="5426"/>
                  </a:lnTo>
                  <a:lnTo>
                    <a:pt x="5173" y="4963"/>
                  </a:lnTo>
                  <a:lnTo>
                    <a:pt x="5888" y="4585"/>
                  </a:lnTo>
                  <a:lnTo>
                    <a:pt x="6645" y="4206"/>
                  </a:lnTo>
                  <a:lnTo>
                    <a:pt x="7402" y="3954"/>
                  </a:lnTo>
                  <a:lnTo>
                    <a:pt x="8201" y="3702"/>
                  </a:lnTo>
                  <a:lnTo>
                    <a:pt x="9000" y="3575"/>
                  </a:lnTo>
                  <a:lnTo>
                    <a:pt x="9841" y="3491"/>
                  </a:lnTo>
                  <a:lnTo>
                    <a:pt x="10640" y="3449"/>
                  </a:lnTo>
                  <a:lnTo>
                    <a:pt x="11060" y="3491"/>
                  </a:lnTo>
                  <a:lnTo>
                    <a:pt x="11565" y="3533"/>
                  </a:lnTo>
                  <a:lnTo>
                    <a:pt x="10303" y="2650"/>
                  </a:lnTo>
                  <a:lnTo>
                    <a:pt x="9000" y="1767"/>
                  </a:lnTo>
                  <a:lnTo>
                    <a:pt x="6434" y="43"/>
                  </a:lnTo>
                  <a:lnTo>
                    <a:pt x="5593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69;p43">
              <a:extLst>
                <a:ext uri="{FF2B5EF4-FFF2-40B4-BE49-F238E27FC236}">
                  <a16:creationId xmlns:a16="http://schemas.microsoft.com/office/drawing/2014/main" id="{DD1D36C6-3E6E-44B1-9AD8-7AD67850D3C7}"/>
                </a:ext>
              </a:extLst>
            </p:cNvPr>
            <p:cNvSpPr/>
            <p:nvPr/>
          </p:nvSpPr>
          <p:spPr>
            <a:xfrm>
              <a:off x="622900" y="4554825"/>
              <a:ext cx="289125" cy="141950"/>
            </a:xfrm>
            <a:custGeom>
              <a:avLst/>
              <a:gdLst/>
              <a:ahLst/>
              <a:cxnLst/>
              <a:rect l="l" t="t" r="r" b="b"/>
              <a:pathLst>
                <a:path w="11565" h="5678" fill="none" extrusionOk="0">
                  <a:moveTo>
                    <a:pt x="4500" y="5426"/>
                  </a:moveTo>
                  <a:lnTo>
                    <a:pt x="4500" y="5426"/>
                  </a:lnTo>
                  <a:lnTo>
                    <a:pt x="4458" y="5468"/>
                  </a:lnTo>
                  <a:lnTo>
                    <a:pt x="4458" y="5552"/>
                  </a:lnTo>
                  <a:lnTo>
                    <a:pt x="4500" y="5594"/>
                  </a:lnTo>
                  <a:lnTo>
                    <a:pt x="4542" y="5594"/>
                  </a:lnTo>
                  <a:lnTo>
                    <a:pt x="4500" y="5678"/>
                  </a:lnTo>
                  <a:lnTo>
                    <a:pt x="4500" y="5678"/>
                  </a:lnTo>
                  <a:lnTo>
                    <a:pt x="4164" y="5510"/>
                  </a:lnTo>
                  <a:lnTo>
                    <a:pt x="4164" y="5510"/>
                  </a:lnTo>
                  <a:lnTo>
                    <a:pt x="3491" y="5173"/>
                  </a:lnTo>
                  <a:lnTo>
                    <a:pt x="2818" y="4753"/>
                  </a:lnTo>
                  <a:lnTo>
                    <a:pt x="2271" y="4332"/>
                  </a:lnTo>
                  <a:lnTo>
                    <a:pt x="1725" y="3828"/>
                  </a:lnTo>
                  <a:lnTo>
                    <a:pt x="1220" y="3281"/>
                  </a:lnTo>
                  <a:lnTo>
                    <a:pt x="799" y="2734"/>
                  </a:lnTo>
                  <a:lnTo>
                    <a:pt x="379" y="2146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0" y="1515"/>
                  </a:lnTo>
                  <a:lnTo>
                    <a:pt x="42" y="1557"/>
                  </a:lnTo>
                  <a:lnTo>
                    <a:pt x="84" y="1557"/>
                  </a:lnTo>
                  <a:lnTo>
                    <a:pt x="84" y="1557"/>
                  </a:lnTo>
                  <a:lnTo>
                    <a:pt x="841" y="1136"/>
                  </a:lnTo>
                  <a:lnTo>
                    <a:pt x="1598" y="800"/>
                  </a:lnTo>
                  <a:lnTo>
                    <a:pt x="2355" y="505"/>
                  </a:lnTo>
                  <a:lnTo>
                    <a:pt x="3154" y="295"/>
                  </a:lnTo>
                  <a:lnTo>
                    <a:pt x="3953" y="127"/>
                  </a:lnTo>
                  <a:lnTo>
                    <a:pt x="4752" y="43"/>
                  </a:lnTo>
                  <a:lnTo>
                    <a:pt x="5593" y="1"/>
                  </a:lnTo>
                  <a:lnTo>
                    <a:pt x="6434" y="43"/>
                  </a:lnTo>
                  <a:lnTo>
                    <a:pt x="6434" y="43"/>
                  </a:lnTo>
                  <a:lnTo>
                    <a:pt x="9000" y="1767"/>
                  </a:lnTo>
                  <a:lnTo>
                    <a:pt x="10303" y="2650"/>
                  </a:lnTo>
                  <a:lnTo>
                    <a:pt x="11565" y="3533"/>
                  </a:lnTo>
                  <a:lnTo>
                    <a:pt x="11565" y="3533"/>
                  </a:lnTo>
                  <a:lnTo>
                    <a:pt x="11060" y="3491"/>
                  </a:lnTo>
                  <a:lnTo>
                    <a:pt x="10640" y="3449"/>
                  </a:lnTo>
                  <a:lnTo>
                    <a:pt x="10640" y="3449"/>
                  </a:lnTo>
                  <a:lnTo>
                    <a:pt x="9841" y="3491"/>
                  </a:lnTo>
                  <a:lnTo>
                    <a:pt x="9000" y="3575"/>
                  </a:lnTo>
                  <a:lnTo>
                    <a:pt x="8201" y="3702"/>
                  </a:lnTo>
                  <a:lnTo>
                    <a:pt x="7402" y="3954"/>
                  </a:lnTo>
                  <a:lnTo>
                    <a:pt x="6645" y="4206"/>
                  </a:lnTo>
                  <a:lnTo>
                    <a:pt x="5888" y="4585"/>
                  </a:lnTo>
                  <a:lnTo>
                    <a:pt x="5173" y="4963"/>
                  </a:lnTo>
                  <a:lnTo>
                    <a:pt x="4500" y="54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70;p43">
              <a:extLst>
                <a:ext uri="{FF2B5EF4-FFF2-40B4-BE49-F238E27FC236}">
                  <a16:creationId xmlns:a16="http://schemas.microsoft.com/office/drawing/2014/main" id="{31116089-C81C-4809-A165-52415BE7EA36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extrusionOk="0">
                  <a:moveTo>
                    <a:pt x="5677" y="1"/>
                  </a:moveTo>
                  <a:lnTo>
                    <a:pt x="4710" y="43"/>
                  </a:lnTo>
                  <a:lnTo>
                    <a:pt x="3743" y="211"/>
                  </a:lnTo>
                  <a:lnTo>
                    <a:pt x="2818" y="463"/>
                  </a:lnTo>
                  <a:lnTo>
                    <a:pt x="1892" y="800"/>
                  </a:lnTo>
                  <a:lnTo>
                    <a:pt x="967" y="1262"/>
                  </a:lnTo>
                  <a:lnTo>
                    <a:pt x="126" y="1767"/>
                  </a:lnTo>
                  <a:lnTo>
                    <a:pt x="42" y="1767"/>
                  </a:lnTo>
                  <a:lnTo>
                    <a:pt x="0" y="1851"/>
                  </a:lnTo>
                  <a:lnTo>
                    <a:pt x="673" y="2103"/>
                  </a:lnTo>
                  <a:lnTo>
                    <a:pt x="1304" y="2314"/>
                  </a:lnTo>
                  <a:lnTo>
                    <a:pt x="1977" y="2524"/>
                  </a:lnTo>
                  <a:lnTo>
                    <a:pt x="2649" y="2692"/>
                  </a:lnTo>
                  <a:lnTo>
                    <a:pt x="3322" y="2818"/>
                  </a:lnTo>
                  <a:lnTo>
                    <a:pt x="3995" y="2944"/>
                  </a:lnTo>
                  <a:lnTo>
                    <a:pt x="4710" y="2986"/>
                  </a:lnTo>
                  <a:lnTo>
                    <a:pt x="5383" y="3071"/>
                  </a:lnTo>
                  <a:lnTo>
                    <a:pt x="6771" y="3113"/>
                  </a:lnTo>
                  <a:lnTo>
                    <a:pt x="8158" y="3028"/>
                  </a:lnTo>
                  <a:lnTo>
                    <a:pt x="9546" y="2902"/>
                  </a:lnTo>
                  <a:lnTo>
                    <a:pt x="10892" y="2734"/>
                  </a:lnTo>
                  <a:lnTo>
                    <a:pt x="10135" y="2061"/>
                  </a:lnTo>
                  <a:lnTo>
                    <a:pt x="9336" y="1388"/>
                  </a:lnTo>
                  <a:lnTo>
                    <a:pt x="7696" y="169"/>
                  </a:lnTo>
                  <a:lnTo>
                    <a:pt x="6686" y="1"/>
                  </a:lnTo>
                  <a:close/>
                </a:path>
              </a:pathLst>
            </a:custGeom>
            <a:solidFill>
              <a:srgbClr val="80B5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71;p43">
              <a:extLst>
                <a:ext uri="{FF2B5EF4-FFF2-40B4-BE49-F238E27FC236}">
                  <a16:creationId xmlns:a16="http://schemas.microsoft.com/office/drawing/2014/main" id="{A9D341AF-63C0-4FDF-A210-F8F31D73E749}"/>
                </a:ext>
              </a:extLst>
            </p:cNvPr>
            <p:cNvSpPr/>
            <p:nvPr/>
          </p:nvSpPr>
          <p:spPr>
            <a:xfrm>
              <a:off x="735400" y="4650500"/>
              <a:ext cx="272300" cy="77825"/>
            </a:xfrm>
            <a:custGeom>
              <a:avLst/>
              <a:gdLst/>
              <a:ahLst/>
              <a:cxnLst/>
              <a:rect l="l" t="t" r="r" b="b"/>
              <a:pathLst>
                <a:path w="10892" h="3113" fill="none" extrusionOk="0">
                  <a:moveTo>
                    <a:pt x="10892" y="2734"/>
                  </a:moveTo>
                  <a:lnTo>
                    <a:pt x="10892" y="2734"/>
                  </a:lnTo>
                  <a:lnTo>
                    <a:pt x="9546" y="2902"/>
                  </a:lnTo>
                  <a:lnTo>
                    <a:pt x="8158" y="3028"/>
                  </a:lnTo>
                  <a:lnTo>
                    <a:pt x="6771" y="3113"/>
                  </a:lnTo>
                  <a:lnTo>
                    <a:pt x="5383" y="3071"/>
                  </a:lnTo>
                  <a:lnTo>
                    <a:pt x="4710" y="2986"/>
                  </a:lnTo>
                  <a:lnTo>
                    <a:pt x="3995" y="2944"/>
                  </a:lnTo>
                  <a:lnTo>
                    <a:pt x="3322" y="2818"/>
                  </a:lnTo>
                  <a:lnTo>
                    <a:pt x="2649" y="2692"/>
                  </a:lnTo>
                  <a:lnTo>
                    <a:pt x="1977" y="2524"/>
                  </a:lnTo>
                  <a:lnTo>
                    <a:pt x="1304" y="2314"/>
                  </a:lnTo>
                  <a:lnTo>
                    <a:pt x="673" y="2103"/>
                  </a:lnTo>
                  <a:lnTo>
                    <a:pt x="0" y="1851"/>
                  </a:lnTo>
                  <a:lnTo>
                    <a:pt x="42" y="1767"/>
                  </a:lnTo>
                  <a:lnTo>
                    <a:pt x="42" y="1767"/>
                  </a:lnTo>
                  <a:lnTo>
                    <a:pt x="126" y="1767"/>
                  </a:lnTo>
                  <a:lnTo>
                    <a:pt x="126" y="1767"/>
                  </a:lnTo>
                  <a:lnTo>
                    <a:pt x="967" y="1262"/>
                  </a:lnTo>
                  <a:lnTo>
                    <a:pt x="1892" y="800"/>
                  </a:lnTo>
                  <a:lnTo>
                    <a:pt x="2818" y="463"/>
                  </a:lnTo>
                  <a:lnTo>
                    <a:pt x="3743" y="211"/>
                  </a:lnTo>
                  <a:lnTo>
                    <a:pt x="4710" y="43"/>
                  </a:lnTo>
                  <a:lnTo>
                    <a:pt x="5677" y="1"/>
                  </a:lnTo>
                  <a:lnTo>
                    <a:pt x="6686" y="1"/>
                  </a:lnTo>
                  <a:lnTo>
                    <a:pt x="7696" y="169"/>
                  </a:lnTo>
                  <a:lnTo>
                    <a:pt x="7696" y="169"/>
                  </a:lnTo>
                  <a:lnTo>
                    <a:pt x="9336" y="1388"/>
                  </a:lnTo>
                  <a:lnTo>
                    <a:pt x="10135" y="2061"/>
                  </a:lnTo>
                  <a:lnTo>
                    <a:pt x="10892" y="27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72;p43">
              <a:extLst>
                <a:ext uri="{FF2B5EF4-FFF2-40B4-BE49-F238E27FC236}">
                  <a16:creationId xmlns:a16="http://schemas.microsoft.com/office/drawing/2014/main" id="{2867635E-09B4-430F-A85B-A854E0408F0E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extrusionOk="0">
                  <a:moveTo>
                    <a:pt x="16149" y="1431"/>
                  </a:moveTo>
                  <a:lnTo>
                    <a:pt x="16065" y="3281"/>
                  </a:lnTo>
                  <a:lnTo>
                    <a:pt x="16107" y="5131"/>
                  </a:lnTo>
                  <a:lnTo>
                    <a:pt x="16191" y="6982"/>
                  </a:lnTo>
                  <a:lnTo>
                    <a:pt x="16317" y="8832"/>
                  </a:lnTo>
                  <a:lnTo>
                    <a:pt x="16107" y="8411"/>
                  </a:lnTo>
                  <a:lnTo>
                    <a:pt x="15854" y="7991"/>
                  </a:lnTo>
                  <a:lnTo>
                    <a:pt x="15560" y="7612"/>
                  </a:lnTo>
                  <a:lnTo>
                    <a:pt x="15224" y="7276"/>
                  </a:lnTo>
                  <a:lnTo>
                    <a:pt x="14887" y="6897"/>
                  </a:lnTo>
                  <a:lnTo>
                    <a:pt x="14551" y="6603"/>
                  </a:lnTo>
                  <a:lnTo>
                    <a:pt x="14130" y="6309"/>
                  </a:lnTo>
                  <a:lnTo>
                    <a:pt x="13710" y="6056"/>
                  </a:lnTo>
                  <a:lnTo>
                    <a:pt x="13584" y="6056"/>
                  </a:lnTo>
                  <a:lnTo>
                    <a:pt x="14509" y="4290"/>
                  </a:lnTo>
                  <a:lnTo>
                    <a:pt x="15434" y="2482"/>
                  </a:lnTo>
                  <a:lnTo>
                    <a:pt x="15812" y="1809"/>
                  </a:lnTo>
                  <a:lnTo>
                    <a:pt x="15981" y="1599"/>
                  </a:lnTo>
                  <a:lnTo>
                    <a:pt x="16149" y="1431"/>
                  </a:lnTo>
                  <a:close/>
                  <a:moveTo>
                    <a:pt x="2355" y="8327"/>
                  </a:moveTo>
                  <a:lnTo>
                    <a:pt x="3449" y="8411"/>
                  </a:lnTo>
                  <a:lnTo>
                    <a:pt x="4500" y="8580"/>
                  </a:lnTo>
                  <a:lnTo>
                    <a:pt x="4710" y="9505"/>
                  </a:lnTo>
                  <a:lnTo>
                    <a:pt x="5005" y="10472"/>
                  </a:lnTo>
                  <a:lnTo>
                    <a:pt x="5341" y="11397"/>
                  </a:lnTo>
                  <a:lnTo>
                    <a:pt x="5678" y="12322"/>
                  </a:lnTo>
                  <a:lnTo>
                    <a:pt x="5804" y="12575"/>
                  </a:lnTo>
                  <a:lnTo>
                    <a:pt x="4668" y="11734"/>
                  </a:lnTo>
                  <a:lnTo>
                    <a:pt x="3533" y="10893"/>
                  </a:lnTo>
                  <a:lnTo>
                    <a:pt x="2397" y="10009"/>
                  </a:lnTo>
                  <a:lnTo>
                    <a:pt x="1346" y="9126"/>
                  </a:lnTo>
                  <a:lnTo>
                    <a:pt x="1262" y="9126"/>
                  </a:lnTo>
                  <a:lnTo>
                    <a:pt x="1220" y="9168"/>
                  </a:lnTo>
                  <a:lnTo>
                    <a:pt x="1262" y="9210"/>
                  </a:lnTo>
                  <a:lnTo>
                    <a:pt x="2355" y="10262"/>
                  </a:lnTo>
                  <a:lnTo>
                    <a:pt x="3533" y="11271"/>
                  </a:lnTo>
                  <a:lnTo>
                    <a:pt x="4710" y="12238"/>
                  </a:lnTo>
                  <a:lnTo>
                    <a:pt x="5930" y="13163"/>
                  </a:lnTo>
                  <a:lnTo>
                    <a:pt x="5888" y="13205"/>
                  </a:lnTo>
                  <a:lnTo>
                    <a:pt x="5804" y="13247"/>
                  </a:lnTo>
                  <a:lnTo>
                    <a:pt x="4710" y="13247"/>
                  </a:lnTo>
                  <a:lnTo>
                    <a:pt x="4206" y="13290"/>
                  </a:lnTo>
                  <a:lnTo>
                    <a:pt x="3743" y="13374"/>
                  </a:lnTo>
                  <a:lnTo>
                    <a:pt x="2776" y="13584"/>
                  </a:lnTo>
                  <a:lnTo>
                    <a:pt x="2734" y="13584"/>
                  </a:lnTo>
                  <a:lnTo>
                    <a:pt x="2692" y="13626"/>
                  </a:lnTo>
                  <a:lnTo>
                    <a:pt x="2061" y="12112"/>
                  </a:lnTo>
                  <a:lnTo>
                    <a:pt x="1430" y="10472"/>
                  </a:lnTo>
                  <a:lnTo>
                    <a:pt x="968" y="9210"/>
                  </a:lnTo>
                  <a:lnTo>
                    <a:pt x="884" y="8790"/>
                  </a:lnTo>
                  <a:lnTo>
                    <a:pt x="841" y="8664"/>
                  </a:lnTo>
                  <a:lnTo>
                    <a:pt x="884" y="8580"/>
                  </a:lnTo>
                  <a:lnTo>
                    <a:pt x="1010" y="8538"/>
                  </a:lnTo>
                  <a:lnTo>
                    <a:pt x="1136" y="8453"/>
                  </a:lnTo>
                  <a:lnTo>
                    <a:pt x="1472" y="8369"/>
                  </a:lnTo>
                  <a:lnTo>
                    <a:pt x="1893" y="8327"/>
                  </a:lnTo>
                  <a:close/>
                  <a:moveTo>
                    <a:pt x="13584" y="6141"/>
                  </a:moveTo>
                  <a:lnTo>
                    <a:pt x="13584" y="6225"/>
                  </a:lnTo>
                  <a:lnTo>
                    <a:pt x="13626" y="6267"/>
                  </a:lnTo>
                  <a:lnTo>
                    <a:pt x="14088" y="6603"/>
                  </a:lnTo>
                  <a:lnTo>
                    <a:pt x="14509" y="6982"/>
                  </a:lnTo>
                  <a:lnTo>
                    <a:pt x="14887" y="7360"/>
                  </a:lnTo>
                  <a:lnTo>
                    <a:pt x="15266" y="7781"/>
                  </a:lnTo>
                  <a:lnTo>
                    <a:pt x="15602" y="8243"/>
                  </a:lnTo>
                  <a:lnTo>
                    <a:pt x="15896" y="8706"/>
                  </a:lnTo>
                  <a:lnTo>
                    <a:pt x="16149" y="9210"/>
                  </a:lnTo>
                  <a:lnTo>
                    <a:pt x="16359" y="9757"/>
                  </a:lnTo>
                  <a:lnTo>
                    <a:pt x="16359" y="9799"/>
                  </a:lnTo>
                  <a:lnTo>
                    <a:pt x="16401" y="9841"/>
                  </a:lnTo>
                  <a:lnTo>
                    <a:pt x="16653" y="11818"/>
                  </a:lnTo>
                  <a:lnTo>
                    <a:pt x="16948" y="13794"/>
                  </a:lnTo>
                  <a:lnTo>
                    <a:pt x="16948" y="13794"/>
                  </a:lnTo>
                  <a:lnTo>
                    <a:pt x="16401" y="13079"/>
                  </a:lnTo>
                  <a:lnTo>
                    <a:pt x="15770" y="12364"/>
                  </a:lnTo>
                  <a:lnTo>
                    <a:pt x="15097" y="11734"/>
                  </a:lnTo>
                  <a:lnTo>
                    <a:pt x="14340" y="11145"/>
                  </a:lnTo>
                  <a:lnTo>
                    <a:pt x="13752" y="10724"/>
                  </a:lnTo>
                  <a:lnTo>
                    <a:pt x="13121" y="10346"/>
                  </a:lnTo>
                  <a:lnTo>
                    <a:pt x="12490" y="10009"/>
                  </a:lnTo>
                  <a:lnTo>
                    <a:pt x="11817" y="9715"/>
                  </a:lnTo>
                  <a:lnTo>
                    <a:pt x="13584" y="6141"/>
                  </a:lnTo>
                  <a:close/>
                  <a:moveTo>
                    <a:pt x="4794" y="8622"/>
                  </a:moveTo>
                  <a:lnTo>
                    <a:pt x="6014" y="8832"/>
                  </a:lnTo>
                  <a:lnTo>
                    <a:pt x="6897" y="8916"/>
                  </a:lnTo>
                  <a:lnTo>
                    <a:pt x="7738" y="9084"/>
                  </a:lnTo>
                  <a:lnTo>
                    <a:pt x="8579" y="9252"/>
                  </a:lnTo>
                  <a:lnTo>
                    <a:pt x="9420" y="9463"/>
                  </a:lnTo>
                  <a:lnTo>
                    <a:pt x="9378" y="9505"/>
                  </a:lnTo>
                  <a:lnTo>
                    <a:pt x="9378" y="9589"/>
                  </a:lnTo>
                  <a:lnTo>
                    <a:pt x="9462" y="10514"/>
                  </a:lnTo>
                  <a:lnTo>
                    <a:pt x="9546" y="11439"/>
                  </a:lnTo>
                  <a:lnTo>
                    <a:pt x="9715" y="12364"/>
                  </a:lnTo>
                  <a:lnTo>
                    <a:pt x="9925" y="13290"/>
                  </a:lnTo>
                  <a:lnTo>
                    <a:pt x="10135" y="13710"/>
                  </a:lnTo>
                  <a:lnTo>
                    <a:pt x="10430" y="14467"/>
                  </a:lnTo>
                  <a:lnTo>
                    <a:pt x="10766" y="15308"/>
                  </a:lnTo>
                  <a:lnTo>
                    <a:pt x="10892" y="15687"/>
                  </a:lnTo>
                  <a:lnTo>
                    <a:pt x="10976" y="16023"/>
                  </a:lnTo>
                  <a:lnTo>
                    <a:pt x="8579" y="14467"/>
                  </a:lnTo>
                  <a:lnTo>
                    <a:pt x="6224" y="12869"/>
                  </a:lnTo>
                  <a:lnTo>
                    <a:pt x="5804" y="11818"/>
                  </a:lnTo>
                  <a:lnTo>
                    <a:pt x="5425" y="10766"/>
                  </a:lnTo>
                  <a:lnTo>
                    <a:pt x="5089" y="9673"/>
                  </a:lnTo>
                  <a:lnTo>
                    <a:pt x="4794" y="8622"/>
                  </a:lnTo>
                  <a:close/>
                  <a:moveTo>
                    <a:pt x="9715" y="9547"/>
                  </a:moveTo>
                  <a:lnTo>
                    <a:pt x="10640" y="9841"/>
                  </a:lnTo>
                  <a:lnTo>
                    <a:pt x="11565" y="10178"/>
                  </a:lnTo>
                  <a:lnTo>
                    <a:pt x="12154" y="10472"/>
                  </a:lnTo>
                  <a:lnTo>
                    <a:pt x="12742" y="10808"/>
                  </a:lnTo>
                  <a:lnTo>
                    <a:pt x="13289" y="11145"/>
                  </a:lnTo>
                  <a:lnTo>
                    <a:pt x="13836" y="11481"/>
                  </a:lnTo>
                  <a:lnTo>
                    <a:pt x="14340" y="11902"/>
                  </a:lnTo>
                  <a:lnTo>
                    <a:pt x="14845" y="12322"/>
                  </a:lnTo>
                  <a:lnTo>
                    <a:pt x="15308" y="12743"/>
                  </a:lnTo>
                  <a:lnTo>
                    <a:pt x="15728" y="13205"/>
                  </a:lnTo>
                  <a:lnTo>
                    <a:pt x="16149" y="13710"/>
                  </a:lnTo>
                  <a:lnTo>
                    <a:pt x="16569" y="14215"/>
                  </a:lnTo>
                  <a:lnTo>
                    <a:pt x="16948" y="14719"/>
                  </a:lnTo>
                  <a:lnTo>
                    <a:pt x="17284" y="15266"/>
                  </a:lnTo>
                  <a:lnTo>
                    <a:pt x="17621" y="15855"/>
                  </a:lnTo>
                  <a:lnTo>
                    <a:pt x="17957" y="16401"/>
                  </a:lnTo>
                  <a:lnTo>
                    <a:pt x="18504" y="17621"/>
                  </a:lnTo>
                  <a:lnTo>
                    <a:pt x="18924" y="18630"/>
                  </a:lnTo>
                  <a:lnTo>
                    <a:pt x="19345" y="19724"/>
                  </a:lnTo>
                  <a:lnTo>
                    <a:pt x="19555" y="20270"/>
                  </a:lnTo>
                  <a:lnTo>
                    <a:pt x="19723" y="20817"/>
                  </a:lnTo>
                  <a:lnTo>
                    <a:pt x="19849" y="21364"/>
                  </a:lnTo>
                  <a:lnTo>
                    <a:pt x="19934" y="21868"/>
                  </a:lnTo>
                  <a:lnTo>
                    <a:pt x="20018" y="22373"/>
                  </a:lnTo>
                  <a:lnTo>
                    <a:pt x="20102" y="22583"/>
                  </a:lnTo>
                  <a:lnTo>
                    <a:pt x="19891" y="22331"/>
                  </a:lnTo>
                  <a:lnTo>
                    <a:pt x="19723" y="22163"/>
                  </a:lnTo>
                  <a:lnTo>
                    <a:pt x="19387" y="21994"/>
                  </a:lnTo>
                  <a:lnTo>
                    <a:pt x="19135" y="21826"/>
                  </a:lnTo>
                  <a:lnTo>
                    <a:pt x="18882" y="21658"/>
                  </a:lnTo>
                  <a:lnTo>
                    <a:pt x="18378" y="21238"/>
                  </a:lnTo>
                  <a:lnTo>
                    <a:pt x="17873" y="20817"/>
                  </a:lnTo>
                  <a:lnTo>
                    <a:pt x="17368" y="20396"/>
                  </a:lnTo>
                  <a:lnTo>
                    <a:pt x="17116" y="20186"/>
                  </a:lnTo>
                  <a:lnTo>
                    <a:pt x="16653" y="18841"/>
                  </a:lnTo>
                  <a:lnTo>
                    <a:pt x="16317" y="17495"/>
                  </a:lnTo>
                  <a:lnTo>
                    <a:pt x="15981" y="16107"/>
                  </a:lnTo>
                  <a:lnTo>
                    <a:pt x="15728" y="14677"/>
                  </a:lnTo>
                  <a:lnTo>
                    <a:pt x="15686" y="14635"/>
                  </a:lnTo>
                  <a:lnTo>
                    <a:pt x="15644" y="14551"/>
                  </a:lnTo>
                  <a:lnTo>
                    <a:pt x="15518" y="14509"/>
                  </a:lnTo>
                  <a:lnTo>
                    <a:pt x="15392" y="14593"/>
                  </a:lnTo>
                  <a:lnTo>
                    <a:pt x="15350" y="14635"/>
                  </a:lnTo>
                  <a:lnTo>
                    <a:pt x="15350" y="14719"/>
                  </a:lnTo>
                  <a:lnTo>
                    <a:pt x="15686" y="16528"/>
                  </a:lnTo>
                  <a:lnTo>
                    <a:pt x="15896" y="17411"/>
                  </a:lnTo>
                  <a:lnTo>
                    <a:pt x="16149" y="18294"/>
                  </a:lnTo>
                  <a:lnTo>
                    <a:pt x="16401" y="19009"/>
                  </a:lnTo>
                  <a:lnTo>
                    <a:pt x="16527" y="19471"/>
                  </a:lnTo>
                  <a:lnTo>
                    <a:pt x="16611" y="19850"/>
                  </a:lnTo>
                  <a:lnTo>
                    <a:pt x="14130" y="18126"/>
                  </a:lnTo>
                  <a:lnTo>
                    <a:pt x="11565" y="16443"/>
                  </a:lnTo>
                  <a:lnTo>
                    <a:pt x="11186" y="15602"/>
                  </a:lnTo>
                  <a:lnTo>
                    <a:pt x="10850" y="14803"/>
                  </a:lnTo>
                  <a:lnTo>
                    <a:pt x="10556" y="13962"/>
                  </a:lnTo>
                  <a:lnTo>
                    <a:pt x="10303" y="13079"/>
                  </a:lnTo>
                  <a:lnTo>
                    <a:pt x="10093" y="12238"/>
                  </a:lnTo>
                  <a:lnTo>
                    <a:pt x="9925" y="11355"/>
                  </a:lnTo>
                  <a:lnTo>
                    <a:pt x="9799" y="10472"/>
                  </a:lnTo>
                  <a:lnTo>
                    <a:pt x="9715" y="9547"/>
                  </a:lnTo>
                  <a:close/>
                  <a:moveTo>
                    <a:pt x="16359" y="1304"/>
                  </a:moveTo>
                  <a:lnTo>
                    <a:pt x="16485" y="1347"/>
                  </a:lnTo>
                  <a:lnTo>
                    <a:pt x="16611" y="1389"/>
                  </a:lnTo>
                  <a:lnTo>
                    <a:pt x="16737" y="1515"/>
                  </a:lnTo>
                  <a:lnTo>
                    <a:pt x="16864" y="1683"/>
                  </a:lnTo>
                  <a:lnTo>
                    <a:pt x="17116" y="2188"/>
                  </a:lnTo>
                  <a:lnTo>
                    <a:pt x="17410" y="2818"/>
                  </a:lnTo>
                  <a:lnTo>
                    <a:pt x="18251" y="4458"/>
                  </a:lnTo>
                  <a:lnTo>
                    <a:pt x="19050" y="6098"/>
                  </a:lnTo>
                  <a:lnTo>
                    <a:pt x="19597" y="7318"/>
                  </a:lnTo>
                  <a:lnTo>
                    <a:pt x="20186" y="8664"/>
                  </a:lnTo>
                  <a:lnTo>
                    <a:pt x="20775" y="10051"/>
                  </a:lnTo>
                  <a:lnTo>
                    <a:pt x="21195" y="11229"/>
                  </a:lnTo>
                  <a:lnTo>
                    <a:pt x="21574" y="12364"/>
                  </a:lnTo>
                  <a:lnTo>
                    <a:pt x="21910" y="13500"/>
                  </a:lnTo>
                  <a:lnTo>
                    <a:pt x="22162" y="14677"/>
                  </a:lnTo>
                  <a:lnTo>
                    <a:pt x="22036" y="14635"/>
                  </a:lnTo>
                  <a:lnTo>
                    <a:pt x="21994" y="14635"/>
                  </a:lnTo>
                  <a:lnTo>
                    <a:pt x="21910" y="14677"/>
                  </a:lnTo>
                  <a:lnTo>
                    <a:pt x="21489" y="15056"/>
                  </a:lnTo>
                  <a:lnTo>
                    <a:pt x="21111" y="15518"/>
                  </a:lnTo>
                  <a:lnTo>
                    <a:pt x="20690" y="16065"/>
                  </a:lnTo>
                  <a:lnTo>
                    <a:pt x="20312" y="16612"/>
                  </a:lnTo>
                  <a:lnTo>
                    <a:pt x="20018" y="17242"/>
                  </a:lnTo>
                  <a:lnTo>
                    <a:pt x="19891" y="17537"/>
                  </a:lnTo>
                  <a:lnTo>
                    <a:pt x="19807" y="17831"/>
                  </a:lnTo>
                  <a:lnTo>
                    <a:pt x="19765" y="18168"/>
                  </a:lnTo>
                  <a:lnTo>
                    <a:pt x="19723" y="18462"/>
                  </a:lnTo>
                  <a:lnTo>
                    <a:pt x="19723" y="18714"/>
                  </a:lnTo>
                  <a:lnTo>
                    <a:pt x="19807" y="19009"/>
                  </a:lnTo>
                  <a:lnTo>
                    <a:pt x="19849" y="19009"/>
                  </a:lnTo>
                  <a:lnTo>
                    <a:pt x="19976" y="18756"/>
                  </a:lnTo>
                  <a:lnTo>
                    <a:pt x="20102" y="18504"/>
                  </a:lnTo>
                  <a:lnTo>
                    <a:pt x="20270" y="17999"/>
                  </a:lnTo>
                  <a:lnTo>
                    <a:pt x="20438" y="17453"/>
                  </a:lnTo>
                  <a:lnTo>
                    <a:pt x="20648" y="16906"/>
                  </a:lnTo>
                  <a:lnTo>
                    <a:pt x="20985" y="16359"/>
                  </a:lnTo>
                  <a:lnTo>
                    <a:pt x="21321" y="15855"/>
                  </a:lnTo>
                  <a:lnTo>
                    <a:pt x="21742" y="15392"/>
                  </a:lnTo>
                  <a:lnTo>
                    <a:pt x="22204" y="14930"/>
                  </a:lnTo>
                  <a:lnTo>
                    <a:pt x="22373" y="15981"/>
                  </a:lnTo>
                  <a:lnTo>
                    <a:pt x="22457" y="17032"/>
                  </a:lnTo>
                  <a:lnTo>
                    <a:pt x="22457" y="18041"/>
                  </a:lnTo>
                  <a:lnTo>
                    <a:pt x="22415" y="18588"/>
                  </a:lnTo>
                  <a:lnTo>
                    <a:pt x="22331" y="19093"/>
                  </a:lnTo>
                  <a:lnTo>
                    <a:pt x="22246" y="19597"/>
                  </a:lnTo>
                  <a:lnTo>
                    <a:pt x="22120" y="20144"/>
                  </a:lnTo>
                  <a:lnTo>
                    <a:pt x="21952" y="20649"/>
                  </a:lnTo>
                  <a:lnTo>
                    <a:pt x="21784" y="21153"/>
                  </a:lnTo>
                  <a:lnTo>
                    <a:pt x="21574" y="21658"/>
                  </a:lnTo>
                  <a:lnTo>
                    <a:pt x="21363" y="22163"/>
                  </a:lnTo>
                  <a:lnTo>
                    <a:pt x="21069" y="22667"/>
                  </a:lnTo>
                  <a:lnTo>
                    <a:pt x="20775" y="23172"/>
                  </a:lnTo>
                  <a:lnTo>
                    <a:pt x="20522" y="22163"/>
                  </a:lnTo>
                  <a:lnTo>
                    <a:pt x="20270" y="21111"/>
                  </a:lnTo>
                  <a:lnTo>
                    <a:pt x="19976" y="20102"/>
                  </a:lnTo>
                  <a:lnTo>
                    <a:pt x="19639" y="19051"/>
                  </a:lnTo>
                  <a:lnTo>
                    <a:pt x="19219" y="17999"/>
                  </a:lnTo>
                  <a:lnTo>
                    <a:pt x="18798" y="16906"/>
                  </a:lnTo>
                  <a:lnTo>
                    <a:pt x="18293" y="15897"/>
                  </a:lnTo>
                  <a:lnTo>
                    <a:pt x="17705" y="14888"/>
                  </a:lnTo>
                  <a:lnTo>
                    <a:pt x="17747" y="14888"/>
                  </a:lnTo>
                  <a:lnTo>
                    <a:pt x="17999" y="14257"/>
                  </a:lnTo>
                  <a:lnTo>
                    <a:pt x="18251" y="13626"/>
                  </a:lnTo>
                  <a:lnTo>
                    <a:pt x="18546" y="13037"/>
                  </a:lnTo>
                  <a:lnTo>
                    <a:pt x="18882" y="12491"/>
                  </a:lnTo>
                  <a:lnTo>
                    <a:pt x="19219" y="11902"/>
                  </a:lnTo>
                  <a:lnTo>
                    <a:pt x="19597" y="11397"/>
                  </a:lnTo>
                  <a:lnTo>
                    <a:pt x="20018" y="10850"/>
                  </a:lnTo>
                  <a:lnTo>
                    <a:pt x="20438" y="10304"/>
                  </a:lnTo>
                  <a:lnTo>
                    <a:pt x="20480" y="10262"/>
                  </a:lnTo>
                  <a:lnTo>
                    <a:pt x="20480" y="10178"/>
                  </a:lnTo>
                  <a:lnTo>
                    <a:pt x="20438" y="10094"/>
                  </a:lnTo>
                  <a:lnTo>
                    <a:pt x="20354" y="10051"/>
                  </a:lnTo>
                  <a:lnTo>
                    <a:pt x="20270" y="10051"/>
                  </a:lnTo>
                  <a:lnTo>
                    <a:pt x="20186" y="10094"/>
                  </a:lnTo>
                  <a:lnTo>
                    <a:pt x="19765" y="10598"/>
                  </a:lnTo>
                  <a:lnTo>
                    <a:pt x="19345" y="11103"/>
                  </a:lnTo>
                  <a:lnTo>
                    <a:pt x="18966" y="11692"/>
                  </a:lnTo>
                  <a:lnTo>
                    <a:pt x="18630" y="12238"/>
                  </a:lnTo>
                  <a:lnTo>
                    <a:pt x="18336" y="12869"/>
                  </a:lnTo>
                  <a:lnTo>
                    <a:pt x="18041" y="13458"/>
                  </a:lnTo>
                  <a:lnTo>
                    <a:pt x="17789" y="14089"/>
                  </a:lnTo>
                  <a:lnTo>
                    <a:pt x="17621" y="14719"/>
                  </a:lnTo>
                  <a:lnTo>
                    <a:pt x="17452" y="14467"/>
                  </a:lnTo>
                  <a:lnTo>
                    <a:pt x="17116" y="11860"/>
                  </a:lnTo>
                  <a:lnTo>
                    <a:pt x="16864" y="9210"/>
                  </a:lnTo>
                  <a:lnTo>
                    <a:pt x="17200" y="8453"/>
                  </a:lnTo>
                  <a:lnTo>
                    <a:pt x="17663" y="7739"/>
                  </a:lnTo>
                  <a:lnTo>
                    <a:pt x="18167" y="7066"/>
                  </a:lnTo>
                  <a:lnTo>
                    <a:pt x="18756" y="6435"/>
                  </a:lnTo>
                  <a:lnTo>
                    <a:pt x="18798" y="6309"/>
                  </a:lnTo>
                  <a:lnTo>
                    <a:pt x="18756" y="6225"/>
                  </a:lnTo>
                  <a:lnTo>
                    <a:pt x="18714" y="6183"/>
                  </a:lnTo>
                  <a:lnTo>
                    <a:pt x="18588" y="6183"/>
                  </a:lnTo>
                  <a:lnTo>
                    <a:pt x="18504" y="6225"/>
                  </a:lnTo>
                  <a:lnTo>
                    <a:pt x="17999" y="6729"/>
                  </a:lnTo>
                  <a:lnTo>
                    <a:pt x="17536" y="7318"/>
                  </a:lnTo>
                  <a:lnTo>
                    <a:pt x="17158" y="7907"/>
                  </a:lnTo>
                  <a:lnTo>
                    <a:pt x="16780" y="8538"/>
                  </a:lnTo>
                  <a:lnTo>
                    <a:pt x="16527" y="4963"/>
                  </a:lnTo>
                  <a:lnTo>
                    <a:pt x="16359" y="1304"/>
                  </a:lnTo>
                  <a:close/>
                  <a:moveTo>
                    <a:pt x="6350" y="13458"/>
                  </a:moveTo>
                  <a:lnTo>
                    <a:pt x="8495" y="14972"/>
                  </a:lnTo>
                  <a:lnTo>
                    <a:pt x="10682" y="16443"/>
                  </a:lnTo>
                  <a:lnTo>
                    <a:pt x="9715" y="16401"/>
                  </a:lnTo>
                  <a:lnTo>
                    <a:pt x="8832" y="16528"/>
                  </a:lnTo>
                  <a:lnTo>
                    <a:pt x="7948" y="16696"/>
                  </a:lnTo>
                  <a:lnTo>
                    <a:pt x="7107" y="16948"/>
                  </a:lnTo>
                  <a:lnTo>
                    <a:pt x="6266" y="17285"/>
                  </a:lnTo>
                  <a:lnTo>
                    <a:pt x="5509" y="17705"/>
                  </a:lnTo>
                  <a:lnTo>
                    <a:pt x="4752" y="18210"/>
                  </a:lnTo>
                  <a:lnTo>
                    <a:pt x="4752" y="18252"/>
                  </a:lnTo>
                  <a:lnTo>
                    <a:pt x="4794" y="18294"/>
                  </a:lnTo>
                  <a:lnTo>
                    <a:pt x="4836" y="18294"/>
                  </a:lnTo>
                  <a:lnTo>
                    <a:pt x="5593" y="17873"/>
                  </a:lnTo>
                  <a:lnTo>
                    <a:pt x="6350" y="17537"/>
                  </a:lnTo>
                  <a:lnTo>
                    <a:pt x="7107" y="17242"/>
                  </a:lnTo>
                  <a:lnTo>
                    <a:pt x="7906" y="17032"/>
                  </a:lnTo>
                  <a:lnTo>
                    <a:pt x="8705" y="16864"/>
                  </a:lnTo>
                  <a:lnTo>
                    <a:pt x="9504" y="16780"/>
                  </a:lnTo>
                  <a:lnTo>
                    <a:pt x="10345" y="16738"/>
                  </a:lnTo>
                  <a:lnTo>
                    <a:pt x="11186" y="16780"/>
                  </a:lnTo>
                  <a:lnTo>
                    <a:pt x="13752" y="18504"/>
                  </a:lnTo>
                  <a:lnTo>
                    <a:pt x="15055" y="19387"/>
                  </a:lnTo>
                  <a:lnTo>
                    <a:pt x="16317" y="20270"/>
                  </a:lnTo>
                  <a:lnTo>
                    <a:pt x="15812" y="20228"/>
                  </a:lnTo>
                  <a:lnTo>
                    <a:pt x="15392" y="20186"/>
                  </a:lnTo>
                  <a:lnTo>
                    <a:pt x="14593" y="20228"/>
                  </a:lnTo>
                  <a:lnTo>
                    <a:pt x="13752" y="20312"/>
                  </a:lnTo>
                  <a:lnTo>
                    <a:pt x="12953" y="20439"/>
                  </a:lnTo>
                  <a:lnTo>
                    <a:pt x="12154" y="20691"/>
                  </a:lnTo>
                  <a:lnTo>
                    <a:pt x="11397" y="20943"/>
                  </a:lnTo>
                  <a:lnTo>
                    <a:pt x="10640" y="21322"/>
                  </a:lnTo>
                  <a:lnTo>
                    <a:pt x="9925" y="21700"/>
                  </a:lnTo>
                  <a:lnTo>
                    <a:pt x="9252" y="22163"/>
                  </a:lnTo>
                  <a:lnTo>
                    <a:pt x="9210" y="22205"/>
                  </a:lnTo>
                  <a:lnTo>
                    <a:pt x="9210" y="22289"/>
                  </a:lnTo>
                  <a:lnTo>
                    <a:pt x="9252" y="22331"/>
                  </a:lnTo>
                  <a:lnTo>
                    <a:pt x="9378" y="22331"/>
                  </a:lnTo>
                  <a:lnTo>
                    <a:pt x="10219" y="21826"/>
                  </a:lnTo>
                  <a:lnTo>
                    <a:pt x="11144" y="21364"/>
                  </a:lnTo>
                  <a:lnTo>
                    <a:pt x="12070" y="21027"/>
                  </a:lnTo>
                  <a:lnTo>
                    <a:pt x="12995" y="20775"/>
                  </a:lnTo>
                  <a:lnTo>
                    <a:pt x="13962" y="20607"/>
                  </a:lnTo>
                  <a:lnTo>
                    <a:pt x="14929" y="20565"/>
                  </a:lnTo>
                  <a:lnTo>
                    <a:pt x="15938" y="20565"/>
                  </a:lnTo>
                  <a:lnTo>
                    <a:pt x="16948" y="20733"/>
                  </a:lnTo>
                  <a:lnTo>
                    <a:pt x="18588" y="21952"/>
                  </a:lnTo>
                  <a:lnTo>
                    <a:pt x="19387" y="22625"/>
                  </a:lnTo>
                  <a:lnTo>
                    <a:pt x="20144" y="23298"/>
                  </a:lnTo>
                  <a:lnTo>
                    <a:pt x="18798" y="23466"/>
                  </a:lnTo>
                  <a:lnTo>
                    <a:pt x="17410" y="23592"/>
                  </a:lnTo>
                  <a:lnTo>
                    <a:pt x="16023" y="23677"/>
                  </a:lnTo>
                  <a:lnTo>
                    <a:pt x="14635" y="23635"/>
                  </a:lnTo>
                  <a:lnTo>
                    <a:pt x="13962" y="23550"/>
                  </a:lnTo>
                  <a:lnTo>
                    <a:pt x="13247" y="23508"/>
                  </a:lnTo>
                  <a:lnTo>
                    <a:pt x="12574" y="23382"/>
                  </a:lnTo>
                  <a:lnTo>
                    <a:pt x="11901" y="23256"/>
                  </a:lnTo>
                  <a:lnTo>
                    <a:pt x="11229" y="23088"/>
                  </a:lnTo>
                  <a:lnTo>
                    <a:pt x="10556" y="22878"/>
                  </a:lnTo>
                  <a:lnTo>
                    <a:pt x="9925" y="22667"/>
                  </a:lnTo>
                  <a:lnTo>
                    <a:pt x="9252" y="22415"/>
                  </a:lnTo>
                  <a:lnTo>
                    <a:pt x="8916" y="22247"/>
                  </a:lnTo>
                  <a:lnTo>
                    <a:pt x="8243" y="21910"/>
                  </a:lnTo>
                  <a:lnTo>
                    <a:pt x="7570" y="21490"/>
                  </a:lnTo>
                  <a:lnTo>
                    <a:pt x="7023" y="21069"/>
                  </a:lnTo>
                  <a:lnTo>
                    <a:pt x="6477" y="20565"/>
                  </a:lnTo>
                  <a:lnTo>
                    <a:pt x="5972" y="20018"/>
                  </a:lnTo>
                  <a:lnTo>
                    <a:pt x="5551" y="19471"/>
                  </a:lnTo>
                  <a:lnTo>
                    <a:pt x="5131" y="18883"/>
                  </a:lnTo>
                  <a:lnTo>
                    <a:pt x="4752" y="18252"/>
                  </a:lnTo>
                  <a:lnTo>
                    <a:pt x="4332" y="17495"/>
                  </a:lnTo>
                  <a:lnTo>
                    <a:pt x="3953" y="16654"/>
                  </a:lnTo>
                  <a:lnTo>
                    <a:pt x="3575" y="15813"/>
                  </a:lnTo>
                  <a:lnTo>
                    <a:pt x="3238" y="14972"/>
                  </a:lnTo>
                  <a:lnTo>
                    <a:pt x="2734" y="13752"/>
                  </a:lnTo>
                  <a:lnTo>
                    <a:pt x="2818" y="13752"/>
                  </a:lnTo>
                  <a:lnTo>
                    <a:pt x="3701" y="13584"/>
                  </a:lnTo>
                  <a:lnTo>
                    <a:pt x="4542" y="13500"/>
                  </a:lnTo>
                  <a:lnTo>
                    <a:pt x="5383" y="13458"/>
                  </a:lnTo>
                  <a:lnTo>
                    <a:pt x="6266" y="13500"/>
                  </a:lnTo>
                  <a:lnTo>
                    <a:pt x="6350" y="13458"/>
                  </a:lnTo>
                  <a:close/>
                  <a:moveTo>
                    <a:pt x="16359" y="1"/>
                  </a:moveTo>
                  <a:lnTo>
                    <a:pt x="16233" y="43"/>
                  </a:lnTo>
                  <a:lnTo>
                    <a:pt x="16149" y="127"/>
                  </a:lnTo>
                  <a:lnTo>
                    <a:pt x="14929" y="2440"/>
                  </a:lnTo>
                  <a:lnTo>
                    <a:pt x="13710" y="4795"/>
                  </a:lnTo>
                  <a:lnTo>
                    <a:pt x="12532" y="7150"/>
                  </a:lnTo>
                  <a:lnTo>
                    <a:pt x="11439" y="9547"/>
                  </a:lnTo>
                  <a:lnTo>
                    <a:pt x="10640" y="9252"/>
                  </a:lnTo>
                  <a:lnTo>
                    <a:pt x="9799" y="8958"/>
                  </a:lnTo>
                  <a:lnTo>
                    <a:pt x="8958" y="8748"/>
                  </a:lnTo>
                  <a:lnTo>
                    <a:pt x="8117" y="8580"/>
                  </a:lnTo>
                  <a:lnTo>
                    <a:pt x="7276" y="8411"/>
                  </a:lnTo>
                  <a:lnTo>
                    <a:pt x="6392" y="8285"/>
                  </a:lnTo>
                  <a:lnTo>
                    <a:pt x="4626" y="8159"/>
                  </a:lnTo>
                  <a:lnTo>
                    <a:pt x="4626" y="8075"/>
                  </a:lnTo>
                  <a:lnTo>
                    <a:pt x="4584" y="8033"/>
                  </a:lnTo>
                  <a:lnTo>
                    <a:pt x="4500" y="8033"/>
                  </a:lnTo>
                  <a:lnTo>
                    <a:pt x="4458" y="8075"/>
                  </a:lnTo>
                  <a:lnTo>
                    <a:pt x="4416" y="8117"/>
                  </a:lnTo>
                  <a:lnTo>
                    <a:pt x="2271" y="8033"/>
                  </a:lnTo>
                  <a:lnTo>
                    <a:pt x="169" y="8033"/>
                  </a:lnTo>
                  <a:lnTo>
                    <a:pt x="85" y="8075"/>
                  </a:lnTo>
                  <a:lnTo>
                    <a:pt x="0" y="8159"/>
                  </a:lnTo>
                  <a:lnTo>
                    <a:pt x="0" y="8243"/>
                  </a:lnTo>
                  <a:lnTo>
                    <a:pt x="0" y="8369"/>
                  </a:lnTo>
                  <a:lnTo>
                    <a:pt x="421" y="9126"/>
                  </a:lnTo>
                  <a:lnTo>
                    <a:pt x="841" y="9925"/>
                  </a:lnTo>
                  <a:lnTo>
                    <a:pt x="1178" y="10766"/>
                  </a:lnTo>
                  <a:lnTo>
                    <a:pt x="1514" y="11565"/>
                  </a:lnTo>
                  <a:lnTo>
                    <a:pt x="2103" y="13290"/>
                  </a:lnTo>
                  <a:lnTo>
                    <a:pt x="2734" y="14972"/>
                  </a:lnTo>
                  <a:lnTo>
                    <a:pt x="3028" y="15813"/>
                  </a:lnTo>
                  <a:lnTo>
                    <a:pt x="3365" y="16654"/>
                  </a:lnTo>
                  <a:lnTo>
                    <a:pt x="3701" y="17495"/>
                  </a:lnTo>
                  <a:lnTo>
                    <a:pt x="4122" y="18294"/>
                  </a:lnTo>
                  <a:lnTo>
                    <a:pt x="4542" y="19051"/>
                  </a:lnTo>
                  <a:lnTo>
                    <a:pt x="5047" y="19766"/>
                  </a:lnTo>
                  <a:lnTo>
                    <a:pt x="5593" y="20481"/>
                  </a:lnTo>
                  <a:lnTo>
                    <a:pt x="6182" y="21111"/>
                  </a:lnTo>
                  <a:lnTo>
                    <a:pt x="6561" y="21448"/>
                  </a:lnTo>
                  <a:lnTo>
                    <a:pt x="6939" y="21742"/>
                  </a:lnTo>
                  <a:lnTo>
                    <a:pt x="7696" y="22331"/>
                  </a:lnTo>
                  <a:lnTo>
                    <a:pt x="8537" y="22793"/>
                  </a:lnTo>
                  <a:lnTo>
                    <a:pt x="9420" y="23214"/>
                  </a:lnTo>
                  <a:lnTo>
                    <a:pt x="10345" y="23550"/>
                  </a:lnTo>
                  <a:lnTo>
                    <a:pt x="11271" y="23845"/>
                  </a:lnTo>
                  <a:lnTo>
                    <a:pt x="12238" y="24055"/>
                  </a:lnTo>
                  <a:lnTo>
                    <a:pt x="13247" y="24223"/>
                  </a:lnTo>
                  <a:lnTo>
                    <a:pt x="14256" y="24307"/>
                  </a:lnTo>
                  <a:lnTo>
                    <a:pt x="15266" y="24349"/>
                  </a:lnTo>
                  <a:lnTo>
                    <a:pt x="16233" y="24307"/>
                  </a:lnTo>
                  <a:lnTo>
                    <a:pt x="17242" y="24265"/>
                  </a:lnTo>
                  <a:lnTo>
                    <a:pt x="18209" y="24139"/>
                  </a:lnTo>
                  <a:lnTo>
                    <a:pt x="19177" y="24013"/>
                  </a:lnTo>
                  <a:lnTo>
                    <a:pt x="20144" y="23803"/>
                  </a:lnTo>
                  <a:lnTo>
                    <a:pt x="21027" y="23592"/>
                  </a:lnTo>
                  <a:lnTo>
                    <a:pt x="21153" y="23508"/>
                  </a:lnTo>
                  <a:lnTo>
                    <a:pt x="21195" y="23424"/>
                  </a:lnTo>
                  <a:lnTo>
                    <a:pt x="21153" y="23340"/>
                  </a:lnTo>
                  <a:lnTo>
                    <a:pt x="21111" y="23214"/>
                  </a:lnTo>
                  <a:lnTo>
                    <a:pt x="21532" y="22667"/>
                  </a:lnTo>
                  <a:lnTo>
                    <a:pt x="21868" y="22121"/>
                  </a:lnTo>
                  <a:lnTo>
                    <a:pt x="22162" y="21532"/>
                  </a:lnTo>
                  <a:lnTo>
                    <a:pt x="22415" y="20901"/>
                  </a:lnTo>
                  <a:lnTo>
                    <a:pt x="22625" y="20312"/>
                  </a:lnTo>
                  <a:lnTo>
                    <a:pt x="22793" y="19682"/>
                  </a:lnTo>
                  <a:lnTo>
                    <a:pt x="22919" y="19051"/>
                  </a:lnTo>
                  <a:lnTo>
                    <a:pt x="23003" y="18378"/>
                  </a:lnTo>
                  <a:lnTo>
                    <a:pt x="23045" y="17747"/>
                  </a:lnTo>
                  <a:lnTo>
                    <a:pt x="23045" y="17074"/>
                  </a:lnTo>
                  <a:lnTo>
                    <a:pt x="23003" y="16401"/>
                  </a:lnTo>
                  <a:lnTo>
                    <a:pt x="22961" y="15729"/>
                  </a:lnTo>
                  <a:lnTo>
                    <a:pt x="22877" y="15098"/>
                  </a:lnTo>
                  <a:lnTo>
                    <a:pt x="22751" y="14425"/>
                  </a:lnTo>
                  <a:lnTo>
                    <a:pt x="22583" y="13752"/>
                  </a:lnTo>
                  <a:lnTo>
                    <a:pt x="22415" y="13121"/>
                  </a:lnTo>
                  <a:lnTo>
                    <a:pt x="21910" y="11439"/>
                  </a:lnTo>
                  <a:lnTo>
                    <a:pt x="21279" y="9757"/>
                  </a:lnTo>
                  <a:lnTo>
                    <a:pt x="20606" y="8075"/>
                  </a:lnTo>
                  <a:lnTo>
                    <a:pt x="19891" y="6435"/>
                  </a:lnTo>
                  <a:lnTo>
                    <a:pt x="19092" y="4837"/>
                  </a:lnTo>
                  <a:lnTo>
                    <a:pt x="18251" y="3239"/>
                  </a:lnTo>
                  <a:lnTo>
                    <a:pt x="17410" y="1641"/>
                  </a:lnTo>
                  <a:lnTo>
                    <a:pt x="16569" y="127"/>
                  </a:lnTo>
                  <a:lnTo>
                    <a:pt x="16485" y="1"/>
                  </a:lnTo>
                  <a:close/>
                </a:path>
              </a:pathLst>
            </a:custGeom>
            <a:solidFill>
              <a:srgbClr val="2416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73;p43">
              <a:extLst>
                <a:ext uri="{FF2B5EF4-FFF2-40B4-BE49-F238E27FC236}">
                  <a16:creationId xmlns:a16="http://schemas.microsoft.com/office/drawing/2014/main" id="{0B3BCA5F-FB88-4A9C-B4A2-F92F3B9127DE}"/>
                </a:ext>
              </a:extLst>
            </p:cNvPr>
            <p:cNvSpPr/>
            <p:nvPr/>
          </p:nvSpPr>
          <p:spPr>
            <a:xfrm>
              <a:off x="843675" y="4172150"/>
              <a:ext cx="68350" cy="185050"/>
            </a:xfrm>
            <a:custGeom>
              <a:avLst/>
              <a:gdLst/>
              <a:ahLst/>
              <a:cxnLst/>
              <a:rect l="l" t="t" r="r" b="b"/>
              <a:pathLst>
                <a:path w="2734" h="7402" fill="none" extrusionOk="0">
                  <a:moveTo>
                    <a:pt x="1851" y="1052"/>
                  </a:moveTo>
                  <a:lnTo>
                    <a:pt x="1851" y="1052"/>
                  </a:lnTo>
                  <a:lnTo>
                    <a:pt x="926" y="2860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85" y="4626"/>
                  </a:lnTo>
                  <a:lnTo>
                    <a:pt x="127" y="4626"/>
                  </a:lnTo>
                  <a:lnTo>
                    <a:pt x="127" y="4626"/>
                  </a:lnTo>
                  <a:lnTo>
                    <a:pt x="547" y="4879"/>
                  </a:lnTo>
                  <a:lnTo>
                    <a:pt x="968" y="5173"/>
                  </a:lnTo>
                  <a:lnTo>
                    <a:pt x="1304" y="5467"/>
                  </a:lnTo>
                  <a:lnTo>
                    <a:pt x="1641" y="5846"/>
                  </a:lnTo>
                  <a:lnTo>
                    <a:pt x="1977" y="6182"/>
                  </a:lnTo>
                  <a:lnTo>
                    <a:pt x="2271" y="6561"/>
                  </a:lnTo>
                  <a:lnTo>
                    <a:pt x="2524" y="6981"/>
                  </a:lnTo>
                  <a:lnTo>
                    <a:pt x="2734" y="7402"/>
                  </a:lnTo>
                  <a:lnTo>
                    <a:pt x="2734" y="7402"/>
                  </a:lnTo>
                  <a:lnTo>
                    <a:pt x="2608" y="5552"/>
                  </a:lnTo>
                  <a:lnTo>
                    <a:pt x="2524" y="3701"/>
                  </a:lnTo>
                  <a:lnTo>
                    <a:pt x="2482" y="1851"/>
                  </a:lnTo>
                  <a:lnTo>
                    <a:pt x="2566" y="1"/>
                  </a:lnTo>
                  <a:lnTo>
                    <a:pt x="2566" y="1"/>
                  </a:lnTo>
                  <a:lnTo>
                    <a:pt x="2398" y="169"/>
                  </a:lnTo>
                  <a:lnTo>
                    <a:pt x="2229" y="379"/>
                  </a:lnTo>
                  <a:lnTo>
                    <a:pt x="1851" y="10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74;p43">
              <a:extLst>
                <a:ext uri="{FF2B5EF4-FFF2-40B4-BE49-F238E27FC236}">
                  <a16:creationId xmlns:a16="http://schemas.microsoft.com/office/drawing/2014/main" id="{814F56AD-8AB5-40FD-B983-DA9D17DBB46F}"/>
                </a:ext>
              </a:extLst>
            </p:cNvPr>
            <p:cNvSpPr/>
            <p:nvPr/>
          </p:nvSpPr>
          <p:spPr>
            <a:xfrm>
              <a:off x="799525" y="4289900"/>
              <a:ext cx="128275" cy="191375"/>
            </a:xfrm>
            <a:custGeom>
              <a:avLst/>
              <a:gdLst/>
              <a:ahLst/>
              <a:cxnLst/>
              <a:rect l="l" t="t" r="r" b="b"/>
              <a:pathLst>
                <a:path w="5131" h="7655" fill="none" extrusionOk="0">
                  <a:moveTo>
                    <a:pt x="5131" y="7654"/>
                  </a:moveTo>
                  <a:lnTo>
                    <a:pt x="5131" y="7654"/>
                  </a:lnTo>
                  <a:lnTo>
                    <a:pt x="4836" y="5678"/>
                  </a:lnTo>
                  <a:lnTo>
                    <a:pt x="4584" y="3701"/>
                  </a:lnTo>
                  <a:lnTo>
                    <a:pt x="4584" y="3701"/>
                  </a:lnTo>
                  <a:lnTo>
                    <a:pt x="4542" y="3659"/>
                  </a:lnTo>
                  <a:lnTo>
                    <a:pt x="4542" y="3617"/>
                  </a:lnTo>
                  <a:lnTo>
                    <a:pt x="4542" y="3617"/>
                  </a:lnTo>
                  <a:lnTo>
                    <a:pt x="4332" y="3070"/>
                  </a:lnTo>
                  <a:lnTo>
                    <a:pt x="4079" y="2566"/>
                  </a:lnTo>
                  <a:lnTo>
                    <a:pt x="3785" y="2103"/>
                  </a:lnTo>
                  <a:lnTo>
                    <a:pt x="3449" y="1641"/>
                  </a:lnTo>
                  <a:lnTo>
                    <a:pt x="3070" y="1220"/>
                  </a:lnTo>
                  <a:lnTo>
                    <a:pt x="2692" y="842"/>
                  </a:lnTo>
                  <a:lnTo>
                    <a:pt x="2271" y="463"/>
                  </a:lnTo>
                  <a:lnTo>
                    <a:pt x="1809" y="127"/>
                  </a:lnTo>
                  <a:lnTo>
                    <a:pt x="1809" y="127"/>
                  </a:lnTo>
                  <a:lnTo>
                    <a:pt x="1767" y="85"/>
                  </a:lnTo>
                  <a:lnTo>
                    <a:pt x="1767" y="1"/>
                  </a:lnTo>
                  <a:lnTo>
                    <a:pt x="1767" y="1"/>
                  </a:lnTo>
                  <a:lnTo>
                    <a:pt x="0" y="3575"/>
                  </a:lnTo>
                  <a:lnTo>
                    <a:pt x="0" y="3575"/>
                  </a:lnTo>
                  <a:lnTo>
                    <a:pt x="673" y="3869"/>
                  </a:lnTo>
                  <a:lnTo>
                    <a:pt x="1304" y="4206"/>
                  </a:lnTo>
                  <a:lnTo>
                    <a:pt x="1935" y="4584"/>
                  </a:lnTo>
                  <a:lnTo>
                    <a:pt x="2523" y="5005"/>
                  </a:lnTo>
                  <a:lnTo>
                    <a:pt x="2523" y="5005"/>
                  </a:lnTo>
                  <a:lnTo>
                    <a:pt x="3280" y="5594"/>
                  </a:lnTo>
                  <a:lnTo>
                    <a:pt x="3953" y="6224"/>
                  </a:lnTo>
                  <a:lnTo>
                    <a:pt x="4584" y="6939"/>
                  </a:lnTo>
                  <a:lnTo>
                    <a:pt x="5131" y="76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75;p43">
              <a:extLst>
                <a:ext uri="{FF2B5EF4-FFF2-40B4-BE49-F238E27FC236}">
                  <a16:creationId xmlns:a16="http://schemas.microsoft.com/office/drawing/2014/main" id="{D3D25ACC-C1F9-4C5B-A7B1-803DA26EDF0D}"/>
                </a:ext>
              </a:extLst>
            </p:cNvPr>
            <p:cNvSpPr/>
            <p:nvPr/>
          </p:nvSpPr>
          <p:spPr>
            <a:xfrm>
              <a:off x="525125" y="4344575"/>
              <a:ext cx="127225" cy="132475"/>
            </a:xfrm>
            <a:custGeom>
              <a:avLst/>
              <a:gdLst/>
              <a:ahLst/>
              <a:cxnLst/>
              <a:rect l="l" t="t" r="r" b="b"/>
              <a:pathLst>
                <a:path w="5089" h="5299" fill="none" extrusionOk="0">
                  <a:moveTo>
                    <a:pt x="5047" y="4878"/>
                  </a:moveTo>
                  <a:lnTo>
                    <a:pt x="5047" y="4878"/>
                  </a:lnTo>
                  <a:lnTo>
                    <a:pt x="5089" y="4836"/>
                  </a:lnTo>
                  <a:lnTo>
                    <a:pt x="5089" y="4836"/>
                  </a:lnTo>
                  <a:lnTo>
                    <a:pt x="3869" y="3911"/>
                  </a:lnTo>
                  <a:lnTo>
                    <a:pt x="2692" y="2944"/>
                  </a:lnTo>
                  <a:lnTo>
                    <a:pt x="1514" y="1935"/>
                  </a:lnTo>
                  <a:lnTo>
                    <a:pt x="421" y="883"/>
                  </a:lnTo>
                  <a:lnTo>
                    <a:pt x="421" y="883"/>
                  </a:lnTo>
                  <a:lnTo>
                    <a:pt x="379" y="841"/>
                  </a:lnTo>
                  <a:lnTo>
                    <a:pt x="421" y="799"/>
                  </a:lnTo>
                  <a:lnTo>
                    <a:pt x="463" y="799"/>
                  </a:lnTo>
                  <a:lnTo>
                    <a:pt x="505" y="799"/>
                  </a:lnTo>
                  <a:lnTo>
                    <a:pt x="505" y="799"/>
                  </a:lnTo>
                  <a:lnTo>
                    <a:pt x="1556" y="1682"/>
                  </a:lnTo>
                  <a:lnTo>
                    <a:pt x="2692" y="2566"/>
                  </a:lnTo>
                  <a:lnTo>
                    <a:pt x="3827" y="3407"/>
                  </a:lnTo>
                  <a:lnTo>
                    <a:pt x="4963" y="4248"/>
                  </a:lnTo>
                  <a:lnTo>
                    <a:pt x="4963" y="4248"/>
                  </a:lnTo>
                  <a:lnTo>
                    <a:pt x="4837" y="3995"/>
                  </a:lnTo>
                  <a:lnTo>
                    <a:pt x="4837" y="3995"/>
                  </a:lnTo>
                  <a:lnTo>
                    <a:pt x="4500" y="3070"/>
                  </a:lnTo>
                  <a:lnTo>
                    <a:pt x="4164" y="2145"/>
                  </a:lnTo>
                  <a:lnTo>
                    <a:pt x="3869" y="1178"/>
                  </a:lnTo>
                  <a:lnTo>
                    <a:pt x="3659" y="253"/>
                  </a:lnTo>
                  <a:lnTo>
                    <a:pt x="3659" y="253"/>
                  </a:lnTo>
                  <a:lnTo>
                    <a:pt x="2608" y="84"/>
                  </a:lnTo>
                  <a:lnTo>
                    <a:pt x="1514" y="0"/>
                  </a:lnTo>
                  <a:lnTo>
                    <a:pt x="1052" y="0"/>
                  </a:lnTo>
                  <a:lnTo>
                    <a:pt x="631" y="42"/>
                  </a:lnTo>
                  <a:lnTo>
                    <a:pt x="295" y="126"/>
                  </a:lnTo>
                  <a:lnTo>
                    <a:pt x="169" y="211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0" y="337"/>
                  </a:lnTo>
                  <a:lnTo>
                    <a:pt x="43" y="463"/>
                  </a:lnTo>
                  <a:lnTo>
                    <a:pt x="127" y="883"/>
                  </a:lnTo>
                  <a:lnTo>
                    <a:pt x="589" y="2145"/>
                  </a:lnTo>
                  <a:lnTo>
                    <a:pt x="1220" y="3785"/>
                  </a:lnTo>
                  <a:lnTo>
                    <a:pt x="1851" y="5299"/>
                  </a:lnTo>
                  <a:lnTo>
                    <a:pt x="1851" y="5299"/>
                  </a:lnTo>
                  <a:lnTo>
                    <a:pt x="1893" y="5257"/>
                  </a:lnTo>
                  <a:lnTo>
                    <a:pt x="1935" y="5257"/>
                  </a:lnTo>
                  <a:lnTo>
                    <a:pt x="1935" y="5257"/>
                  </a:lnTo>
                  <a:lnTo>
                    <a:pt x="2902" y="5047"/>
                  </a:lnTo>
                  <a:lnTo>
                    <a:pt x="3365" y="4963"/>
                  </a:lnTo>
                  <a:lnTo>
                    <a:pt x="3869" y="4920"/>
                  </a:lnTo>
                  <a:lnTo>
                    <a:pt x="3869" y="4920"/>
                  </a:lnTo>
                  <a:lnTo>
                    <a:pt x="4248" y="4920"/>
                  </a:lnTo>
                  <a:lnTo>
                    <a:pt x="4248" y="4920"/>
                  </a:lnTo>
                  <a:lnTo>
                    <a:pt x="4752" y="4920"/>
                  </a:lnTo>
                  <a:lnTo>
                    <a:pt x="4963" y="4920"/>
                  </a:lnTo>
                  <a:lnTo>
                    <a:pt x="5047" y="4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76;p43">
              <a:extLst>
                <a:ext uri="{FF2B5EF4-FFF2-40B4-BE49-F238E27FC236}">
                  <a16:creationId xmlns:a16="http://schemas.microsoft.com/office/drawing/2014/main" id="{9C92407F-3337-49DD-AAE2-9F1A3F2C0433}"/>
                </a:ext>
              </a:extLst>
            </p:cNvPr>
            <p:cNvSpPr/>
            <p:nvPr/>
          </p:nvSpPr>
          <p:spPr>
            <a:xfrm>
              <a:off x="623950" y="4351925"/>
              <a:ext cx="154575" cy="185050"/>
            </a:xfrm>
            <a:custGeom>
              <a:avLst/>
              <a:gdLst/>
              <a:ahLst/>
              <a:cxnLst/>
              <a:rect l="l" t="t" r="r" b="b"/>
              <a:pathLst>
                <a:path w="6183" h="7402" fill="none" extrusionOk="0">
                  <a:moveTo>
                    <a:pt x="6182" y="7402"/>
                  </a:moveTo>
                  <a:lnTo>
                    <a:pt x="6182" y="7402"/>
                  </a:lnTo>
                  <a:lnTo>
                    <a:pt x="6098" y="7066"/>
                  </a:lnTo>
                  <a:lnTo>
                    <a:pt x="5972" y="6687"/>
                  </a:lnTo>
                  <a:lnTo>
                    <a:pt x="5636" y="5846"/>
                  </a:lnTo>
                  <a:lnTo>
                    <a:pt x="5341" y="5089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584" y="884"/>
                  </a:lnTo>
                  <a:lnTo>
                    <a:pt x="4626" y="842"/>
                  </a:lnTo>
                  <a:lnTo>
                    <a:pt x="4626" y="842"/>
                  </a:lnTo>
                  <a:lnTo>
                    <a:pt x="3785" y="631"/>
                  </a:lnTo>
                  <a:lnTo>
                    <a:pt x="2944" y="463"/>
                  </a:lnTo>
                  <a:lnTo>
                    <a:pt x="2103" y="295"/>
                  </a:lnTo>
                  <a:lnTo>
                    <a:pt x="1220" y="211"/>
                  </a:lnTo>
                  <a:lnTo>
                    <a:pt x="1220" y="21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3785" y="5846"/>
                  </a:lnTo>
                  <a:lnTo>
                    <a:pt x="6182" y="74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77;p43">
              <a:extLst>
                <a:ext uri="{FF2B5EF4-FFF2-40B4-BE49-F238E27FC236}">
                  <a16:creationId xmlns:a16="http://schemas.microsoft.com/office/drawing/2014/main" id="{41B86F0F-5703-4B92-BD5D-B6EF98646386}"/>
                </a:ext>
              </a:extLst>
            </p:cNvPr>
            <p:cNvSpPr/>
            <p:nvPr/>
          </p:nvSpPr>
          <p:spPr>
            <a:xfrm>
              <a:off x="746950" y="4375050"/>
              <a:ext cx="259700" cy="325950"/>
            </a:xfrm>
            <a:custGeom>
              <a:avLst/>
              <a:gdLst/>
              <a:ahLst/>
              <a:cxnLst/>
              <a:rect l="l" t="t" r="r" b="b"/>
              <a:pathLst>
                <a:path w="10388" h="13038" fill="none" extrusionOk="0">
                  <a:moveTo>
                    <a:pt x="10220" y="12322"/>
                  </a:moveTo>
                  <a:lnTo>
                    <a:pt x="10220" y="12322"/>
                  </a:lnTo>
                  <a:lnTo>
                    <a:pt x="10135" y="11818"/>
                  </a:lnTo>
                  <a:lnTo>
                    <a:pt x="10009" y="11271"/>
                  </a:lnTo>
                  <a:lnTo>
                    <a:pt x="9841" y="10724"/>
                  </a:lnTo>
                  <a:lnTo>
                    <a:pt x="9631" y="10178"/>
                  </a:lnTo>
                  <a:lnTo>
                    <a:pt x="9210" y="9084"/>
                  </a:lnTo>
                  <a:lnTo>
                    <a:pt x="8790" y="8075"/>
                  </a:lnTo>
                  <a:lnTo>
                    <a:pt x="8790" y="8075"/>
                  </a:lnTo>
                  <a:lnTo>
                    <a:pt x="8243" y="6855"/>
                  </a:lnTo>
                  <a:lnTo>
                    <a:pt x="7907" y="6309"/>
                  </a:lnTo>
                  <a:lnTo>
                    <a:pt x="7570" y="5720"/>
                  </a:lnTo>
                  <a:lnTo>
                    <a:pt x="7234" y="5173"/>
                  </a:lnTo>
                  <a:lnTo>
                    <a:pt x="6855" y="4669"/>
                  </a:lnTo>
                  <a:lnTo>
                    <a:pt x="6435" y="4164"/>
                  </a:lnTo>
                  <a:lnTo>
                    <a:pt x="6014" y="3659"/>
                  </a:lnTo>
                  <a:lnTo>
                    <a:pt x="5594" y="3197"/>
                  </a:lnTo>
                  <a:lnTo>
                    <a:pt x="5131" y="2776"/>
                  </a:lnTo>
                  <a:lnTo>
                    <a:pt x="4626" y="2356"/>
                  </a:lnTo>
                  <a:lnTo>
                    <a:pt x="4122" y="1935"/>
                  </a:lnTo>
                  <a:lnTo>
                    <a:pt x="3575" y="1599"/>
                  </a:lnTo>
                  <a:lnTo>
                    <a:pt x="3028" y="1262"/>
                  </a:lnTo>
                  <a:lnTo>
                    <a:pt x="2440" y="926"/>
                  </a:lnTo>
                  <a:lnTo>
                    <a:pt x="1851" y="632"/>
                  </a:lnTo>
                  <a:lnTo>
                    <a:pt x="1851" y="632"/>
                  </a:lnTo>
                  <a:lnTo>
                    <a:pt x="926" y="295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5" y="926"/>
                  </a:lnTo>
                  <a:lnTo>
                    <a:pt x="211" y="1809"/>
                  </a:lnTo>
                  <a:lnTo>
                    <a:pt x="379" y="2692"/>
                  </a:lnTo>
                  <a:lnTo>
                    <a:pt x="589" y="3533"/>
                  </a:lnTo>
                  <a:lnTo>
                    <a:pt x="842" y="4416"/>
                  </a:lnTo>
                  <a:lnTo>
                    <a:pt x="1136" y="5257"/>
                  </a:lnTo>
                  <a:lnTo>
                    <a:pt x="1472" y="6056"/>
                  </a:lnTo>
                  <a:lnTo>
                    <a:pt x="1851" y="6897"/>
                  </a:lnTo>
                  <a:lnTo>
                    <a:pt x="1851" y="6897"/>
                  </a:lnTo>
                  <a:lnTo>
                    <a:pt x="4416" y="8580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804" y="4963"/>
                  </a:lnTo>
                  <a:lnTo>
                    <a:pt x="5930" y="5005"/>
                  </a:lnTo>
                  <a:lnTo>
                    <a:pt x="5972" y="5089"/>
                  </a:lnTo>
                  <a:lnTo>
                    <a:pt x="6014" y="5131"/>
                  </a:lnTo>
                  <a:lnTo>
                    <a:pt x="6014" y="5131"/>
                  </a:lnTo>
                  <a:lnTo>
                    <a:pt x="6267" y="6561"/>
                  </a:lnTo>
                  <a:lnTo>
                    <a:pt x="6603" y="7949"/>
                  </a:lnTo>
                  <a:lnTo>
                    <a:pt x="6939" y="9295"/>
                  </a:lnTo>
                  <a:lnTo>
                    <a:pt x="7402" y="10640"/>
                  </a:lnTo>
                  <a:lnTo>
                    <a:pt x="7402" y="10640"/>
                  </a:lnTo>
                  <a:lnTo>
                    <a:pt x="7654" y="1085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673" y="12448"/>
                  </a:lnTo>
                  <a:lnTo>
                    <a:pt x="10009" y="12617"/>
                  </a:lnTo>
                  <a:lnTo>
                    <a:pt x="10177" y="12785"/>
                  </a:lnTo>
                  <a:lnTo>
                    <a:pt x="10388" y="13037"/>
                  </a:lnTo>
                  <a:lnTo>
                    <a:pt x="10388" y="13037"/>
                  </a:lnTo>
                  <a:lnTo>
                    <a:pt x="10304" y="12827"/>
                  </a:lnTo>
                  <a:lnTo>
                    <a:pt x="10220" y="123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78;p43">
              <a:extLst>
                <a:ext uri="{FF2B5EF4-FFF2-40B4-BE49-F238E27FC236}">
                  <a16:creationId xmlns:a16="http://schemas.microsoft.com/office/drawing/2014/main" id="{CBBE3248-5F1F-43EF-9247-BA42888DCA07}"/>
                </a:ext>
              </a:extLst>
            </p:cNvPr>
            <p:cNvSpPr/>
            <p:nvPr/>
          </p:nvSpPr>
          <p:spPr>
            <a:xfrm>
              <a:off x="572425" y="4472825"/>
              <a:ext cx="435275" cy="255500"/>
            </a:xfrm>
            <a:custGeom>
              <a:avLst/>
              <a:gdLst/>
              <a:ahLst/>
              <a:cxnLst/>
              <a:rect l="l" t="t" r="r" b="b"/>
              <a:pathLst>
                <a:path w="17411" h="10220" fill="none" extrusionOk="0">
                  <a:moveTo>
                    <a:pt x="17411" y="9841"/>
                  </a:moveTo>
                  <a:lnTo>
                    <a:pt x="17411" y="9841"/>
                  </a:lnTo>
                  <a:lnTo>
                    <a:pt x="16654" y="9168"/>
                  </a:lnTo>
                  <a:lnTo>
                    <a:pt x="15855" y="8495"/>
                  </a:lnTo>
                  <a:lnTo>
                    <a:pt x="14215" y="7276"/>
                  </a:lnTo>
                  <a:lnTo>
                    <a:pt x="14215" y="7276"/>
                  </a:lnTo>
                  <a:lnTo>
                    <a:pt x="13205" y="7108"/>
                  </a:lnTo>
                  <a:lnTo>
                    <a:pt x="12196" y="7108"/>
                  </a:lnTo>
                  <a:lnTo>
                    <a:pt x="11229" y="7150"/>
                  </a:lnTo>
                  <a:lnTo>
                    <a:pt x="10262" y="7318"/>
                  </a:lnTo>
                  <a:lnTo>
                    <a:pt x="9337" y="7570"/>
                  </a:lnTo>
                  <a:lnTo>
                    <a:pt x="8411" y="7907"/>
                  </a:lnTo>
                  <a:lnTo>
                    <a:pt x="7486" y="8369"/>
                  </a:lnTo>
                  <a:lnTo>
                    <a:pt x="6645" y="8874"/>
                  </a:lnTo>
                  <a:lnTo>
                    <a:pt x="6645" y="8874"/>
                  </a:lnTo>
                  <a:lnTo>
                    <a:pt x="6561" y="8874"/>
                  </a:lnTo>
                  <a:lnTo>
                    <a:pt x="6561" y="8874"/>
                  </a:lnTo>
                  <a:lnTo>
                    <a:pt x="6519" y="8874"/>
                  </a:lnTo>
                  <a:lnTo>
                    <a:pt x="6477" y="8832"/>
                  </a:lnTo>
                  <a:lnTo>
                    <a:pt x="6477" y="8748"/>
                  </a:lnTo>
                  <a:lnTo>
                    <a:pt x="6519" y="8706"/>
                  </a:lnTo>
                  <a:lnTo>
                    <a:pt x="6519" y="8706"/>
                  </a:lnTo>
                  <a:lnTo>
                    <a:pt x="7192" y="8243"/>
                  </a:lnTo>
                  <a:lnTo>
                    <a:pt x="7907" y="7865"/>
                  </a:lnTo>
                  <a:lnTo>
                    <a:pt x="8664" y="7486"/>
                  </a:lnTo>
                  <a:lnTo>
                    <a:pt x="9421" y="7234"/>
                  </a:lnTo>
                  <a:lnTo>
                    <a:pt x="10220" y="6982"/>
                  </a:lnTo>
                  <a:lnTo>
                    <a:pt x="11019" y="6855"/>
                  </a:lnTo>
                  <a:lnTo>
                    <a:pt x="11860" y="6771"/>
                  </a:lnTo>
                  <a:lnTo>
                    <a:pt x="12659" y="6729"/>
                  </a:lnTo>
                  <a:lnTo>
                    <a:pt x="12659" y="6729"/>
                  </a:lnTo>
                  <a:lnTo>
                    <a:pt x="13079" y="6771"/>
                  </a:lnTo>
                  <a:lnTo>
                    <a:pt x="13584" y="6813"/>
                  </a:lnTo>
                  <a:lnTo>
                    <a:pt x="13584" y="6813"/>
                  </a:lnTo>
                  <a:lnTo>
                    <a:pt x="12322" y="5930"/>
                  </a:lnTo>
                  <a:lnTo>
                    <a:pt x="11019" y="5047"/>
                  </a:lnTo>
                  <a:lnTo>
                    <a:pt x="8453" y="3323"/>
                  </a:lnTo>
                  <a:lnTo>
                    <a:pt x="8453" y="3323"/>
                  </a:lnTo>
                  <a:lnTo>
                    <a:pt x="7612" y="3281"/>
                  </a:lnTo>
                  <a:lnTo>
                    <a:pt x="6771" y="3323"/>
                  </a:lnTo>
                  <a:lnTo>
                    <a:pt x="5972" y="3407"/>
                  </a:lnTo>
                  <a:lnTo>
                    <a:pt x="5173" y="3575"/>
                  </a:lnTo>
                  <a:lnTo>
                    <a:pt x="4374" y="3785"/>
                  </a:lnTo>
                  <a:lnTo>
                    <a:pt x="3617" y="4080"/>
                  </a:lnTo>
                  <a:lnTo>
                    <a:pt x="2860" y="4416"/>
                  </a:lnTo>
                  <a:lnTo>
                    <a:pt x="2103" y="4837"/>
                  </a:lnTo>
                  <a:lnTo>
                    <a:pt x="2103" y="4837"/>
                  </a:lnTo>
                  <a:lnTo>
                    <a:pt x="2061" y="4837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019" y="4753"/>
                  </a:lnTo>
                  <a:lnTo>
                    <a:pt x="2019" y="4753"/>
                  </a:lnTo>
                  <a:lnTo>
                    <a:pt x="2776" y="4248"/>
                  </a:lnTo>
                  <a:lnTo>
                    <a:pt x="3533" y="3828"/>
                  </a:lnTo>
                  <a:lnTo>
                    <a:pt x="4374" y="3491"/>
                  </a:lnTo>
                  <a:lnTo>
                    <a:pt x="5215" y="3239"/>
                  </a:lnTo>
                  <a:lnTo>
                    <a:pt x="5215" y="3239"/>
                  </a:lnTo>
                  <a:lnTo>
                    <a:pt x="6099" y="3071"/>
                  </a:lnTo>
                  <a:lnTo>
                    <a:pt x="6982" y="2944"/>
                  </a:lnTo>
                  <a:lnTo>
                    <a:pt x="6982" y="2944"/>
                  </a:lnTo>
                  <a:lnTo>
                    <a:pt x="7949" y="2986"/>
                  </a:lnTo>
                  <a:lnTo>
                    <a:pt x="7949" y="2986"/>
                  </a:lnTo>
                  <a:lnTo>
                    <a:pt x="5762" y="1515"/>
                  </a:lnTo>
                  <a:lnTo>
                    <a:pt x="3617" y="1"/>
                  </a:lnTo>
                  <a:lnTo>
                    <a:pt x="3617" y="1"/>
                  </a:lnTo>
                  <a:lnTo>
                    <a:pt x="3533" y="43"/>
                  </a:lnTo>
                  <a:lnTo>
                    <a:pt x="3533" y="43"/>
                  </a:lnTo>
                  <a:lnTo>
                    <a:pt x="2650" y="1"/>
                  </a:lnTo>
                  <a:lnTo>
                    <a:pt x="1809" y="43"/>
                  </a:lnTo>
                  <a:lnTo>
                    <a:pt x="968" y="127"/>
                  </a:lnTo>
                  <a:lnTo>
                    <a:pt x="85" y="295"/>
                  </a:lnTo>
                  <a:lnTo>
                    <a:pt x="85" y="295"/>
                  </a:lnTo>
                  <a:lnTo>
                    <a:pt x="1" y="295"/>
                  </a:lnTo>
                  <a:lnTo>
                    <a:pt x="1" y="295"/>
                  </a:lnTo>
                  <a:lnTo>
                    <a:pt x="505" y="1515"/>
                  </a:lnTo>
                  <a:lnTo>
                    <a:pt x="505" y="1515"/>
                  </a:lnTo>
                  <a:lnTo>
                    <a:pt x="842" y="2356"/>
                  </a:lnTo>
                  <a:lnTo>
                    <a:pt x="1220" y="3197"/>
                  </a:lnTo>
                  <a:lnTo>
                    <a:pt x="1599" y="4038"/>
                  </a:lnTo>
                  <a:lnTo>
                    <a:pt x="2019" y="4795"/>
                  </a:lnTo>
                  <a:lnTo>
                    <a:pt x="2019" y="4795"/>
                  </a:lnTo>
                  <a:lnTo>
                    <a:pt x="2398" y="5426"/>
                  </a:lnTo>
                  <a:lnTo>
                    <a:pt x="2818" y="6014"/>
                  </a:lnTo>
                  <a:lnTo>
                    <a:pt x="3239" y="6561"/>
                  </a:lnTo>
                  <a:lnTo>
                    <a:pt x="3744" y="7108"/>
                  </a:lnTo>
                  <a:lnTo>
                    <a:pt x="4290" y="7612"/>
                  </a:lnTo>
                  <a:lnTo>
                    <a:pt x="4837" y="8033"/>
                  </a:lnTo>
                  <a:lnTo>
                    <a:pt x="5510" y="8453"/>
                  </a:lnTo>
                  <a:lnTo>
                    <a:pt x="6183" y="8790"/>
                  </a:lnTo>
                  <a:lnTo>
                    <a:pt x="6183" y="8790"/>
                  </a:lnTo>
                  <a:lnTo>
                    <a:pt x="6519" y="8958"/>
                  </a:lnTo>
                  <a:lnTo>
                    <a:pt x="6519" y="8958"/>
                  </a:lnTo>
                  <a:lnTo>
                    <a:pt x="7192" y="9210"/>
                  </a:lnTo>
                  <a:lnTo>
                    <a:pt x="7823" y="9421"/>
                  </a:lnTo>
                  <a:lnTo>
                    <a:pt x="8496" y="9631"/>
                  </a:lnTo>
                  <a:lnTo>
                    <a:pt x="9168" y="9799"/>
                  </a:lnTo>
                  <a:lnTo>
                    <a:pt x="9841" y="9925"/>
                  </a:lnTo>
                  <a:lnTo>
                    <a:pt x="10514" y="10051"/>
                  </a:lnTo>
                  <a:lnTo>
                    <a:pt x="11229" y="10093"/>
                  </a:lnTo>
                  <a:lnTo>
                    <a:pt x="11902" y="10178"/>
                  </a:lnTo>
                  <a:lnTo>
                    <a:pt x="13290" y="10220"/>
                  </a:lnTo>
                  <a:lnTo>
                    <a:pt x="14677" y="10135"/>
                  </a:lnTo>
                  <a:lnTo>
                    <a:pt x="16065" y="10009"/>
                  </a:lnTo>
                  <a:lnTo>
                    <a:pt x="17411" y="98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79;p43">
              <a:extLst>
                <a:ext uri="{FF2B5EF4-FFF2-40B4-BE49-F238E27FC236}">
                  <a16:creationId xmlns:a16="http://schemas.microsoft.com/office/drawing/2014/main" id="{F98F743F-0E30-43AC-9B36-7C994488781E}"/>
                </a:ext>
              </a:extLst>
            </p:cNvPr>
            <p:cNvSpPr/>
            <p:nvPr/>
          </p:nvSpPr>
          <p:spPr>
            <a:xfrm>
              <a:off x="913075" y="4169000"/>
              <a:ext cx="152450" cy="546700"/>
            </a:xfrm>
            <a:custGeom>
              <a:avLst/>
              <a:gdLst/>
              <a:ahLst/>
              <a:cxnLst/>
              <a:rect l="l" t="t" r="r" b="b"/>
              <a:pathLst>
                <a:path w="6098" h="21868" fill="none" extrusionOk="0">
                  <a:moveTo>
                    <a:pt x="4416" y="21868"/>
                  </a:moveTo>
                  <a:lnTo>
                    <a:pt x="4416" y="21868"/>
                  </a:lnTo>
                  <a:lnTo>
                    <a:pt x="4710" y="21363"/>
                  </a:lnTo>
                  <a:lnTo>
                    <a:pt x="5004" y="20859"/>
                  </a:lnTo>
                  <a:lnTo>
                    <a:pt x="5215" y="20354"/>
                  </a:lnTo>
                  <a:lnTo>
                    <a:pt x="5425" y="19849"/>
                  </a:lnTo>
                  <a:lnTo>
                    <a:pt x="5593" y="19345"/>
                  </a:lnTo>
                  <a:lnTo>
                    <a:pt x="5761" y="18840"/>
                  </a:lnTo>
                  <a:lnTo>
                    <a:pt x="5887" y="18293"/>
                  </a:lnTo>
                  <a:lnTo>
                    <a:pt x="5972" y="17789"/>
                  </a:lnTo>
                  <a:lnTo>
                    <a:pt x="6056" y="17284"/>
                  </a:lnTo>
                  <a:lnTo>
                    <a:pt x="6098" y="16737"/>
                  </a:lnTo>
                  <a:lnTo>
                    <a:pt x="6098" y="15728"/>
                  </a:lnTo>
                  <a:lnTo>
                    <a:pt x="6014" y="14677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845" y="13626"/>
                  </a:lnTo>
                  <a:lnTo>
                    <a:pt x="5383" y="14088"/>
                  </a:lnTo>
                  <a:lnTo>
                    <a:pt x="4962" y="14551"/>
                  </a:lnTo>
                  <a:lnTo>
                    <a:pt x="4626" y="15055"/>
                  </a:lnTo>
                  <a:lnTo>
                    <a:pt x="4289" y="15602"/>
                  </a:lnTo>
                  <a:lnTo>
                    <a:pt x="4289" y="15602"/>
                  </a:lnTo>
                  <a:lnTo>
                    <a:pt x="4079" y="16149"/>
                  </a:lnTo>
                  <a:lnTo>
                    <a:pt x="3911" y="16695"/>
                  </a:lnTo>
                  <a:lnTo>
                    <a:pt x="3743" y="17200"/>
                  </a:lnTo>
                  <a:lnTo>
                    <a:pt x="3617" y="17452"/>
                  </a:lnTo>
                  <a:lnTo>
                    <a:pt x="3490" y="17705"/>
                  </a:lnTo>
                  <a:lnTo>
                    <a:pt x="3490" y="17705"/>
                  </a:lnTo>
                  <a:lnTo>
                    <a:pt x="3448" y="17705"/>
                  </a:lnTo>
                  <a:lnTo>
                    <a:pt x="3448" y="17705"/>
                  </a:lnTo>
                  <a:lnTo>
                    <a:pt x="3364" y="17410"/>
                  </a:lnTo>
                  <a:lnTo>
                    <a:pt x="3364" y="17158"/>
                  </a:lnTo>
                  <a:lnTo>
                    <a:pt x="3406" y="16864"/>
                  </a:lnTo>
                  <a:lnTo>
                    <a:pt x="3448" y="16527"/>
                  </a:lnTo>
                  <a:lnTo>
                    <a:pt x="3532" y="16233"/>
                  </a:lnTo>
                  <a:lnTo>
                    <a:pt x="3659" y="15938"/>
                  </a:lnTo>
                  <a:lnTo>
                    <a:pt x="3953" y="15308"/>
                  </a:lnTo>
                  <a:lnTo>
                    <a:pt x="4331" y="14761"/>
                  </a:lnTo>
                  <a:lnTo>
                    <a:pt x="4752" y="14214"/>
                  </a:lnTo>
                  <a:lnTo>
                    <a:pt x="5130" y="13752"/>
                  </a:lnTo>
                  <a:lnTo>
                    <a:pt x="5551" y="13373"/>
                  </a:lnTo>
                  <a:lnTo>
                    <a:pt x="5551" y="13373"/>
                  </a:lnTo>
                  <a:lnTo>
                    <a:pt x="5635" y="13331"/>
                  </a:lnTo>
                  <a:lnTo>
                    <a:pt x="5677" y="13331"/>
                  </a:lnTo>
                  <a:lnTo>
                    <a:pt x="5803" y="13373"/>
                  </a:lnTo>
                  <a:lnTo>
                    <a:pt x="5803" y="13373"/>
                  </a:lnTo>
                  <a:lnTo>
                    <a:pt x="5551" y="12196"/>
                  </a:lnTo>
                  <a:lnTo>
                    <a:pt x="5215" y="11060"/>
                  </a:lnTo>
                  <a:lnTo>
                    <a:pt x="4836" y="9925"/>
                  </a:lnTo>
                  <a:lnTo>
                    <a:pt x="4416" y="8747"/>
                  </a:lnTo>
                  <a:lnTo>
                    <a:pt x="4416" y="8747"/>
                  </a:lnTo>
                  <a:lnTo>
                    <a:pt x="3827" y="7360"/>
                  </a:lnTo>
                  <a:lnTo>
                    <a:pt x="3238" y="6014"/>
                  </a:lnTo>
                  <a:lnTo>
                    <a:pt x="3238" y="6014"/>
                  </a:lnTo>
                  <a:lnTo>
                    <a:pt x="2691" y="4794"/>
                  </a:lnTo>
                  <a:lnTo>
                    <a:pt x="2691" y="4794"/>
                  </a:lnTo>
                  <a:lnTo>
                    <a:pt x="1892" y="3154"/>
                  </a:lnTo>
                  <a:lnTo>
                    <a:pt x="1051" y="1514"/>
                  </a:lnTo>
                  <a:lnTo>
                    <a:pt x="1051" y="1514"/>
                  </a:lnTo>
                  <a:lnTo>
                    <a:pt x="757" y="884"/>
                  </a:lnTo>
                  <a:lnTo>
                    <a:pt x="505" y="379"/>
                  </a:lnTo>
                  <a:lnTo>
                    <a:pt x="378" y="211"/>
                  </a:lnTo>
                  <a:lnTo>
                    <a:pt x="252" y="85"/>
                  </a:lnTo>
                  <a:lnTo>
                    <a:pt x="126" y="4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8" y="3659"/>
                  </a:lnTo>
                  <a:lnTo>
                    <a:pt x="421" y="7234"/>
                  </a:lnTo>
                  <a:lnTo>
                    <a:pt x="421" y="7234"/>
                  </a:lnTo>
                  <a:lnTo>
                    <a:pt x="799" y="6603"/>
                  </a:lnTo>
                  <a:lnTo>
                    <a:pt x="1177" y="6014"/>
                  </a:lnTo>
                  <a:lnTo>
                    <a:pt x="1640" y="5425"/>
                  </a:lnTo>
                  <a:lnTo>
                    <a:pt x="2145" y="4921"/>
                  </a:lnTo>
                  <a:lnTo>
                    <a:pt x="2145" y="4921"/>
                  </a:lnTo>
                  <a:lnTo>
                    <a:pt x="2229" y="4879"/>
                  </a:lnTo>
                  <a:lnTo>
                    <a:pt x="2313" y="4879"/>
                  </a:lnTo>
                  <a:lnTo>
                    <a:pt x="2355" y="4879"/>
                  </a:lnTo>
                  <a:lnTo>
                    <a:pt x="2397" y="4921"/>
                  </a:lnTo>
                  <a:lnTo>
                    <a:pt x="2397" y="4921"/>
                  </a:lnTo>
                  <a:lnTo>
                    <a:pt x="2439" y="5005"/>
                  </a:lnTo>
                  <a:lnTo>
                    <a:pt x="2397" y="5131"/>
                  </a:lnTo>
                  <a:lnTo>
                    <a:pt x="2397" y="5131"/>
                  </a:lnTo>
                  <a:lnTo>
                    <a:pt x="1808" y="5762"/>
                  </a:lnTo>
                  <a:lnTo>
                    <a:pt x="1304" y="6435"/>
                  </a:lnTo>
                  <a:lnTo>
                    <a:pt x="841" y="7149"/>
                  </a:lnTo>
                  <a:lnTo>
                    <a:pt x="505" y="7906"/>
                  </a:lnTo>
                  <a:lnTo>
                    <a:pt x="505" y="7906"/>
                  </a:lnTo>
                  <a:lnTo>
                    <a:pt x="757" y="10556"/>
                  </a:lnTo>
                  <a:lnTo>
                    <a:pt x="1093" y="13163"/>
                  </a:lnTo>
                  <a:lnTo>
                    <a:pt x="1093" y="13163"/>
                  </a:lnTo>
                  <a:lnTo>
                    <a:pt x="1262" y="13415"/>
                  </a:lnTo>
                  <a:lnTo>
                    <a:pt x="1262" y="13415"/>
                  </a:lnTo>
                  <a:lnTo>
                    <a:pt x="1430" y="12785"/>
                  </a:lnTo>
                  <a:lnTo>
                    <a:pt x="1682" y="12154"/>
                  </a:lnTo>
                  <a:lnTo>
                    <a:pt x="1977" y="11565"/>
                  </a:lnTo>
                  <a:lnTo>
                    <a:pt x="2271" y="10934"/>
                  </a:lnTo>
                  <a:lnTo>
                    <a:pt x="2607" y="10388"/>
                  </a:lnTo>
                  <a:lnTo>
                    <a:pt x="2986" y="9799"/>
                  </a:lnTo>
                  <a:lnTo>
                    <a:pt x="3406" y="9294"/>
                  </a:lnTo>
                  <a:lnTo>
                    <a:pt x="3827" y="8790"/>
                  </a:lnTo>
                  <a:lnTo>
                    <a:pt x="3827" y="8790"/>
                  </a:lnTo>
                  <a:lnTo>
                    <a:pt x="3911" y="8747"/>
                  </a:lnTo>
                  <a:lnTo>
                    <a:pt x="3995" y="8747"/>
                  </a:lnTo>
                  <a:lnTo>
                    <a:pt x="4079" y="8790"/>
                  </a:lnTo>
                  <a:lnTo>
                    <a:pt x="4121" y="8874"/>
                  </a:lnTo>
                  <a:lnTo>
                    <a:pt x="4121" y="8874"/>
                  </a:lnTo>
                  <a:lnTo>
                    <a:pt x="4121" y="8958"/>
                  </a:lnTo>
                  <a:lnTo>
                    <a:pt x="4079" y="9000"/>
                  </a:lnTo>
                  <a:lnTo>
                    <a:pt x="4079" y="9000"/>
                  </a:lnTo>
                  <a:lnTo>
                    <a:pt x="3659" y="9546"/>
                  </a:lnTo>
                  <a:lnTo>
                    <a:pt x="3238" y="10093"/>
                  </a:lnTo>
                  <a:lnTo>
                    <a:pt x="2860" y="10598"/>
                  </a:lnTo>
                  <a:lnTo>
                    <a:pt x="2523" y="11187"/>
                  </a:lnTo>
                  <a:lnTo>
                    <a:pt x="2187" y="11733"/>
                  </a:lnTo>
                  <a:lnTo>
                    <a:pt x="1892" y="12322"/>
                  </a:lnTo>
                  <a:lnTo>
                    <a:pt x="1640" y="12953"/>
                  </a:lnTo>
                  <a:lnTo>
                    <a:pt x="1388" y="13584"/>
                  </a:lnTo>
                  <a:lnTo>
                    <a:pt x="1346" y="13584"/>
                  </a:lnTo>
                  <a:lnTo>
                    <a:pt x="1346" y="13584"/>
                  </a:lnTo>
                  <a:lnTo>
                    <a:pt x="1934" y="14593"/>
                  </a:lnTo>
                  <a:lnTo>
                    <a:pt x="2439" y="15602"/>
                  </a:lnTo>
                  <a:lnTo>
                    <a:pt x="2860" y="16695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280" y="17747"/>
                  </a:lnTo>
                  <a:lnTo>
                    <a:pt x="3617" y="18798"/>
                  </a:lnTo>
                  <a:lnTo>
                    <a:pt x="3911" y="19807"/>
                  </a:lnTo>
                  <a:lnTo>
                    <a:pt x="4163" y="20859"/>
                  </a:lnTo>
                  <a:lnTo>
                    <a:pt x="4416" y="2186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80;p43">
              <a:extLst>
                <a:ext uri="{FF2B5EF4-FFF2-40B4-BE49-F238E27FC236}">
                  <a16:creationId xmlns:a16="http://schemas.microsoft.com/office/drawing/2014/main" id="{9253CA43-9A80-4C12-84F2-DD65C9697A5A}"/>
                </a:ext>
              </a:extLst>
            </p:cNvPr>
            <p:cNvSpPr/>
            <p:nvPr/>
          </p:nvSpPr>
          <p:spPr>
            <a:xfrm>
              <a:off x="504100" y="4136400"/>
              <a:ext cx="576150" cy="608750"/>
            </a:xfrm>
            <a:custGeom>
              <a:avLst/>
              <a:gdLst/>
              <a:ahLst/>
              <a:cxnLst/>
              <a:rect l="l" t="t" r="r" b="b"/>
              <a:pathLst>
                <a:path w="23046" h="24350" fill="none" extrusionOk="0">
                  <a:moveTo>
                    <a:pt x="21027" y="23592"/>
                  </a:moveTo>
                  <a:lnTo>
                    <a:pt x="21027" y="23592"/>
                  </a:lnTo>
                  <a:lnTo>
                    <a:pt x="20144" y="23803"/>
                  </a:lnTo>
                  <a:lnTo>
                    <a:pt x="19177" y="24013"/>
                  </a:lnTo>
                  <a:lnTo>
                    <a:pt x="18209" y="24139"/>
                  </a:lnTo>
                  <a:lnTo>
                    <a:pt x="17242" y="24265"/>
                  </a:lnTo>
                  <a:lnTo>
                    <a:pt x="16233" y="24307"/>
                  </a:lnTo>
                  <a:lnTo>
                    <a:pt x="15266" y="24349"/>
                  </a:lnTo>
                  <a:lnTo>
                    <a:pt x="14256" y="24307"/>
                  </a:lnTo>
                  <a:lnTo>
                    <a:pt x="13247" y="24223"/>
                  </a:lnTo>
                  <a:lnTo>
                    <a:pt x="12238" y="24055"/>
                  </a:lnTo>
                  <a:lnTo>
                    <a:pt x="11271" y="23845"/>
                  </a:lnTo>
                  <a:lnTo>
                    <a:pt x="10345" y="23550"/>
                  </a:lnTo>
                  <a:lnTo>
                    <a:pt x="9420" y="23214"/>
                  </a:lnTo>
                  <a:lnTo>
                    <a:pt x="8537" y="22793"/>
                  </a:lnTo>
                  <a:lnTo>
                    <a:pt x="7696" y="22331"/>
                  </a:lnTo>
                  <a:lnTo>
                    <a:pt x="6939" y="21742"/>
                  </a:lnTo>
                  <a:lnTo>
                    <a:pt x="6561" y="21448"/>
                  </a:lnTo>
                  <a:lnTo>
                    <a:pt x="6182" y="21111"/>
                  </a:lnTo>
                  <a:lnTo>
                    <a:pt x="6182" y="21111"/>
                  </a:lnTo>
                  <a:lnTo>
                    <a:pt x="5593" y="20481"/>
                  </a:lnTo>
                  <a:lnTo>
                    <a:pt x="5047" y="19766"/>
                  </a:lnTo>
                  <a:lnTo>
                    <a:pt x="4542" y="19051"/>
                  </a:lnTo>
                  <a:lnTo>
                    <a:pt x="4122" y="18294"/>
                  </a:lnTo>
                  <a:lnTo>
                    <a:pt x="3701" y="17495"/>
                  </a:lnTo>
                  <a:lnTo>
                    <a:pt x="3365" y="16654"/>
                  </a:lnTo>
                  <a:lnTo>
                    <a:pt x="3028" y="15813"/>
                  </a:lnTo>
                  <a:lnTo>
                    <a:pt x="2734" y="14972"/>
                  </a:lnTo>
                  <a:lnTo>
                    <a:pt x="2103" y="13290"/>
                  </a:lnTo>
                  <a:lnTo>
                    <a:pt x="1514" y="11565"/>
                  </a:lnTo>
                  <a:lnTo>
                    <a:pt x="1178" y="10766"/>
                  </a:lnTo>
                  <a:lnTo>
                    <a:pt x="841" y="9925"/>
                  </a:lnTo>
                  <a:lnTo>
                    <a:pt x="421" y="9126"/>
                  </a:lnTo>
                  <a:lnTo>
                    <a:pt x="0" y="8369"/>
                  </a:lnTo>
                  <a:lnTo>
                    <a:pt x="0" y="8369"/>
                  </a:lnTo>
                  <a:lnTo>
                    <a:pt x="0" y="8243"/>
                  </a:lnTo>
                  <a:lnTo>
                    <a:pt x="0" y="8159"/>
                  </a:lnTo>
                  <a:lnTo>
                    <a:pt x="85" y="8075"/>
                  </a:lnTo>
                  <a:lnTo>
                    <a:pt x="169" y="8033"/>
                  </a:lnTo>
                  <a:lnTo>
                    <a:pt x="169" y="8033"/>
                  </a:lnTo>
                  <a:lnTo>
                    <a:pt x="2271" y="8033"/>
                  </a:lnTo>
                  <a:lnTo>
                    <a:pt x="4416" y="8117"/>
                  </a:lnTo>
                  <a:lnTo>
                    <a:pt x="4416" y="8117"/>
                  </a:lnTo>
                  <a:lnTo>
                    <a:pt x="4458" y="8075"/>
                  </a:lnTo>
                  <a:lnTo>
                    <a:pt x="4500" y="8033"/>
                  </a:lnTo>
                  <a:lnTo>
                    <a:pt x="4584" y="8033"/>
                  </a:lnTo>
                  <a:lnTo>
                    <a:pt x="4626" y="8075"/>
                  </a:lnTo>
                  <a:lnTo>
                    <a:pt x="4626" y="8075"/>
                  </a:lnTo>
                  <a:lnTo>
                    <a:pt x="4626" y="8159"/>
                  </a:lnTo>
                  <a:lnTo>
                    <a:pt x="4626" y="8159"/>
                  </a:lnTo>
                  <a:lnTo>
                    <a:pt x="6392" y="8285"/>
                  </a:lnTo>
                  <a:lnTo>
                    <a:pt x="7276" y="8411"/>
                  </a:lnTo>
                  <a:lnTo>
                    <a:pt x="8117" y="8580"/>
                  </a:lnTo>
                  <a:lnTo>
                    <a:pt x="8958" y="8748"/>
                  </a:lnTo>
                  <a:lnTo>
                    <a:pt x="9799" y="8958"/>
                  </a:lnTo>
                  <a:lnTo>
                    <a:pt x="10640" y="9252"/>
                  </a:lnTo>
                  <a:lnTo>
                    <a:pt x="11439" y="9547"/>
                  </a:lnTo>
                  <a:lnTo>
                    <a:pt x="11439" y="9547"/>
                  </a:lnTo>
                  <a:lnTo>
                    <a:pt x="12532" y="7150"/>
                  </a:lnTo>
                  <a:lnTo>
                    <a:pt x="13710" y="4795"/>
                  </a:lnTo>
                  <a:lnTo>
                    <a:pt x="14929" y="2440"/>
                  </a:lnTo>
                  <a:lnTo>
                    <a:pt x="16149" y="127"/>
                  </a:lnTo>
                  <a:lnTo>
                    <a:pt x="16149" y="127"/>
                  </a:lnTo>
                  <a:lnTo>
                    <a:pt x="16233" y="43"/>
                  </a:lnTo>
                  <a:lnTo>
                    <a:pt x="16359" y="1"/>
                  </a:lnTo>
                  <a:lnTo>
                    <a:pt x="16485" y="1"/>
                  </a:lnTo>
                  <a:lnTo>
                    <a:pt x="16569" y="127"/>
                  </a:lnTo>
                  <a:lnTo>
                    <a:pt x="16569" y="127"/>
                  </a:lnTo>
                  <a:lnTo>
                    <a:pt x="17410" y="1641"/>
                  </a:lnTo>
                  <a:lnTo>
                    <a:pt x="18251" y="3239"/>
                  </a:lnTo>
                  <a:lnTo>
                    <a:pt x="19092" y="4837"/>
                  </a:lnTo>
                  <a:lnTo>
                    <a:pt x="19891" y="6435"/>
                  </a:lnTo>
                  <a:lnTo>
                    <a:pt x="20606" y="8075"/>
                  </a:lnTo>
                  <a:lnTo>
                    <a:pt x="21279" y="9757"/>
                  </a:lnTo>
                  <a:lnTo>
                    <a:pt x="21910" y="11439"/>
                  </a:lnTo>
                  <a:lnTo>
                    <a:pt x="22415" y="13121"/>
                  </a:lnTo>
                  <a:lnTo>
                    <a:pt x="22415" y="13121"/>
                  </a:lnTo>
                  <a:lnTo>
                    <a:pt x="22583" y="13752"/>
                  </a:lnTo>
                  <a:lnTo>
                    <a:pt x="22751" y="14425"/>
                  </a:lnTo>
                  <a:lnTo>
                    <a:pt x="22877" y="15098"/>
                  </a:lnTo>
                  <a:lnTo>
                    <a:pt x="22961" y="15729"/>
                  </a:lnTo>
                  <a:lnTo>
                    <a:pt x="23003" y="16401"/>
                  </a:lnTo>
                  <a:lnTo>
                    <a:pt x="23045" y="17074"/>
                  </a:lnTo>
                  <a:lnTo>
                    <a:pt x="23045" y="17747"/>
                  </a:lnTo>
                  <a:lnTo>
                    <a:pt x="23003" y="18378"/>
                  </a:lnTo>
                  <a:lnTo>
                    <a:pt x="22919" y="19051"/>
                  </a:lnTo>
                  <a:lnTo>
                    <a:pt x="22793" y="19682"/>
                  </a:lnTo>
                  <a:lnTo>
                    <a:pt x="22625" y="20312"/>
                  </a:lnTo>
                  <a:lnTo>
                    <a:pt x="22415" y="20901"/>
                  </a:lnTo>
                  <a:lnTo>
                    <a:pt x="22162" y="21532"/>
                  </a:lnTo>
                  <a:lnTo>
                    <a:pt x="21868" y="22121"/>
                  </a:lnTo>
                  <a:lnTo>
                    <a:pt x="21532" y="22667"/>
                  </a:lnTo>
                  <a:lnTo>
                    <a:pt x="21111" y="23214"/>
                  </a:lnTo>
                  <a:lnTo>
                    <a:pt x="21111" y="23214"/>
                  </a:lnTo>
                  <a:lnTo>
                    <a:pt x="21153" y="23340"/>
                  </a:lnTo>
                  <a:lnTo>
                    <a:pt x="21195" y="23424"/>
                  </a:lnTo>
                  <a:lnTo>
                    <a:pt x="21153" y="23508"/>
                  </a:lnTo>
                  <a:lnTo>
                    <a:pt x="21027" y="235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81;p43">
              <a:extLst>
                <a:ext uri="{FF2B5EF4-FFF2-40B4-BE49-F238E27FC236}">
                  <a16:creationId xmlns:a16="http://schemas.microsoft.com/office/drawing/2014/main" id="{7919563C-9C2F-4AF0-ADC5-DC2C63919CDB}"/>
                </a:ext>
              </a:extLst>
            </p:cNvPr>
            <p:cNvSpPr/>
            <p:nvPr/>
          </p:nvSpPr>
          <p:spPr>
            <a:xfrm>
              <a:off x="580850" y="4287800"/>
              <a:ext cx="477325" cy="432125"/>
            </a:xfrm>
            <a:custGeom>
              <a:avLst/>
              <a:gdLst/>
              <a:ahLst/>
              <a:cxnLst/>
              <a:rect l="l" t="t" r="r" b="b"/>
              <a:pathLst>
                <a:path w="19093" h="17285" extrusionOk="0">
                  <a:moveTo>
                    <a:pt x="16990" y="17242"/>
                  </a:moveTo>
                  <a:lnTo>
                    <a:pt x="16990" y="17242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821" y="17284"/>
                  </a:lnTo>
                  <a:lnTo>
                    <a:pt x="16990" y="17242"/>
                  </a:lnTo>
                  <a:close/>
                  <a:moveTo>
                    <a:pt x="17074" y="17242"/>
                  </a:moveTo>
                  <a:lnTo>
                    <a:pt x="17074" y="17242"/>
                  </a:lnTo>
                  <a:lnTo>
                    <a:pt x="17032" y="17242"/>
                  </a:lnTo>
                  <a:lnTo>
                    <a:pt x="17032" y="17242"/>
                  </a:lnTo>
                  <a:lnTo>
                    <a:pt x="17074" y="17242"/>
                  </a:lnTo>
                  <a:close/>
                  <a:moveTo>
                    <a:pt x="12406" y="14130"/>
                  </a:moveTo>
                  <a:lnTo>
                    <a:pt x="12406" y="14130"/>
                  </a:lnTo>
                  <a:lnTo>
                    <a:pt x="12826" y="14172"/>
                  </a:lnTo>
                  <a:lnTo>
                    <a:pt x="12826" y="14172"/>
                  </a:lnTo>
                  <a:lnTo>
                    <a:pt x="12406" y="14130"/>
                  </a:lnTo>
                  <a:close/>
                  <a:moveTo>
                    <a:pt x="12322" y="14130"/>
                  </a:moveTo>
                  <a:lnTo>
                    <a:pt x="12322" y="14130"/>
                  </a:lnTo>
                  <a:lnTo>
                    <a:pt x="12364" y="14130"/>
                  </a:lnTo>
                  <a:lnTo>
                    <a:pt x="12364" y="14130"/>
                  </a:lnTo>
                  <a:lnTo>
                    <a:pt x="1232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1481" y="14172"/>
                  </a:lnTo>
                  <a:lnTo>
                    <a:pt x="10892" y="14214"/>
                  </a:lnTo>
                  <a:lnTo>
                    <a:pt x="10303" y="14298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9672" y="14467"/>
                  </a:lnTo>
                  <a:lnTo>
                    <a:pt x="10303" y="14298"/>
                  </a:lnTo>
                  <a:lnTo>
                    <a:pt x="10892" y="14214"/>
                  </a:lnTo>
                  <a:lnTo>
                    <a:pt x="11481" y="14172"/>
                  </a:lnTo>
                  <a:lnTo>
                    <a:pt x="12112" y="14130"/>
                  </a:lnTo>
                  <a:close/>
                  <a:moveTo>
                    <a:pt x="12112" y="14130"/>
                  </a:moveTo>
                  <a:lnTo>
                    <a:pt x="12112" y="14130"/>
                  </a:lnTo>
                  <a:lnTo>
                    <a:pt x="12112" y="14130"/>
                  </a:lnTo>
                  <a:lnTo>
                    <a:pt x="12112" y="14130"/>
                  </a:lnTo>
                  <a:close/>
                  <a:moveTo>
                    <a:pt x="16737" y="12953"/>
                  </a:move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37" y="12953"/>
                  </a:lnTo>
                  <a:close/>
                  <a:moveTo>
                    <a:pt x="16779" y="12953"/>
                  </a:moveTo>
                  <a:lnTo>
                    <a:pt x="16779" y="12953"/>
                  </a:lnTo>
                  <a:lnTo>
                    <a:pt x="16737" y="12953"/>
                  </a:lnTo>
                  <a:lnTo>
                    <a:pt x="16737" y="12953"/>
                  </a:lnTo>
                  <a:lnTo>
                    <a:pt x="16779" y="12953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8840" y="8621"/>
                  </a:move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840" y="8621"/>
                  </a:lnTo>
                  <a:close/>
                  <a:moveTo>
                    <a:pt x="19092" y="8621"/>
                  </a:move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lnTo>
                    <a:pt x="19092" y="8621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840" y="8621"/>
                  </a:lnTo>
                  <a:lnTo>
                    <a:pt x="18840" y="8621"/>
                  </a:lnTo>
                  <a:lnTo>
                    <a:pt x="18966" y="8579"/>
                  </a:lnTo>
                  <a:close/>
                  <a:moveTo>
                    <a:pt x="18966" y="8579"/>
                  </a:move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lnTo>
                    <a:pt x="18966" y="8579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364" y="8495"/>
                  </a:lnTo>
                  <a:lnTo>
                    <a:pt x="12322" y="8537"/>
                  </a:lnTo>
                  <a:lnTo>
                    <a:pt x="12280" y="8579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616" y="10472"/>
                  </a:lnTo>
                  <a:lnTo>
                    <a:pt x="12826" y="11355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3331" y="12953"/>
                  </a:lnTo>
                  <a:lnTo>
                    <a:pt x="13457" y="13415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541" y="13794"/>
                  </a:lnTo>
                  <a:lnTo>
                    <a:pt x="13457" y="13415"/>
                  </a:lnTo>
                  <a:lnTo>
                    <a:pt x="13331" y="12953"/>
                  </a:lnTo>
                  <a:lnTo>
                    <a:pt x="13079" y="12238"/>
                  </a:lnTo>
                  <a:lnTo>
                    <a:pt x="13079" y="12238"/>
                  </a:lnTo>
                  <a:lnTo>
                    <a:pt x="12826" y="11355"/>
                  </a:lnTo>
                  <a:lnTo>
                    <a:pt x="12616" y="10472"/>
                  </a:lnTo>
                  <a:lnTo>
                    <a:pt x="12280" y="8663"/>
                  </a:lnTo>
                  <a:lnTo>
                    <a:pt x="12280" y="8663"/>
                  </a:lnTo>
                  <a:lnTo>
                    <a:pt x="12280" y="8579"/>
                  </a:lnTo>
                  <a:lnTo>
                    <a:pt x="12322" y="8537"/>
                  </a:lnTo>
                  <a:lnTo>
                    <a:pt x="12364" y="8495"/>
                  </a:lnTo>
                  <a:lnTo>
                    <a:pt x="12448" y="8453"/>
                  </a:lnTo>
                  <a:close/>
                  <a:moveTo>
                    <a:pt x="12448" y="8453"/>
                  </a:move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lnTo>
                    <a:pt x="12448" y="8453"/>
                  </a:lnTo>
                  <a:close/>
                  <a:moveTo>
                    <a:pt x="1052" y="7486"/>
                  </a:moveTo>
                  <a:lnTo>
                    <a:pt x="1052" y="7486"/>
                  </a:lnTo>
                  <a:lnTo>
                    <a:pt x="505" y="7570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0" y="7654"/>
                  </a:lnTo>
                  <a:lnTo>
                    <a:pt x="505" y="7570"/>
                  </a:lnTo>
                  <a:lnTo>
                    <a:pt x="1052" y="7486"/>
                  </a:lnTo>
                  <a:lnTo>
                    <a:pt x="1052" y="7486"/>
                  </a:lnTo>
                  <a:close/>
                  <a:moveTo>
                    <a:pt x="2019" y="7191"/>
                  </a:moveTo>
                  <a:lnTo>
                    <a:pt x="2019" y="7191"/>
                  </a:lnTo>
                  <a:lnTo>
                    <a:pt x="2145" y="7191"/>
                  </a:lnTo>
                  <a:lnTo>
                    <a:pt x="2145" y="7191"/>
                  </a:lnTo>
                  <a:lnTo>
                    <a:pt x="2019" y="7191"/>
                  </a:lnTo>
                  <a:close/>
                  <a:moveTo>
                    <a:pt x="1935" y="7191"/>
                  </a:moveTo>
                  <a:lnTo>
                    <a:pt x="1935" y="7191"/>
                  </a:lnTo>
                  <a:lnTo>
                    <a:pt x="2019" y="7191"/>
                  </a:lnTo>
                  <a:lnTo>
                    <a:pt x="2019" y="7191"/>
                  </a:lnTo>
                  <a:lnTo>
                    <a:pt x="1935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40" y="7191"/>
                  </a:lnTo>
                  <a:lnTo>
                    <a:pt x="1640" y="7191"/>
                  </a:lnTo>
                  <a:lnTo>
                    <a:pt x="1682" y="7191"/>
                  </a:lnTo>
                  <a:close/>
                  <a:moveTo>
                    <a:pt x="1682" y="7191"/>
                  </a:moveTo>
                  <a:lnTo>
                    <a:pt x="1682" y="7191"/>
                  </a:lnTo>
                  <a:lnTo>
                    <a:pt x="1682" y="7191"/>
                  </a:lnTo>
                  <a:lnTo>
                    <a:pt x="1893" y="7191"/>
                  </a:lnTo>
                  <a:lnTo>
                    <a:pt x="1893" y="7191"/>
                  </a:lnTo>
                  <a:lnTo>
                    <a:pt x="1682" y="7191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116" y="4038"/>
                  </a:lnTo>
                  <a:lnTo>
                    <a:pt x="17116" y="4038"/>
                  </a:lnTo>
                  <a:lnTo>
                    <a:pt x="17242" y="3995"/>
                  </a:lnTo>
                  <a:close/>
                  <a:moveTo>
                    <a:pt x="17242" y="3995"/>
                  </a:move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lnTo>
                    <a:pt x="17242" y="3995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640" y="0"/>
                  </a:move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lnTo>
                    <a:pt x="10640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56" y="0"/>
                  </a:lnTo>
                  <a:lnTo>
                    <a:pt x="10598" y="0"/>
                  </a:lnTo>
                  <a:close/>
                  <a:moveTo>
                    <a:pt x="10598" y="0"/>
                  </a:move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lnTo>
                    <a:pt x="10598" y="0"/>
                  </a:lnTo>
                  <a:close/>
                </a:path>
              </a:pathLst>
            </a:custGeom>
            <a:solidFill>
              <a:srgbClr val="D8E8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82;p43">
              <a:extLst>
                <a:ext uri="{FF2B5EF4-FFF2-40B4-BE49-F238E27FC236}">
                  <a16:creationId xmlns:a16="http://schemas.microsoft.com/office/drawing/2014/main" id="{61731A1D-6B2A-41FC-AF9F-923B8F121F3E}"/>
                </a:ext>
              </a:extLst>
            </p:cNvPr>
            <p:cNvSpPr/>
            <p:nvPr/>
          </p:nvSpPr>
          <p:spPr>
            <a:xfrm>
              <a:off x="1001375" y="4718850"/>
              <a:ext cx="4225" cy="1075"/>
            </a:xfrm>
            <a:custGeom>
              <a:avLst/>
              <a:gdLst/>
              <a:ahLst/>
              <a:cxnLst/>
              <a:rect l="l" t="t" r="r" b="b"/>
              <a:pathLst>
                <a:path w="169" h="43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83;p43">
              <a:extLst>
                <a:ext uri="{FF2B5EF4-FFF2-40B4-BE49-F238E27FC236}">
                  <a16:creationId xmlns:a16="http://schemas.microsoft.com/office/drawing/2014/main" id="{30AE211C-BCFA-4A17-BE34-1855DADD05CF}"/>
                </a:ext>
              </a:extLst>
            </p:cNvPr>
            <p:cNvSpPr/>
            <p:nvPr/>
          </p:nvSpPr>
          <p:spPr>
            <a:xfrm>
              <a:off x="1006625" y="47188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84;p43">
              <a:extLst>
                <a:ext uri="{FF2B5EF4-FFF2-40B4-BE49-F238E27FC236}">
                  <a16:creationId xmlns:a16="http://schemas.microsoft.com/office/drawing/2014/main" id="{3CAE8DFE-6448-4165-A9D8-0A6290467DFF}"/>
                </a:ext>
              </a:extLst>
            </p:cNvPr>
            <p:cNvSpPr/>
            <p:nvPr/>
          </p:nvSpPr>
          <p:spPr>
            <a:xfrm>
              <a:off x="890975" y="4641050"/>
              <a:ext cx="10550" cy="1075"/>
            </a:xfrm>
            <a:custGeom>
              <a:avLst/>
              <a:gdLst/>
              <a:ahLst/>
              <a:cxnLst/>
              <a:rect l="l" t="t" r="r" b="b"/>
              <a:pathLst>
                <a:path w="422" h="4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21" y="42"/>
                  </a:lnTo>
                  <a:lnTo>
                    <a:pt x="421" y="4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85;p43">
              <a:extLst>
                <a:ext uri="{FF2B5EF4-FFF2-40B4-BE49-F238E27FC236}">
                  <a16:creationId xmlns:a16="http://schemas.microsoft.com/office/drawing/2014/main" id="{AC0FD85A-DBC1-4417-9663-5A544702D990}"/>
                </a:ext>
              </a:extLst>
            </p:cNvPr>
            <p:cNvSpPr/>
            <p:nvPr/>
          </p:nvSpPr>
          <p:spPr>
            <a:xfrm>
              <a:off x="888875" y="464105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86;p43">
              <a:extLst>
                <a:ext uri="{FF2B5EF4-FFF2-40B4-BE49-F238E27FC236}">
                  <a16:creationId xmlns:a16="http://schemas.microsoft.com/office/drawing/2014/main" id="{B8C49C9B-BF8F-44FD-8422-44DBE2887815}"/>
                </a:ext>
              </a:extLst>
            </p:cNvPr>
            <p:cNvSpPr/>
            <p:nvPr/>
          </p:nvSpPr>
          <p:spPr>
            <a:xfrm>
              <a:off x="822650" y="4641050"/>
              <a:ext cx="61000" cy="8425"/>
            </a:xfrm>
            <a:custGeom>
              <a:avLst/>
              <a:gdLst/>
              <a:ahLst/>
              <a:cxnLst/>
              <a:rect l="l" t="t" r="r" b="b"/>
              <a:pathLst>
                <a:path w="2440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631" y="168"/>
                  </a:lnTo>
                  <a:lnTo>
                    <a:pt x="1220" y="84"/>
                  </a:lnTo>
                  <a:lnTo>
                    <a:pt x="1809" y="42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87;p43">
              <a:extLst>
                <a:ext uri="{FF2B5EF4-FFF2-40B4-BE49-F238E27FC236}">
                  <a16:creationId xmlns:a16="http://schemas.microsoft.com/office/drawing/2014/main" id="{4AF37ACA-FFE8-415E-B394-38F7ADF637C8}"/>
                </a:ext>
              </a:extLst>
            </p:cNvPr>
            <p:cNvSpPr/>
            <p:nvPr/>
          </p:nvSpPr>
          <p:spPr>
            <a:xfrm>
              <a:off x="883625" y="46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88;p43">
              <a:extLst>
                <a:ext uri="{FF2B5EF4-FFF2-40B4-BE49-F238E27FC236}">
                  <a16:creationId xmlns:a16="http://schemas.microsoft.com/office/drawing/2014/main" id="{557D1539-7332-4B36-97C9-C7A8D9FEE6B9}"/>
                </a:ext>
              </a:extLst>
            </p:cNvPr>
            <p:cNvSpPr/>
            <p:nvPr/>
          </p:nvSpPr>
          <p:spPr>
            <a:xfrm>
              <a:off x="999275" y="4611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89;p43">
              <a:extLst>
                <a:ext uri="{FF2B5EF4-FFF2-40B4-BE49-F238E27FC236}">
                  <a16:creationId xmlns:a16="http://schemas.microsoft.com/office/drawing/2014/main" id="{8F940A0F-1F05-40F6-9B82-E92DA864C1D1}"/>
                </a:ext>
              </a:extLst>
            </p:cNvPr>
            <p:cNvSpPr/>
            <p:nvPr/>
          </p:nvSpPr>
          <p:spPr>
            <a:xfrm>
              <a:off x="999275" y="46116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1"/>
                  </a:moveTo>
                  <a:lnTo>
                    <a:pt x="4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90;p43">
              <a:extLst>
                <a:ext uri="{FF2B5EF4-FFF2-40B4-BE49-F238E27FC236}">
                  <a16:creationId xmlns:a16="http://schemas.microsoft.com/office/drawing/2014/main" id="{EEBA7AE1-5764-401F-960E-70870BEABAE0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91;p43">
              <a:extLst>
                <a:ext uri="{FF2B5EF4-FFF2-40B4-BE49-F238E27FC236}">
                  <a16:creationId xmlns:a16="http://schemas.microsoft.com/office/drawing/2014/main" id="{A21E23FE-B43D-4643-94CD-2ADC0C8C796D}"/>
                </a:ext>
              </a:extLst>
            </p:cNvPr>
            <p:cNvSpPr/>
            <p:nvPr/>
          </p:nvSpPr>
          <p:spPr>
            <a:xfrm>
              <a:off x="10518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92;p43">
              <a:extLst>
                <a:ext uri="{FF2B5EF4-FFF2-40B4-BE49-F238E27FC236}">
                  <a16:creationId xmlns:a16="http://schemas.microsoft.com/office/drawing/2014/main" id="{2661E8F9-5E47-4DDC-832F-8B76E7E01181}"/>
                </a:ext>
              </a:extLst>
            </p:cNvPr>
            <p:cNvSpPr/>
            <p:nvPr/>
          </p:nvSpPr>
          <p:spPr>
            <a:xfrm>
              <a:off x="1058150" y="450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93;p43">
              <a:extLst>
                <a:ext uri="{FF2B5EF4-FFF2-40B4-BE49-F238E27FC236}">
                  <a16:creationId xmlns:a16="http://schemas.microsoft.com/office/drawing/2014/main" id="{A2CD96ED-EA13-4AC1-94B1-4CA1B42A5122}"/>
                </a:ext>
              </a:extLst>
            </p:cNvPr>
            <p:cNvSpPr/>
            <p:nvPr/>
          </p:nvSpPr>
          <p:spPr>
            <a:xfrm>
              <a:off x="1051850" y="45022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6" y="0"/>
                  </a:moveTo>
                  <a:lnTo>
                    <a:pt x="126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94;p43">
              <a:extLst>
                <a:ext uri="{FF2B5EF4-FFF2-40B4-BE49-F238E27FC236}">
                  <a16:creationId xmlns:a16="http://schemas.microsoft.com/office/drawing/2014/main" id="{A904C8F3-A134-48F9-95AA-8F1C26891073}"/>
                </a:ext>
              </a:extLst>
            </p:cNvPr>
            <p:cNvSpPr/>
            <p:nvPr/>
          </p:nvSpPr>
          <p:spPr>
            <a:xfrm>
              <a:off x="1055000" y="4502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95;p43">
              <a:extLst>
                <a:ext uri="{FF2B5EF4-FFF2-40B4-BE49-F238E27FC236}">
                  <a16:creationId xmlns:a16="http://schemas.microsoft.com/office/drawing/2014/main" id="{2EE4D91B-2DB6-4398-8B3D-0CF2C4E90C71}"/>
                </a:ext>
              </a:extLst>
            </p:cNvPr>
            <p:cNvSpPr/>
            <p:nvPr/>
          </p:nvSpPr>
          <p:spPr>
            <a:xfrm>
              <a:off x="887825" y="4499125"/>
              <a:ext cx="31575" cy="133525"/>
            </a:xfrm>
            <a:custGeom>
              <a:avLst/>
              <a:gdLst/>
              <a:ahLst/>
              <a:cxnLst/>
              <a:rect l="l" t="t" r="r" b="b"/>
              <a:pathLst>
                <a:path w="1263" h="5341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85" y="42"/>
                  </a:lnTo>
                  <a:lnTo>
                    <a:pt x="43" y="84"/>
                  </a:lnTo>
                  <a:lnTo>
                    <a:pt x="1" y="126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337" y="2019"/>
                  </a:lnTo>
                  <a:lnTo>
                    <a:pt x="547" y="2902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1052" y="4500"/>
                  </a:lnTo>
                  <a:lnTo>
                    <a:pt x="1178" y="4962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262" y="5341"/>
                  </a:lnTo>
                  <a:lnTo>
                    <a:pt x="1178" y="4962"/>
                  </a:lnTo>
                  <a:lnTo>
                    <a:pt x="1052" y="4500"/>
                  </a:lnTo>
                  <a:lnTo>
                    <a:pt x="800" y="3785"/>
                  </a:lnTo>
                  <a:lnTo>
                    <a:pt x="800" y="3785"/>
                  </a:lnTo>
                  <a:lnTo>
                    <a:pt x="547" y="2902"/>
                  </a:lnTo>
                  <a:lnTo>
                    <a:pt x="337" y="2019"/>
                  </a:lnTo>
                  <a:lnTo>
                    <a:pt x="1" y="210"/>
                  </a:lnTo>
                  <a:lnTo>
                    <a:pt x="1" y="210"/>
                  </a:lnTo>
                  <a:lnTo>
                    <a:pt x="1" y="126"/>
                  </a:lnTo>
                  <a:lnTo>
                    <a:pt x="43" y="84"/>
                  </a:lnTo>
                  <a:lnTo>
                    <a:pt x="85" y="4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96;p43">
              <a:extLst>
                <a:ext uri="{FF2B5EF4-FFF2-40B4-BE49-F238E27FC236}">
                  <a16:creationId xmlns:a16="http://schemas.microsoft.com/office/drawing/2014/main" id="{999F3A65-DD3B-416C-BA43-A9C3001D0029}"/>
                </a:ext>
              </a:extLst>
            </p:cNvPr>
            <p:cNvSpPr/>
            <p:nvPr/>
          </p:nvSpPr>
          <p:spPr>
            <a:xfrm>
              <a:off x="892025" y="449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97;p43">
              <a:extLst>
                <a:ext uri="{FF2B5EF4-FFF2-40B4-BE49-F238E27FC236}">
                  <a16:creationId xmlns:a16="http://schemas.microsoft.com/office/drawing/2014/main" id="{0C1D630B-8C41-41CA-8AD1-45DEF81D1189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505" y="85"/>
                  </a:lnTo>
                  <a:lnTo>
                    <a:pt x="1052" y="1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98;p43">
              <a:extLst>
                <a:ext uri="{FF2B5EF4-FFF2-40B4-BE49-F238E27FC236}">
                  <a16:creationId xmlns:a16="http://schemas.microsoft.com/office/drawing/2014/main" id="{5C0F4F59-1497-4347-9EBC-E9E5FC9BF846}"/>
                </a:ext>
              </a:extLst>
            </p:cNvPr>
            <p:cNvSpPr/>
            <p:nvPr/>
          </p:nvSpPr>
          <p:spPr>
            <a:xfrm>
              <a:off x="631300" y="4467575"/>
              <a:ext cx="3175" cy="25"/>
            </a:xfrm>
            <a:custGeom>
              <a:avLst/>
              <a:gdLst/>
              <a:ahLst/>
              <a:cxnLst/>
              <a:rect l="l" t="t" r="r" b="b"/>
              <a:pathLst>
                <a:path w="127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99;p43">
              <a:extLst>
                <a:ext uri="{FF2B5EF4-FFF2-40B4-BE49-F238E27FC236}">
                  <a16:creationId xmlns:a16="http://schemas.microsoft.com/office/drawing/2014/main" id="{FD61414E-5FD7-4F61-8138-0E7D9B537881}"/>
                </a:ext>
              </a:extLst>
            </p:cNvPr>
            <p:cNvSpPr/>
            <p:nvPr/>
          </p:nvSpPr>
          <p:spPr>
            <a:xfrm>
              <a:off x="629200" y="4467575"/>
              <a:ext cx="2125" cy="25"/>
            </a:xfrm>
            <a:custGeom>
              <a:avLst/>
              <a:gdLst/>
              <a:ahLst/>
              <a:cxnLst/>
              <a:rect l="l" t="t" r="r" b="b"/>
              <a:pathLst>
                <a:path w="8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00;p43">
              <a:extLst>
                <a:ext uri="{FF2B5EF4-FFF2-40B4-BE49-F238E27FC236}">
                  <a16:creationId xmlns:a16="http://schemas.microsoft.com/office/drawing/2014/main" id="{18801FC6-C520-47B1-8241-C7B289CC8FB1}"/>
                </a:ext>
              </a:extLst>
            </p:cNvPr>
            <p:cNvSpPr/>
            <p:nvPr/>
          </p:nvSpPr>
          <p:spPr>
            <a:xfrm>
              <a:off x="621850" y="4467575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2" y="0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01;p43">
              <a:extLst>
                <a:ext uri="{FF2B5EF4-FFF2-40B4-BE49-F238E27FC236}">
                  <a16:creationId xmlns:a16="http://schemas.microsoft.com/office/drawing/2014/main" id="{7F0964B4-0C17-4E02-9463-2F63B5A2F499}"/>
                </a:ext>
              </a:extLst>
            </p:cNvPr>
            <p:cNvSpPr/>
            <p:nvPr/>
          </p:nvSpPr>
          <p:spPr>
            <a:xfrm>
              <a:off x="622900" y="4467575"/>
              <a:ext cx="5275" cy="25"/>
            </a:xfrm>
            <a:custGeom>
              <a:avLst/>
              <a:gdLst/>
              <a:ahLst/>
              <a:cxnLst/>
              <a:rect l="l" t="t" r="r" b="b"/>
              <a:pathLst>
                <a:path w="21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02;p43">
              <a:extLst>
                <a:ext uri="{FF2B5EF4-FFF2-40B4-BE49-F238E27FC236}">
                  <a16:creationId xmlns:a16="http://schemas.microsoft.com/office/drawing/2014/main" id="{071D8DE4-31E7-45A9-BF01-7DAF6EF66E60}"/>
                </a:ext>
              </a:extLst>
            </p:cNvPr>
            <p:cNvSpPr/>
            <p:nvPr/>
          </p:nvSpPr>
          <p:spPr>
            <a:xfrm>
              <a:off x="1008725" y="4387675"/>
              <a:ext cx="3175" cy="1075"/>
            </a:xfrm>
            <a:custGeom>
              <a:avLst/>
              <a:gdLst/>
              <a:ahLst/>
              <a:cxnLst/>
              <a:rect l="l" t="t" r="r" b="b"/>
              <a:pathLst>
                <a:path w="127" h="43" fill="none" extrusionOk="0">
                  <a:moveTo>
                    <a:pt x="127" y="0"/>
                  </a:moveTo>
                  <a:lnTo>
                    <a:pt x="127" y="0"/>
                  </a:lnTo>
                  <a:lnTo>
                    <a:pt x="1" y="43"/>
                  </a:lnTo>
                  <a:lnTo>
                    <a:pt x="1" y="43"/>
                  </a:lnTo>
                  <a:lnTo>
                    <a:pt x="1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03;p43">
              <a:extLst>
                <a:ext uri="{FF2B5EF4-FFF2-40B4-BE49-F238E27FC236}">
                  <a16:creationId xmlns:a16="http://schemas.microsoft.com/office/drawing/2014/main" id="{060BCFC6-284B-4B8C-AD35-AE63F20A9397}"/>
                </a:ext>
              </a:extLst>
            </p:cNvPr>
            <p:cNvSpPr/>
            <p:nvPr/>
          </p:nvSpPr>
          <p:spPr>
            <a:xfrm>
              <a:off x="1011875" y="4387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04;p43">
              <a:extLst>
                <a:ext uri="{FF2B5EF4-FFF2-40B4-BE49-F238E27FC236}">
                  <a16:creationId xmlns:a16="http://schemas.microsoft.com/office/drawing/2014/main" id="{A606046D-30BD-4D9C-B8A0-4B00E60B8CDE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05;p43">
              <a:extLst>
                <a:ext uri="{FF2B5EF4-FFF2-40B4-BE49-F238E27FC236}">
                  <a16:creationId xmlns:a16="http://schemas.microsoft.com/office/drawing/2014/main" id="{A3E1598C-7A13-486F-803A-5485D92E7BA4}"/>
                </a:ext>
              </a:extLst>
            </p:cNvPr>
            <p:cNvSpPr/>
            <p:nvPr/>
          </p:nvSpPr>
          <p:spPr>
            <a:xfrm>
              <a:off x="84682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06;p43">
              <a:extLst>
                <a:ext uri="{FF2B5EF4-FFF2-40B4-BE49-F238E27FC236}">
                  <a16:creationId xmlns:a16="http://schemas.microsoft.com/office/drawing/2014/main" id="{6559EE28-2193-450C-B0CC-78676C0DD10D}"/>
                </a:ext>
              </a:extLst>
            </p:cNvPr>
            <p:cNvSpPr/>
            <p:nvPr/>
          </p:nvSpPr>
          <p:spPr>
            <a:xfrm>
              <a:off x="844725" y="4287800"/>
              <a:ext cx="1075" cy="25"/>
            </a:xfrm>
            <a:custGeom>
              <a:avLst/>
              <a:gdLst/>
              <a:ahLst/>
              <a:cxnLst/>
              <a:rect l="l" t="t" r="r" b="b"/>
              <a:pathLst>
                <a:path w="43" h="1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07;p43">
              <a:extLst>
                <a:ext uri="{FF2B5EF4-FFF2-40B4-BE49-F238E27FC236}">
                  <a16:creationId xmlns:a16="http://schemas.microsoft.com/office/drawing/2014/main" id="{F4A3AB24-221C-449E-A536-E69E46D6DCE8}"/>
                </a:ext>
              </a:extLst>
            </p:cNvPr>
            <p:cNvSpPr/>
            <p:nvPr/>
          </p:nvSpPr>
          <p:spPr>
            <a:xfrm>
              <a:off x="845775" y="428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08;p43">
              <a:extLst>
                <a:ext uri="{FF2B5EF4-FFF2-40B4-BE49-F238E27FC236}">
                  <a16:creationId xmlns:a16="http://schemas.microsoft.com/office/drawing/2014/main" id="{57607977-FD96-4A83-A9B4-9481FFAE477E}"/>
                </a:ext>
              </a:extLst>
            </p:cNvPr>
            <p:cNvSpPr/>
            <p:nvPr/>
          </p:nvSpPr>
          <p:spPr>
            <a:xfrm>
              <a:off x="999275" y="4514875"/>
              <a:ext cx="54700" cy="200825"/>
            </a:xfrm>
            <a:custGeom>
              <a:avLst/>
              <a:gdLst/>
              <a:ahLst/>
              <a:cxnLst/>
              <a:rect l="l" t="t" r="r" b="b"/>
              <a:pathLst>
                <a:path w="2188" h="8033" extrusionOk="0">
                  <a:moveTo>
                    <a:pt x="2187" y="1"/>
                  </a:moveTo>
                  <a:lnTo>
                    <a:pt x="1809" y="379"/>
                  </a:lnTo>
                  <a:lnTo>
                    <a:pt x="1472" y="800"/>
                  </a:lnTo>
                  <a:lnTo>
                    <a:pt x="1178" y="1262"/>
                  </a:lnTo>
                  <a:lnTo>
                    <a:pt x="883" y="1725"/>
                  </a:lnTo>
                  <a:lnTo>
                    <a:pt x="1556" y="884"/>
                  </a:lnTo>
                  <a:lnTo>
                    <a:pt x="2187" y="1"/>
                  </a:lnTo>
                  <a:close/>
                  <a:moveTo>
                    <a:pt x="799" y="1851"/>
                  </a:moveTo>
                  <a:lnTo>
                    <a:pt x="589" y="2356"/>
                  </a:lnTo>
                  <a:lnTo>
                    <a:pt x="463" y="2860"/>
                  </a:lnTo>
                  <a:lnTo>
                    <a:pt x="253" y="3407"/>
                  </a:lnTo>
                  <a:lnTo>
                    <a:pt x="169" y="3659"/>
                  </a:lnTo>
                  <a:lnTo>
                    <a:pt x="42" y="3870"/>
                  </a:lnTo>
                  <a:lnTo>
                    <a:pt x="0" y="3870"/>
                  </a:lnTo>
                  <a:lnTo>
                    <a:pt x="253" y="4795"/>
                  </a:lnTo>
                  <a:lnTo>
                    <a:pt x="379" y="5762"/>
                  </a:lnTo>
                  <a:lnTo>
                    <a:pt x="673" y="6898"/>
                  </a:lnTo>
                  <a:lnTo>
                    <a:pt x="968" y="8033"/>
                  </a:lnTo>
                  <a:lnTo>
                    <a:pt x="1304" y="7444"/>
                  </a:lnTo>
                  <a:lnTo>
                    <a:pt x="1640" y="6855"/>
                  </a:lnTo>
                  <a:lnTo>
                    <a:pt x="1767" y="6267"/>
                  </a:lnTo>
                  <a:lnTo>
                    <a:pt x="1809" y="5636"/>
                  </a:lnTo>
                  <a:lnTo>
                    <a:pt x="1767" y="5005"/>
                  </a:lnTo>
                  <a:lnTo>
                    <a:pt x="1682" y="4332"/>
                  </a:lnTo>
                  <a:lnTo>
                    <a:pt x="1514" y="3702"/>
                  </a:lnTo>
                  <a:lnTo>
                    <a:pt x="1304" y="3071"/>
                  </a:lnTo>
                  <a:lnTo>
                    <a:pt x="1094" y="2440"/>
                  </a:lnTo>
                  <a:lnTo>
                    <a:pt x="799" y="185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09;p43">
              <a:extLst>
                <a:ext uri="{FF2B5EF4-FFF2-40B4-BE49-F238E27FC236}">
                  <a16:creationId xmlns:a16="http://schemas.microsoft.com/office/drawing/2014/main" id="{19CB5951-D551-4A97-83B3-833AF5038630}"/>
                </a:ext>
              </a:extLst>
            </p:cNvPr>
            <p:cNvSpPr/>
            <p:nvPr/>
          </p:nvSpPr>
          <p:spPr>
            <a:xfrm>
              <a:off x="999275" y="4561150"/>
              <a:ext cx="45225" cy="154550"/>
            </a:xfrm>
            <a:custGeom>
              <a:avLst/>
              <a:gdLst/>
              <a:ahLst/>
              <a:cxnLst/>
              <a:rect l="l" t="t" r="r" b="b"/>
              <a:pathLst>
                <a:path w="1809" h="6182" fill="none" extrusionOk="0">
                  <a:moveTo>
                    <a:pt x="799" y="0"/>
                  </a:moveTo>
                  <a:lnTo>
                    <a:pt x="799" y="0"/>
                  </a:lnTo>
                  <a:lnTo>
                    <a:pt x="589" y="505"/>
                  </a:lnTo>
                  <a:lnTo>
                    <a:pt x="463" y="1009"/>
                  </a:lnTo>
                  <a:lnTo>
                    <a:pt x="253" y="1556"/>
                  </a:lnTo>
                  <a:lnTo>
                    <a:pt x="169" y="1808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42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0" y="2019"/>
                  </a:lnTo>
                  <a:lnTo>
                    <a:pt x="253" y="2944"/>
                  </a:lnTo>
                  <a:lnTo>
                    <a:pt x="379" y="3911"/>
                  </a:lnTo>
                  <a:lnTo>
                    <a:pt x="379" y="3911"/>
                  </a:lnTo>
                  <a:lnTo>
                    <a:pt x="673" y="5047"/>
                  </a:lnTo>
                  <a:lnTo>
                    <a:pt x="968" y="6182"/>
                  </a:lnTo>
                  <a:lnTo>
                    <a:pt x="968" y="6182"/>
                  </a:lnTo>
                  <a:lnTo>
                    <a:pt x="1304" y="5593"/>
                  </a:lnTo>
                  <a:lnTo>
                    <a:pt x="1640" y="5004"/>
                  </a:lnTo>
                  <a:lnTo>
                    <a:pt x="1640" y="5004"/>
                  </a:lnTo>
                  <a:lnTo>
                    <a:pt x="1767" y="4416"/>
                  </a:lnTo>
                  <a:lnTo>
                    <a:pt x="1809" y="3785"/>
                  </a:lnTo>
                  <a:lnTo>
                    <a:pt x="1767" y="3154"/>
                  </a:lnTo>
                  <a:lnTo>
                    <a:pt x="1682" y="2481"/>
                  </a:lnTo>
                  <a:lnTo>
                    <a:pt x="1514" y="1851"/>
                  </a:lnTo>
                  <a:lnTo>
                    <a:pt x="1304" y="1220"/>
                  </a:lnTo>
                  <a:lnTo>
                    <a:pt x="1094" y="589"/>
                  </a:lnTo>
                  <a:lnTo>
                    <a:pt x="7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10;p43">
              <a:extLst>
                <a:ext uri="{FF2B5EF4-FFF2-40B4-BE49-F238E27FC236}">
                  <a16:creationId xmlns:a16="http://schemas.microsoft.com/office/drawing/2014/main" id="{1C4A9260-B624-4354-A2B3-B9DDFA23F299}"/>
                </a:ext>
              </a:extLst>
            </p:cNvPr>
            <p:cNvSpPr/>
            <p:nvPr/>
          </p:nvSpPr>
          <p:spPr>
            <a:xfrm>
              <a:off x="1021350" y="4514875"/>
              <a:ext cx="32625" cy="43150"/>
            </a:xfrm>
            <a:custGeom>
              <a:avLst/>
              <a:gdLst/>
              <a:ahLst/>
              <a:cxnLst/>
              <a:rect l="l" t="t" r="r" b="b"/>
              <a:pathLst>
                <a:path w="1305" h="1726" fill="none" extrusionOk="0">
                  <a:moveTo>
                    <a:pt x="1304" y="1"/>
                  </a:moveTo>
                  <a:lnTo>
                    <a:pt x="1304" y="1"/>
                  </a:lnTo>
                  <a:lnTo>
                    <a:pt x="926" y="379"/>
                  </a:lnTo>
                  <a:lnTo>
                    <a:pt x="589" y="800"/>
                  </a:lnTo>
                  <a:lnTo>
                    <a:pt x="295" y="1262"/>
                  </a:lnTo>
                  <a:lnTo>
                    <a:pt x="0" y="1725"/>
                  </a:lnTo>
                  <a:lnTo>
                    <a:pt x="0" y="1725"/>
                  </a:lnTo>
                  <a:lnTo>
                    <a:pt x="673" y="884"/>
                  </a:lnTo>
                  <a:lnTo>
                    <a:pt x="13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11;p43">
              <a:extLst>
                <a:ext uri="{FF2B5EF4-FFF2-40B4-BE49-F238E27FC236}">
                  <a16:creationId xmlns:a16="http://schemas.microsoft.com/office/drawing/2014/main" id="{B6927E48-825A-40D7-A431-2F5DFF53EA62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12;p43">
              <a:extLst>
                <a:ext uri="{FF2B5EF4-FFF2-40B4-BE49-F238E27FC236}">
                  <a16:creationId xmlns:a16="http://schemas.microsoft.com/office/drawing/2014/main" id="{9775CB61-1B05-4100-8353-7B6155E044B0}"/>
                </a:ext>
              </a:extLst>
            </p:cNvPr>
            <p:cNvSpPr/>
            <p:nvPr/>
          </p:nvSpPr>
          <p:spPr>
            <a:xfrm>
              <a:off x="947750" y="4389775"/>
              <a:ext cx="110425" cy="218700"/>
            </a:xfrm>
            <a:custGeom>
              <a:avLst/>
              <a:gdLst/>
              <a:ahLst/>
              <a:cxnLst/>
              <a:rect l="l" t="t" r="r" b="b"/>
              <a:pathLst>
                <a:path w="4417" h="8748" fill="none" extrusionOk="0">
                  <a:moveTo>
                    <a:pt x="2902" y="1"/>
                  </a:moveTo>
                  <a:lnTo>
                    <a:pt x="2734" y="43"/>
                  </a:lnTo>
                  <a:lnTo>
                    <a:pt x="2734" y="43"/>
                  </a:lnTo>
                  <a:lnTo>
                    <a:pt x="2734" y="85"/>
                  </a:lnTo>
                  <a:lnTo>
                    <a:pt x="2734" y="85"/>
                  </a:lnTo>
                  <a:lnTo>
                    <a:pt x="2692" y="169"/>
                  </a:lnTo>
                  <a:lnTo>
                    <a:pt x="2692" y="169"/>
                  </a:lnTo>
                  <a:lnTo>
                    <a:pt x="2272" y="715"/>
                  </a:lnTo>
                  <a:lnTo>
                    <a:pt x="1851" y="1220"/>
                  </a:lnTo>
                  <a:lnTo>
                    <a:pt x="1473" y="1767"/>
                  </a:lnTo>
                  <a:lnTo>
                    <a:pt x="1136" y="2313"/>
                  </a:lnTo>
                  <a:lnTo>
                    <a:pt x="842" y="2902"/>
                  </a:lnTo>
                  <a:lnTo>
                    <a:pt x="547" y="3449"/>
                  </a:lnTo>
                  <a:lnTo>
                    <a:pt x="253" y="4080"/>
                  </a:lnTo>
                  <a:lnTo>
                    <a:pt x="1" y="4710"/>
                  </a:lnTo>
                  <a:lnTo>
                    <a:pt x="1" y="4710"/>
                  </a:lnTo>
                  <a:lnTo>
                    <a:pt x="463" y="5383"/>
                  </a:lnTo>
                  <a:lnTo>
                    <a:pt x="884" y="6140"/>
                  </a:lnTo>
                  <a:lnTo>
                    <a:pt x="1304" y="6855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641" y="7654"/>
                  </a:lnTo>
                  <a:lnTo>
                    <a:pt x="1599" y="7780"/>
                  </a:lnTo>
                  <a:lnTo>
                    <a:pt x="1599" y="7864"/>
                  </a:lnTo>
                  <a:lnTo>
                    <a:pt x="1683" y="7949"/>
                  </a:lnTo>
                  <a:lnTo>
                    <a:pt x="1767" y="7991"/>
                  </a:lnTo>
                  <a:lnTo>
                    <a:pt x="1767" y="7991"/>
                  </a:lnTo>
                  <a:lnTo>
                    <a:pt x="2019" y="8748"/>
                  </a:lnTo>
                  <a:lnTo>
                    <a:pt x="2019" y="8748"/>
                  </a:lnTo>
                  <a:lnTo>
                    <a:pt x="1977" y="8327"/>
                  </a:lnTo>
                  <a:lnTo>
                    <a:pt x="1977" y="8327"/>
                  </a:lnTo>
                  <a:lnTo>
                    <a:pt x="1977" y="8075"/>
                  </a:lnTo>
                  <a:lnTo>
                    <a:pt x="2019" y="7822"/>
                  </a:lnTo>
                  <a:lnTo>
                    <a:pt x="2188" y="7276"/>
                  </a:lnTo>
                  <a:lnTo>
                    <a:pt x="2440" y="6729"/>
                  </a:lnTo>
                  <a:lnTo>
                    <a:pt x="2734" y="6224"/>
                  </a:lnTo>
                  <a:lnTo>
                    <a:pt x="3071" y="5720"/>
                  </a:lnTo>
                  <a:lnTo>
                    <a:pt x="3449" y="5257"/>
                  </a:lnTo>
                  <a:lnTo>
                    <a:pt x="3828" y="4879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164" y="4542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290" y="4500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416" y="4542"/>
                  </a:lnTo>
                  <a:lnTo>
                    <a:pt x="4374" y="4248"/>
                  </a:lnTo>
                  <a:lnTo>
                    <a:pt x="4374" y="4248"/>
                  </a:lnTo>
                  <a:lnTo>
                    <a:pt x="4206" y="4122"/>
                  </a:lnTo>
                  <a:lnTo>
                    <a:pt x="3996" y="4080"/>
                  </a:lnTo>
                  <a:lnTo>
                    <a:pt x="3996" y="4080"/>
                  </a:lnTo>
                  <a:lnTo>
                    <a:pt x="3870" y="4122"/>
                  </a:lnTo>
                  <a:lnTo>
                    <a:pt x="3701" y="4248"/>
                  </a:lnTo>
                  <a:lnTo>
                    <a:pt x="3701" y="4248"/>
                  </a:lnTo>
                  <a:lnTo>
                    <a:pt x="3365" y="4626"/>
                  </a:lnTo>
                  <a:lnTo>
                    <a:pt x="3029" y="5089"/>
                  </a:lnTo>
                  <a:lnTo>
                    <a:pt x="2734" y="5552"/>
                  </a:lnTo>
                  <a:lnTo>
                    <a:pt x="2482" y="6056"/>
                  </a:lnTo>
                  <a:lnTo>
                    <a:pt x="2482" y="6056"/>
                  </a:lnTo>
                  <a:lnTo>
                    <a:pt x="1893" y="5047"/>
                  </a:lnTo>
                  <a:lnTo>
                    <a:pt x="1893" y="5047"/>
                  </a:lnTo>
                  <a:lnTo>
                    <a:pt x="1389" y="4206"/>
                  </a:lnTo>
                  <a:lnTo>
                    <a:pt x="800" y="3365"/>
                  </a:lnTo>
                  <a:lnTo>
                    <a:pt x="800" y="3365"/>
                  </a:lnTo>
                  <a:lnTo>
                    <a:pt x="1178" y="2566"/>
                  </a:lnTo>
                  <a:lnTo>
                    <a:pt x="1641" y="1851"/>
                  </a:lnTo>
                  <a:lnTo>
                    <a:pt x="2145" y="1136"/>
                  </a:lnTo>
                  <a:lnTo>
                    <a:pt x="2776" y="463"/>
                  </a:lnTo>
                  <a:lnTo>
                    <a:pt x="2776" y="463"/>
                  </a:lnTo>
                  <a:lnTo>
                    <a:pt x="2860" y="337"/>
                  </a:lnTo>
                  <a:lnTo>
                    <a:pt x="2902" y="211"/>
                  </a:lnTo>
                  <a:lnTo>
                    <a:pt x="2902" y="85"/>
                  </a:lnTo>
                  <a:lnTo>
                    <a:pt x="290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13;p43">
              <a:extLst>
                <a:ext uri="{FF2B5EF4-FFF2-40B4-BE49-F238E27FC236}">
                  <a16:creationId xmlns:a16="http://schemas.microsoft.com/office/drawing/2014/main" id="{DA102BB8-65F0-4ABB-9E0F-B0DAA4AD1CEE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extrusionOk="0">
                  <a:moveTo>
                    <a:pt x="1893" y="1"/>
                  </a:move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14;p43">
              <a:extLst>
                <a:ext uri="{FF2B5EF4-FFF2-40B4-BE49-F238E27FC236}">
                  <a16:creationId xmlns:a16="http://schemas.microsoft.com/office/drawing/2014/main" id="{8FCEE968-009B-4014-B111-4F8AA06B4A1B}"/>
                </a:ext>
              </a:extLst>
            </p:cNvPr>
            <p:cNvSpPr/>
            <p:nvPr/>
          </p:nvSpPr>
          <p:spPr>
            <a:xfrm>
              <a:off x="925675" y="4297250"/>
              <a:ext cx="94650" cy="206100"/>
            </a:xfrm>
            <a:custGeom>
              <a:avLst/>
              <a:gdLst/>
              <a:ahLst/>
              <a:cxnLst/>
              <a:rect l="l" t="t" r="r" b="b"/>
              <a:pathLst>
                <a:path w="3786" h="8244" fill="none" extrusionOk="0">
                  <a:moveTo>
                    <a:pt x="1893" y="1"/>
                  </a:moveTo>
                  <a:lnTo>
                    <a:pt x="1893" y="1"/>
                  </a:lnTo>
                  <a:lnTo>
                    <a:pt x="1893" y="1"/>
                  </a:lnTo>
                  <a:lnTo>
                    <a:pt x="1893" y="1"/>
                  </a:lnTo>
                  <a:lnTo>
                    <a:pt x="1304" y="632"/>
                  </a:lnTo>
                  <a:lnTo>
                    <a:pt x="800" y="1305"/>
                  </a:lnTo>
                  <a:lnTo>
                    <a:pt x="337" y="2019"/>
                  </a:lnTo>
                  <a:lnTo>
                    <a:pt x="1" y="2776"/>
                  </a:lnTo>
                  <a:lnTo>
                    <a:pt x="1" y="2776"/>
                  </a:lnTo>
                  <a:lnTo>
                    <a:pt x="253" y="5384"/>
                  </a:lnTo>
                  <a:lnTo>
                    <a:pt x="589" y="7991"/>
                  </a:lnTo>
                  <a:lnTo>
                    <a:pt x="589" y="7991"/>
                  </a:lnTo>
                  <a:lnTo>
                    <a:pt x="758" y="8243"/>
                  </a:lnTo>
                  <a:lnTo>
                    <a:pt x="758" y="8243"/>
                  </a:lnTo>
                  <a:lnTo>
                    <a:pt x="968" y="7612"/>
                  </a:lnTo>
                  <a:lnTo>
                    <a:pt x="1220" y="6982"/>
                  </a:lnTo>
                  <a:lnTo>
                    <a:pt x="1473" y="6393"/>
                  </a:lnTo>
                  <a:lnTo>
                    <a:pt x="1767" y="5804"/>
                  </a:lnTo>
                  <a:lnTo>
                    <a:pt x="2103" y="5215"/>
                  </a:lnTo>
                  <a:lnTo>
                    <a:pt x="2482" y="4669"/>
                  </a:lnTo>
                  <a:lnTo>
                    <a:pt x="2902" y="4164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323" y="3660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449" y="3617"/>
                  </a:lnTo>
                  <a:lnTo>
                    <a:pt x="3575" y="3660"/>
                  </a:lnTo>
                  <a:lnTo>
                    <a:pt x="3617" y="3744"/>
                  </a:lnTo>
                  <a:lnTo>
                    <a:pt x="3617" y="3744"/>
                  </a:lnTo>
                  <a:lnTo>
                    <a:pt x="3785" y="3702"/>
                  </a:lnTo>
                  <a:lnTo>
                    <a:pt x="3785" y="3702"/>
                  </a:lnTo>
                  <a:lnTo>
                    <a:pt x="3701" y="3533"/>
                  </a:lnTo>
                  <a:lnTo>
                    <a:pt x="3575" y="3449"/>
                  </a:lnTo>
                  <a:lnTo>
                    <a:pt x="3449" y="3365"/>
                  </a:lnTo>
                  <a:lnTo>
                    <a:pt x="3281" y="3323"/>
                  </a:lnTo>
                  <a:lnTo>
                    <a:pt x="3281" y="3323"/>
                  </a:lnTo>
                  <a:lnTo>
                    <a:pt x="3113" y="3365"/>
                  </a:lnTo>
                  <a:lnTo>
                    <a:pt x="2944" y="3491"/>
                  </a:lnTo>
                  <a:lnTo>
                    <a:pt x="2944" y="3491"/>
                  </a:lnTo>
                  <a:lnTo>
                    <a:pt x="2650" y="3828"/>
                  </a:lnTo>
                  <a:lnTo>
                    <a:pt x="2356" y="4164"/>
                  </a:lnTo>
                  <a:lnTo>
                    <a:pt x="1893" y="4879"/>
                  </a:lnTo>
                  <a:lnTo>
                    <a:pt x="1515" y="5678"/>
                  </a:lnTo>
                  <a:lnTo>
                    <a:pt x="1220" y="6477"/>
                  </a:lnTo>
                  <a:lnTo>
                    <a:pt x="1220" y="6477"/>
                  </a:lnTo>
                  <a:lnTo>
                    <a:pt x="800" y="5930"/>
                  </a:lnTo>
                  <a:lnTo>
                    <a:pt x="800" y="5930"/>
                  </a:lnTo>
                  <a:lnTo>
                    <a:pt x="589" y="2019"/>
                  </a:lnTo>
                  <a:lnTo>
                    <a:pt x="589" y="2019"/>
                  </a:lnTo>
                  <a:lnTo>
                    <a:pt x="842" y="1599"/>
                  </a:lnTo>
                  <a:lnTo>
                    <a:pt x="1136" y="1178"/>
                  </a:lnTo>
                  <a:lnTo>
                    <a:pt x="1430" y="800"/>
                  </a:lnTo>
                  <a:lnTo>
                    <a:pt x="1809" y="421"/>
                  </a:lnTo>
                  <a:lnTo>
                    <a:pt x="1809" y="421"/>
                  </a:lnTo>
                  <a:lnTo>
                    <a:pt x="1893" y="337"/>
                  </a:lnTo>
                  <a:lnTo>
                    <a:pt x="1935" y="211"/>
                  </a:lnTo>
                  <a:lnTo>
                    <a:pt x="1935" y="85"/>
                  </a:lnTo>
                  <a:lnTo>
                    <a:pt x="18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15;p43">
              <a:extLst>
                <a:ext uri="{FF2B5EF4-FFF2-40B4-BE49-F238E27FC236}">
                  <a16:creationId xmlns:a16="http://schemas.microsoft.com/office/drawing/2014/main" id="{13E8CD99-5953-43CE-80A5-23278BAAFB67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extrusionOk="0">
                  <a:moveTo>
                    <a:pt x="0" y="1"/>
                  </a:moveTo>
                  <a:lnTo>
                    <a:pt x="210" y="3449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16;p43">
              <a:extLst>
                <a:ext uri="{FF2B5EF4-FFF2-40B4-BE49-F238E27FC236}">
                  <a16:creationId xmlns:a16="http://schemas.microsoft.com/office/drawing/2014/main" id="{FE5C9F65-2841-4D72-BF4B-E30DDBDC4CFA}"/>
                </a:ext>
              </a:extLst>
            </p:cNvPr>
            <p:cNvSpPr/>
            <p:nvPr/>
          </p:nvSpPr>
          <p:spPr>
            <a:xfrm>
              <a:off x="913075" y="4179500"/>
              <a:ext cx="53625" cy="170350"/>
            </a:xfrm>
            <a:custGeom>
              <a:avLst/>
              <a:gdLst/>
              <a:ahLst/>
              <a:cxnLst/>
              <a:rect l="l" t="t" r="r" b="b"/>
              <a:pathLst>
                <a:path w="2145" h="6814" fill="none" extrusionOk="0">
                  <a:moveTo>
                    <a:pt x="84" y="1"/>
                  </a:moveTo>
                  <a:lnTo>
                    <a:pt x="84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0" y="3449"/>
                  </a:lnTo>
                  <a:lnTo>
                    <a:pt x="421" y="6814"/>
                  </a:lnTo>
                  <a:lnTo>
                    <a:pt x="421" y="6814"/>
                  </a:lnTo>
                  <a:lnTo>
                    <a:pt x="799" y="6183"/>
                  </a:lnTo>
                  <a:lnTo>
                    <a:pt x="1177" y="5594"/>
                  </a:lnTo>
                  <a:lnTo>
                    <a:pt x="1640" y="5005"/>
                  </a:lnTo>
                  <a:lnTo>
                    <a:pt x="2145" y="4501"/>
                  </a:lnTo>
                  <a:lnTo>
                    <a:pt x="2145" y="4501"/>
                  </a:lnTo>
                  <a:lnTo>
                    <a:pt x="1977" y="4459"/>
                  </a:lnTo>
                  <a:lnTo>
                    <a:pt x="1977" y="4459"/>
                  </a:lnTo>
                  <a:lnTo>
                    <a:pt x="1850" y="4501"/>
                  </a:lnTo>
                  <a:lnTo>
                    <a:pt x="1682" y="4585"/>
                  </a:lnTo>
                  <a:lnTo>
                    <a:pt x="1682" y="4585"/>
                  </a:lnTo>
                  <a:lnTo>
                    <a:pt x="1304" y="4963"/>
                  </a:lnTo>
                  <a:lnTo>
                    <a:pt x="1009" y="5426"/>
                  </a:lnTo>
                  <a:lnTo>
                    <a:pt x="1009" y="5426"/>
                  </a:lnTo>
                  <a:lnTo>
                    <a:pt x="799" y="2903"/>
                  </a:lnTo>
                  <a:lnTo>
                    <a:pt x="631" y="1641"/>
                  </a:lnTo>
                  <a:lnTo>
                    <a:pt x="463" y="379"/>
                  </a:lnTo>
                  <a:lnTo>
                    <a:pt x="463" y="379"/>
                  </a:lnTo>
                  <a:lnTo>
                    <a:pt x="421" y="211"/>
                  </a:lnTo>
                  <a:lnTo>
                    <a:pt x="336" y="85"/>
                  </a:lnTo>
                  <a:lnTo>
                    <a:pt x="210" y="43"/>
                  </a:lnTo>
                  <a:lnTo>
                    <a:pt x="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17;p43">
              <a:extLst>
                <a:ext uri="{FF2B5EF4-FFF2-40B4-BE49-F238E27FC236}">
                  <a16:creationId xmlns:a16="http://schemas.microsoft.com/office/drawing/2014/main" id="{11A115FB-40AC-4DAD-82A1-07C0F3C1EA64}"/>
                </a:ext>
              </a:extLst>
            </p:cNvPr>
            <p:cNvSpPr/>
            <p:nvPr/>
          </p:nvSpPr>
          <p:spPr>
            <a:xfrm>
              <a:off x="844725" y="4183725"/>
              <a:ext cx="67300" cy="173475"/>
            </a:xfrm>
            <a:custGeom>
              <a:avLst/>
              <a:gdLst/>
              <a:ahLst/>
              <a:cxnLst/>
              <a:rect l="l" t="t" r="r" b="b"/>
              <a:pathLst>
                <a:path w="2692" h="6939" extrusionOk="0">
                  <a:moveTo>
                    <a:pt x="2482" y="0"/>
                  </a:moveTo>
                  <a:lnTo>
                    <a:pt x="2440" y="126"/>
                  </a:lnTo>
                  <a:lnTo>
                    <a:pt x="2440" y="253"/>
                  </a:lnTo>
                  <a:lnTo>
                    <a:pt x="2482" y="1136"/>
                  </a:lnTo>
                  <a:lnTo>
                    <a:pt x="2482" y="0"/>
                  </a:lnTo>
                  <a:close/>
                  <a:moveTo>
                    <a:pt x="421" y="3575"/>
                  </a:moveTo>
                  <a:lnTo>
                    <a:pt x="253" y="3617"/>
                  </a:lnTo>
                  <a:lnTo>
                    <a:pt x="1" y="4163"/>
                  </a:lnTo>
                  <a:lnTo>
                    <a:pt x="85" y="4163"/>
                  </a:lnTo>
                  <a:lnTo>
                    <a:pt x="505" y="4416"/>
                  </a:lnTo>
                  <a:lnTo>
                    <a:pt x="926" y="4710"/>
                  </a:lnTo>
                  <a:lnTo>
                    <a:pt x="1262" y="5004"/>
                  </a:lnTo>
                  <a:lnTo>
                    <a:pt x="1599" y="5383"/>
                  </a:lnTo>
                  <a:lnTo>
                    <a:pt x="1935" y="5719"/>
                  </a:lnTo>
                  <a:lnTo>
                    <a:pt x="2229" y="6098"/>
                  </a:lnTo>
                  <a:lnTo>
                    <a:pt x="2482" y="6518"/>
                  </a:lnTo>
                  <a:lnTo>
                    <a:pt x="2692" y="6939"/>
                  </a:lnTo>
                  <a:lnTo>
                    <a:pt x="2566" y="5551"/>
                  </a:lnTo>
                  <a:lnTo>
                    <a:pt x="2313" y="5215"/>
                  </a:lnTo>
                  <a:lnTo>
                    <a:pt x="1977" y="4794"/>
                  </a:lnTo>
                  <a:lnTo>
                    <a:pt x="1557" y="4332"/>
                  </a:lnTo>
                  <a:lnTo>
                    <a:pt x="1094" y="3953"/>
                  </a:lnTo>
                  <a:lnTo>
                    <a:pt x="884" y="3785"/>
                  </a:lnTo>
                  <a:lnTo>
                    <a:pt x="631" y="3617"/>
                  </a:lnTo>
                  <a:lnTo>
                    <a:pt x="505" y="3617"/>
                  </a:lnTo>
                  <a:lnTo>
                    <a:pt x="421" y="357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18;p43">
              <a:extLst>
                <a:ext uri="{FF2B5EF4-FFF2-40B4-BE49-F238E27FC236}">
                  <a16:creationId xmlns:a16="http://schemas.microsoft.com/office/drawing/2014/main" id="{35BEA57F-1E1D-4883-90DE-EE8EAE6ED257}"/>
                </a:ext>
              </a:extLst>
            </p:cNvPr>
            <p:cNvSpPr/>
            <p:nvPr/>
          </p:nvSpPr>
          <p:spPr>
            <a:xfrm>
              <a:off x="844725" y="4273075"/>
              <a:ext cx="67300" cy="84125"/>
            </a:xfrm>
            <a:custGeom>
              <a:avLst/>
              <a:gdLst/>
              <a:ahLst/>
              <a:cxnLst/>
              <a:rect l="l" t="t" r="r" b="b"/>
              <a:pathLst>
                <a:path w="2692" h="3365" fill="none" extrusionOk="0">
                  <a:moveTo>
                    <a:pt x="421" y="1"/>
                  </a:moveTo>
                  <a:lnTo>
                    <a:pt x="421" y="1"/>
                  </a:lnTo>
                  <a:lnTo>
                    <a:pt x="253" y="43"/>
                  </a:lnTo>
                  <a:lnTo>
                    <a:pt x="253" y="43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1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43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85" y="589"/>
                  </a:lnTo>
                  <a:lnTo>
                    <a:pt x="505" y="842"/>
                  </a:lnTo>
                  <a:lnTo>
                    <a:pt x="926" y="1136"/>
                  </a:lnTo>
                  <a:lnTo>
                    <a:pt x="1262" y="1430"/>
                  </a:lnTo>
                  <a:lnTo>
                    <a:pt x="1599" y="1809"/>
                  </a:lnTo>
                  <a:lnTo>
                    <a:pt x="1935" y="2145"/>
                  </a:lnTo>
                  <a:lnTo>
                    <a:pt x="2229" y="2524"/>
                  </a:lnTo>
                  <a:lnTo>
                    <a:pt x="2482" y="2944"/>
                  </a:lnTo>
                  <a:lnTo>
                    <a:pt x="2692" y="3365"/>
                  </a:lnTo>
                  <a:lnTo>
                    <a:pt x="2692" y="3365"/>
                  </a:lnTo>
                  <a:lnTo>
                    <a:pt x="2566" y="1977"/>
                  </a:lnTo>
                  <a:lnTo>
                    <a:pt x="2566" y="1977"/>
                  </a:lnTo>
                  <a:lnTo>
                    <a:pt x="2313" y="1641"/>
                  </a:lnTo>
                  <a:lnTo>
                    <a:pt x="2313" y="1641"/>
                  </a:lnTo>
                  <a:lnTo>
                    <a:pt x="1977" y="1220"/>
                  </a:lnTo>
                  <a:lnTo>
                    <a:pt x="1557" y="758"/>
                  </a:lnTo>
                  <a:lnTo>
                    <a:pt x="1094" y="379"/>
                  </a:lnTo>
                  <a:lnTo>
                    <a:pt x="884" y="211"/>
                  </a:lnTo>
                  <a:lnTo>
                    <a:pt x="631" y="43"/>
                  </a:lnTo>
                  <a:lnTo>
                    <a:pt x="631" y="43"/>
                  </a:lnTo>
                  <a:lnTo>
                    <a:pt x="505" y="43"/>
                  </a:lnTo>
                  <a:lnTo>
                    <a:pt x="42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19;p43">
              <a:extLst>
                <a:ext uri="{FF2B5EF4-FFF2-40B4-BE49-F238E27FC236}">
                  <a16:creationId xmlns:a16="http://schemas.microsoft.com/office/drawing/2014/main" id="{A1F6E8AB-66E9-4F9F-9104-30B2B227B5F8}"/>
                </a:ext>
              </a:extLst>
            </p:cNvPr>
            <p:cNvSpPr/>
            <p:nvPr/>
          </p:nvSpPr>
          <p:spPr>
            <a:xfrm>
              <a:off x="905700" y="4183725"/>
              <a:ext cx="1075" cy="28400"/>
            </a:xfrm>
            <a:custGeom>
              <a:avLst/>
              <a:gdLst/>
              <a:ahLst/>
              <a:cxnLst/>
              <a:rect l="l" t="t" r="r" b="b"/>
              <a:pathLst>
                <a:path w="43" h="1136" fill="none" extrusionOk="0">
                  <a:moveTo>
                    <a:pt x="43" y="0"/>
                  </a:moveTo>
                  <a:lnTo>
                    <a:pt x="43" y="0"/>
                  </a:lnTo>
                  <a:lnTo>
                    <a:pt x="1" y="126"/>
                  </a:lnTo>
                  <a:lnTo>
                    <a:pt x="1" y="253"/>
                  </a:lnTo>
                  <a:lnTo>
                    <a:pt x="1" y="253"/>
                  </a:lnTo>
                  <a:lnTo>
                    <a:pt x="43" y="1136"/>
                  </a:lnTo>
                  <a:lnTo>
                    <a:pt x="43" y="1136"/>
                  </a:lnTo>
                  <a:lnTo>
                    <a:pt x="4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20;p43">
              <a:extLst>
                <a:ext uri="{FF2B5EF4-FFF2-40B4-BE49-F238E27FC236}">
                  <a16:creationId xmlns:a16="http://schemas.microsoft.com/office/drawing/2014/main" id="{C07A75A2-EA48-43E1-BCA2-889811EEFE79}"/>
                </a:ext>
              </a:extLst>
            </p:cNvPr>
            <p:cNvSpPr/>
            <p:nvPr/>
          </p:nvSpPr>
          <p:spPr>
            <a:xfrm>
              <a:off x="799525" y="4298300"/>
              <a:ext cx="128275" cy="182975"/>
            </a:xfrm>
            <a:custGeom>
              <a:avLst/>
              <a:gdLst/>
              <a:ahLst/>
              <a:cxnLst/>
              <a:rect l="l" t="t" r="r" b="b"/>
              <a:pathLst>
                <a:path w="5131" h="7319" extrusionOk="0">
                  <a:moveTo>
                    <a:pt x="2103" y="1"/>
                  </a:moveTo>
                  <a:lnTo>
                    <a:pt x="2523" y="379"/>
                  </a:lnTo>
                  <a:lnTo>
                    <a:pt x="2986" y="758"/>
                  </a:lnTo>
                  <a:lnTo>
                    <a:pt x="2566" y="379"/>
                  </a:lnTo>
                  <a:lnTo>
                    <a:pt x="2103" y="1"/>
                  </a:lnTo>
                  <a:close/>
                  <a:moveTo>
                    <a:pt x="715" y="2188"/>
                  </a:moveTo>
                  <a:lnTo>
                    <a:pt x="505" y="2230"/>
                  </a:lnTo>
                  <a:lnTo>
                    <a:pt x="0" y="3239"/>
                  </a:lnTo>
                  <a:lnTo>
                    <a:pt x="673" y="3533"/>
                  </a:lnTo>
                  <a:lnTo>
                    <a:pt x="1304" y="3870"/>
                  </a:lnTo>
                  <a:lnTo>
                    <a:pt x="1935" y="4248"/>
                  </a:lnTo>
                  <a:lnTo>
                    <a:pt x="2523" y="4669"/>
                  </a:lnTo>
                  <a:lnTo>
                    <a:pt x="3280" y="5258"/>
                  </a:lnTo>
                  <a:lnTo>
                    <a:pt x="3953" y="5888"/>
                  </a:lnTo>
                  <a:lnTo>
                    <a:pt x="4584" y="6603"/>
                  </a:lnTo>
                  <a:lnTo>
                    <a:pt x="5131" y="7318"/>
                  </a:lnTo>
                  <a:lnTo>
                    <a:pt x="5131" y="7318"/>
                  </a:lnTo>
                  <a:lnTo>
                    <a:pt x="4963" y="6057"/>
                  </a:lnTo>
                  <a:lnTo>
                    <a:pt x="4752" y="4753"/>
                  </a:lnTo>
                  <a:lnTo>
                    <a:pt x="3911" y="4038"/>
                  </a:lnTo>
                  <a:lnTo>
                    <a:pt x="3028" y="3365"/>
                  </a:lnTo>
                  <a:lnTo>
                    <a:pt x="2566" y="3029"/>
                  </a:lnTo>
                  <a:lnTo>
                    <a:pt x="2061" y="2776"/>
                  </a:lnTo>
                  <a:lnTo>
                    <a:pt x="1556" y="2482"/>
                  </a:lnTo>
                  <a:lnTo>
                    <a:pt x="1010" y="2272"/>
                  </a:lnTo>
                  <a:lnTo>
                    <a:pt x="841" y="218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21;p43">
              <a:extLst>
                <a:ext uri="{FF2B5EF4-FFF2-40B4-BE49-F238E27FC236}">
                  <a16:creationId xmlns:a16="http://schemas.microsoft.com/office/drawing/2014/main" id="{F5B1047A-ED7D-42B4-8E0B-E6B6341FEA40}"/>
                </a:ext>
              </a:extLst>
            </p:cNvPr>
            <p:cNvSpPr/>
            <p:nvPr/>
          </p:nvSpPr>
          <p:spPr>
            <a:xfrm>
              <a:off x="799525" y="4352975"/>
              <a:ext cx="128275" cy="128300"/>
            </a:xfrm>
            <a:custGeom>
              <a:avLst/>
              <a:gdLst/>
              <a:ahLst/>
              <a:cxnLst/>
              <a:rect l="l" t="t" r="r" b="b"/>
              <a:pathLst>
                <a:path w="5131" h="5132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505" y="43"/>
                  </a:lnTo>
                  <a:lnTo>
                    <a:pt x="505" y="43"/>
                  </a:lnTo>
                  <a:lnTo>
                    <a:pt x="0" y="1052"/>
                  </a:lnTo>
                  <a:lnTo>
                    <a:pt x="0" y="1052"/>
                  </a:lnTo>
                  <a:lnTo>
                    <a:pt x="673" y="1346"/>
                  </a:lnTo>
                  <a:lnTo>
                    <a:pt x="1304" y="1683"/>
                  </a:lnTo>
                  <a:lnTo>
                    <a:pt x="1935" y="2061"/>
                  </a:lnTo>
                  <a:lnTo>
                    <a:pt x="2523" y="2482"/>
                  </a:lnTo>
                  <a:lnTo>
                    <a:pt x="2523" y="2482"/>
                  </a:lnTo>
                  <a:lnTo>
                    <a:pt x="3280" y="3071"/>
                  </a:lnTo>
                  <a:lnTo>
                    <a:pt x="3953" y="3701"/>
                  </a:lnTo>
                  <a:lnTo>
                    <a:pt x="4584" y="4416"/>
                  </a:lnTo>
                  <a:lnTo>
                    <a:pt x="5131" y="5131"/>
                  </a:lnTo>
                  <a:lnTo>
                    <a:pt x="5131" y="5131"/>
                  </a:lnTo>
                  <a:lnTo>
                    <a:pt x="4963" y="3870"/>
                  </a:lnTo>
                  <a:lnTo>
                    <a:pt x="4752" y="2566"/>
                  </a:lnTo>
                  <a:lnTo>
                    <a:pt x="4752" y="2566"/>
                  </a:lnTo>
                  <a:lnTo>
                    <a:pt x="3911" y="1851"/>
                  </a:lnTo>
                  <a:lnTo>
                    <a:pt x="3028" y="1178"/>
                  </a:lnTo>
                  <a:lnTo>
                    <a:pt x="2566" y="842"/>
                  </a:lnTo>
                  <a:lnTo>
                    <a:pt x="2061" y="589"/>
                  </a:lnTo>
                  <a:lnTo>
                    <a:pt x="1556" y="295"/>
                  </a:lnTo>
                  <a:lnTo>
                    <a:pt x="1010" y="85"/>
                  </a:lnTo>
                  <a:lnTo>
                    <a:pt x="1010" y="85"/>
                  </a:lnTo>
                  <a:lnTo>
                    <a:pt x="841" y="1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22;p43">
              <a:extLst>
                <a:ext uri="{FF2B5EF4-FFF2-40B4-BE49-F238E27FC236}">
                  <a16:creationId xmlns:a16="http://schemas.microsoft.com/office/drawing/2014/main" id="{FB455E73-2CEE-4EE7-9D55-91466041B080}"/>
                </a:ext>
              </a:extLst>
            </p:cNvPr>
            <p:cNvSpPr/>
            <p:nvPr/>
          </p:nvSpPr>
          <p:spPr>
            <a:xfrm>
              <a:off x="852075" y="4298300"/>
              <a:ext cx="22125" cy="18950"/>
            </a:xfrm>
            <a:custGeom>
              <a:avLst/>
              <a:gdLst/>
              <a:ahLst/>
              <a:cxnLst/>
              <a:rect l="l" t="t" r="r" b="b"/>
              <a:pathLst>
                <a:path w="885" h="75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21" y="379"/>
                  </a:lnTo>
                  <a:lnTo>
                    <a:pt x="884" y="758"/>
                  </a:lnTo>
                  <a:lnTo>
                    <a:pt x="884" y="758"/>
                  </a:lnTo>
                  <a:lnTo>
                    <a:pt x="464" y="37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23;p43">
              <a:extLst>
                <a:ext uri="{FF2B5EF4-FFF2-40B4-BE49-F238E27FC236}">
                  <a16:creationId xmlns:a16="http://schemas.microsoft.com/office/drawing/2014/main" id="{6CABC3AE-3CA0-40B4-99A6-308789BE042E}"/>
                </a:ext>
              </a:extLst>
            </p:cNvPr>
            <p:cNvSpPr/>
            <p:nvPr/>
          </p:nvSpPr>
          <p:spPr>
            <a:xfrm>
              <a:off x="746950" y="4375050"/>
              <a:ext cx="248150" cy="314375"/>
            </a:xfrm>
            <a:custGeom>
              <a:avLst/>
              <a:gdLst/>
              <a:ahLst/>
              <a:cxnLst/>
              <a:rect l="l" t="t" r="r" b="b"/>
              <a:pathLst>
                <a:path w="9926" h="12575" extrusionOk="0">
                  <a:moveTo>
                    <a:pt x="1" y="1"/>
                  </a:move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921" y="4674"/>
                  </a:lnTo>
                  <a:lnTo>
                    <a:pt x="921" y="4674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  <a:close/>
                  <a:moveTo>
                    <a:pt x="921" y="4674"/>
                  </a:moveTo>
                  <a:lnTo>
                    <a:pt x="926" y="4711"/>
                  </a:lnTo>
                  <a:lnTo>
                    <a:pt x="937" y="4718"/>
                  </a:lnTo>
                  <a:lnTo>
                    <a:pt x="937" y="4718"/>
                  </a:lnTo>
                  <a:lnTo>
                    <a:pt x="921" y="4674"/>
                  </a:lnTo>
                  <a:close/>
                  <a:moveTo>
                    <a:pt x="937" y="4718"/>
                  </a:move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37" y="4718"/>
                  </a:lnTo>
                  <a:close/>
                  <a:moveTo>
                    <a:pt x="6939" y="9168"/>
                  </a:moveTo>
                  <a:lnTo>
                    <a:pt x="7402" y="10640"/>
                  </a:lnTo>
                  <a:lnTo>
                    <a:pt x="7654" y="10850"/>
                  </a:lnTo>
                  <a:lnTo>
                    <a:pt x="8159" y="11271"/>
                  </a:lnTo>
                  <a:lnTo>
                    <a:pt x="8664" y="11692"/>
                  </a:lnTo>
                  <a:lnTo>
                    <a:pt x="9168" y="12112"/>
                  </a:lnTo>
                  <a:lnTo>
                    <a:pt x="9421" y="12280"/>
                  </a:lnTo>
                  <a:lnTo>
                    <a:pt x="9673" y="12448"/>
                  </a:lnTo>
                  <a:lnTo>
                    <a:pt x="9925" y="12575"/>
                  </a:lnTo>
                  <a:lnTo>
                    <a:pt x="9210" y="11649"/>
                  </a:lnTo>
                  <a:lnTo>
                    <a:pt x="8495" y="10808"/>
                  </a:lnTo>
                  <a:lnTo>
                    <a:pt x="7738" y="9967"/>
                  </a:lnTo>
                  <a:lnTo>
                    <a:pt x="6939" y="9168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24;p43">
              <a:extLst>
                <a:ext uri="{FF2B5EF4-FFF2-40B4-BE49-F238E27FC236}">
                  <a16:creationId xmlns:a16="http://schemas.microsoft.com/office/drawing/2014/main" id="{5925C6BA-48D5-455C-8710-85B8A9C10828}"/>
                </a:ext>
              </a:extLst>
            </p:cNvPr>
            <p:cNvSpPr/>
            <p:nvPr/>
          </p:nvSpPr>
          <p:spPr>
            <a:xfrm>
              <a:off x="920425" y="4604250"/>
              <a:ext cx="74675" cy="85175"/>
            </a:xfrm>
            <a:custGeom>
              <a:avLst/>
              <a:gdLst/>
              <a:ahLst/>
              <a:cxnLst/>
              <a:rect l="l" t="t" r="r" b="b"/>
              <a:pathLst>
                <a:path w="2987" h="340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463" y="1472"/>
                  </a:lnTo>
                  <a:lnTo>
                    <a:pt x="463" y="1472"/>
                  </a:lnTo>
                  <a:lnTo>
                    <a:pt x="715" y="1682"/>
                  </a:lnTo>
                  <a:lnTo>
                    <a:pt x="715" y="1682"/>
                  </a:lnTo>
                  <a:lnTo>
                    <a:pt x="1220" y="2103"/>
                  </a:lnTo>
                  <a:lnTo>
                    <a:pt x="1725" y="2524"/>
                  </a:lnTo>
                  <a:lnTo>
                    <a:pt x="2229" y="2944"/>
                  </a:lnTo>
                  <a:lnTo>
                    <a:pt x="2482" y="3112"/>
                  </a:lnTo>
                  <a:lnTo>
                    <a:pt x="2734" y="3280"/>
                  </a:lnTo>
                  <a:lnTo>
                    <a:pt x="2734" y="3280"/>
                  </a:lnTo>
                  <a:lnTo>
                    <a:pt x="2986" y="3407"/>
                  </a:lnTo>
                  <a:lnTo>
                    <a:pt x="2986" y="3407"/>
                  </a:lnTo>
                  <a:lnTo>
                    <a:pt x="2271" y="2481"/>
                  </a:lnTo>
                  <a:lnTo>
                    <a:pt x="1556" y="1640"/>
                  </a:lnTo>
                  <a:lnTo>
                    <a:pt x="799" y="79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25;p43">
              <a:extLst>
                <a:ext uri="{FF2B5EF4-FFF2-40B4-BE49-F238E27FC236}">
                  <a16:creationId xmlns:a16="http://schemas.microsoft.com/office/drawing/2014/main" id="{5FFD03BB-D1C1-45EA-A4AB-A7B2EE652A0E}"/>
                </a:ext>
              </a:extLst>
            </p:cNvPr>
            <p:cNvSpPr/>
            <p:nvPr/>
          </p:nvSpPr>
          <p:spPr>
            <a:xfrm>
              <a:off x="746950" y="4375050"/>
              <a:ext cx="172450" cy="257600"/>
            </a:xfrm>
            <a:custGeom>
              <a:avLst/>
              <a:gdLst/>
              <a:ahLst/>
              <a:cxnLst/>
              <a:rect l="l" t="t" r="r" b="b"/>
              <a:pathLst>
                <a:path w="6898" h="10304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5" y="884"/>
                  </a:lnTo>
                  <a:lnTo>
                    <a:pt x="211" y="1725"/>
                  </a:lnTo>
                  <a:lnTo>
                    <a:pt x="337" y="2566"/>
                  </a:lnTo>
                  <a:lnTo>
                    <a:pt x="547" y="3407"/>
                  </a:lnTo>
                  <a:lnTo>
                    <a:pt x="758" y="4206"/>
                  </a:lnTo>
                  <a:lnTo>
                    <a:pt x="1052" y="5047"/>
                  </a:lnTo>
                  <a:lnTo>
                    <a:pt x="1346" y="5804"/>
                  </a:lnTo>
                  <a:lnTo>
                    <a:pt x="1725" y="6603"/>
                  </a:lnTo>
                  <a:lnTo>
                    <a:pt x="1725" y="6603"/>
                  </a:lnTo>
                  <a:lnTo>
                    <a:pt x="3449" y="7781"/>
                  </a:lnTo>
                  <a:lnTo>
                    <a:pt x="5089" y="9042"/>
                  </a:lnTo>
                  <a:lnTo>
                    <a:pt x="5089" y="9042"/>
                  </a:lnTo>
                  <a:lnTo>
                    <a:pt x="6897" y="10304"/>
                  </a:lnTo>
                  <a:lnTo>
                    <a:pt x="6897" y="10304"/>
                  </a:lnTo>
                  <a:lnTo>
                    <a:pt x="6813" y="9925"/>
                  </a:lnTo>
                  <a:lnTo>
                    <a:pt x="6687" y="9463"/>
                  </a:lnTo>
                  <a:lnTo>
                    <a:pt x="6435" y="8748"/>
                  </a:lnTo>
                  <a:lnTo>
                    <a:pt x="6435" y="8748"/>
                  </a:lnTo>
                  <a:lnTo>
                    <a:pt x="6182" y="7865"/>
                  </a:lnTo>
                  <a:lnTo>
                    <a:pt x="5972" y="6982"/>
                  </a:lnTo>
                  <a:lnTo>
                    <a:pt x="5636" y="5173"/>
                  </a:lnTo>
                  <a:lnTo>
                    <a:pt x="5636" y="5173"/>
                  </a:lnTo>
                  <a:lnTo>
                    <a:pt x="5636" y="5089"/>
                  </a:lnTo>
                  <a:lnTo>
                    <a:pt x="5678" y="5047"/>
                  </a:lnTo>
                  <a:lnTo>
                    <a:pt x="5720" y="5005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04" y="4963"/>
                  </a:lnTo>
                  <a:lnTo>
                    <a:pt x="5846" y="5005"/>
                  </a:lnTo>
                  <a:lnTo>
                    <a:pt x="5846" y="5005"/>
                  </a:lnTo>
                  <a:lnTo>
                    <a:pt x="5762" y="4921"/>
                  </a:lnTo>
                  <a:lnTo>
                    <a:pt x="5636" y="4837"/>
                  </a:lnTo>
                  <a:lnTo>
                    <a:pt x="5383" y="4795"/>
                  </a:lnTo>
                  <a:lnTo>
                    <a:pt x="5383" y="4795"/>
                  </a:lnTo>
                  <a:lnTo>
                    <a:pt x="5131" y="4837"/>
                  </a:lnTo>
                  <a:lnTo>
                    <a:pt x="4963" y="4963"/>
                  </a:lnTo>
                  <a:lnTo>
                    <a:pt x="4879" y="5047"/>
                  </a:lnTo>
                  <a:lnTo>
                    <a:pt x="4795" y="5173"/>
                  </a:lnTo>
                  <a:lnTo>
                    <a:pt x="4795" y="5299"/>
                  </a:lnTo>
                  <a:lnTo>
                    <a:pt x="4795" y="5426"/>
                  </a:lnTo>
                  <a:lnTo>
                    <a:pt x="4795" y="5426"/>
                  </a:lnTo>
                  <a:lnTo>
                    <a:pt x="4963" y="7486"/>
                  </a:lnTo>
                  <a:lnTo>
                    <a:pt x="4963" y="7486"/>
                  </a:lnTo>
                  <a:lnTo>
                    <a:pt x="3996" y="6771"/>
                  </a:lnTo>
                  <a:lnTo>
                    <a:pt x="2986" y="6056"/>
                  </a:lnTo>
                  <a:lnTo>
                    <a:pt x="1977" y="5384"/>
                  </a:lnTo>
                  <a:lnTo>
                    <a:pt x="926" y="4711"/>
                  </a:lnTo>
                  <a:lnTo>
                    <a:pt x="926" y="4711"/>
                  </a:lnTo>
                  <a:lnTo>
                    <a:pt x="673" y="2608"/>
                  </a:lnTo>
                  <a:lnTo>
                    <a:pt x="421" y="463"/>
                  </a:lnTo>
                  <a:lnTo>
                    <a:pt x="421" y="463"/>
                  </a:lnTo>
                  <a:lnTo>
                    <a:pt x="379" y="295"/>
                  </a:lnTo>
                  <a:lnTo>
                    <a:pt x="295" y="169"/>
                  </a:lnTo>
                  <a:lnTo>
                    <a:pt x="169" y="8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26;p43">
              <a:extLst>
                <a:ext uri="{FF2B5EF4-FFF2-40B4-BE49-F238E27FC236}">
                  <a16:creationId xmlns:a16="http://schemas.microsoft.com/office/drawing/2014/main" id="{15E1F6BB-AF7D-4ED3-9EB6-F3A117029103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extrusionOk="0">
                  <a:moveTo>
                    <a:pt x="0" y="1"/>
                  </a:move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27;p43">
              <a:extLst>
                <a:ext uri="{FF2B5EF4-FFF2-40B4-BE49-F238E27FC236}">
                  <a16:creationId xmlns:a16="http://schemas.microsoft.com/office/drawing/2014/main" id="{1A18108C-61E3-4073-BADB-35FF034E56A3}"/>
                </a:ext>
              </a:extLst>
            </p:cNvPr>
            <p:cNvSpPr/>
            <p:nvPr/>
          </p:nvSpPr>
          <p:spPr>
            <a:xfrm>
              <a:off x="623950" y="4351925"/>
              <a:ext cx="153525" cy="180850"/>
            </a:xfrm>
            <a:custGeom>
              <a:avLst/>
              <a:gdLst/>
              <a:ahLst/>
              <a:cxnLst/>
              <a:rect l="l" t="t" r="r" b="b"/>
              <a:pathLst>
                <a:path w="6141" h="723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95" y="1052"/>
                  </a:lnTo>
                  <a:lnTo>
                    <a:pt x="631" y="2145"/>
                  </a:lnTo>
                  <a:lnTo>
                    <a:pt x="1010" y="3197"/>
                  </a:lnTo>
                  <a:lnTo>
                    <a:pt x="1430" y="4248"/>
                  </a:lnTo>
                  <a:lnTo>
                    <a:pt x="1430" y="4248"/>
                  </a:lnTo>
                  <a:lnTo>
                    <a:pt x="2355" y="4879"/>
                  </a:lnTo>
                  <a:lnTo>
                    <a:pt x="2355" y="4879"/>
                  </a:lnTo>
                  <a:lnTo>
                    <a:pt x="4837" y="6351"/>
                  </a:lnTo>
                  <a:lnTo>
                    <a:pt x="4837" y="6351"/>
                  </a:lnTo>
                  <a:lnTo>
                    <a:pt x="4626" y="6393"/>
                  </a:lnTo>
                  <a:lnTo>
                    <a:pt x="4626" y="6393"/>
                  </a:lnTo>
                  <a:lnTo>
                    <a:pt x="5888" y="7234"/>
                  </a:lnTo>
                  <a:lnTo>
                    <a:pt x="5888" y="7234"/>
                  </a:lnTo>
                  <a:lnTo>
                    <a:pt x="5972" y="7066"/>
                  </a:lnTo>
                  <a:lnTo>
                    <a:pt x="5972" y="7066"/>
                  </a:lnTo>
                  <a:lnTo>
                    <a:pt x="6140" y="7192"/>
                  </a:lnTo>
                  <a:lnTo>
                    <a:pt x="6140" y="7192"/>
                  </a:lnTo>
                  <a:lnTo>
                    <a:pt x="5888" y="6477"/>
                  </a:lnTo>
                  <a:lnTo>
                    <a:pt x="5593" y="5720"/>
                  </a:lnTo>
                  <a:lnTo>
                    <a:pt x="5299" y="5047"/>
                  </a:lnTo>
                  <a:lnTo>
                    <a:pt x="5131" y="4669"/>
                  </a:lnTo>
                  <a:lnTo>
                    <a:pt x="5131" y="4669"/>
                  </a:lnTo>
                  <a:lnTo>
                    <a:pt x="4921" y="3743"/>
                  </a:lnTo>
                  <a:lnTo>
                    <a:pt x="4752" y="2818"/>
                  </a:lnTo>
                  <a:lnTo>
                    <a:pt x="4668" y="1893"/>
                  </a:lnTo>
                  <a:lnTo>
                    <a:pt x="4584" y="968"/>
                  </a:lnTo>
                  <a:lnTo>
                    <a:pt x="4584" y="968"/>
                  </a:lnTo>
                  <a:lnTo>
                    <a:pt x="4458" y="1052"/>
                  </a:lnTo>
                  <a:lnTo>
                    <a:pt x="4374" y="1136"/>
                  </a:lnTo>
                  <a:lnTo>
                    <a:pt x="4290" y="1304"/>
                  </a:lnTo>
                  <a:lnTo>
                    <a:pt x="4290" y="1473"/>
                  </a:lnTo>
                  <a:lnTo>
                    <a:pt x="4290" y="1473"/>
                  </a:lnTo>
                  <a:lnTo>
                    <a:pt x="4332" y="2314"/>
                  </a:lnTo>
                  <a:lnTo>
                    <a:pt x="4416" y="3197"/>
                  </a:lnTo>
                  <a:lnTo>
                    <a:pt x="4626" y="4879"/>
                  </a:lnTo>
                  <a:lnTo>
                    <a:pt x="4626" y="4879"/>
                  </a:lnTo>
                  <a:lnTo>
                    <a:pt x="3112" y="3996"/>
                  </a:lnTo>
                  <a:lnTo>
                    <a:pt x="1556" y="3155"/>
                  </a:lnTo>
                  <a:lnTo>
                    <a:pt x="1556" y="3155"/>
                  </a:lnTo>
                  <a:lnTo>
                    <a:pt x="1220" y="2440"/>
                  </a:lnTo>
                  <a:lnTo>
                    <a:pt x="968" y="1725"/>
                  </a:lnTo>
                  <a:lnTo>
                    <a:pt x="757" y="968"/>
                  </a:lnTo>
                  <a:lnTo>
                    <a:pt x="673" y="211"/>
                  </a:lnTo>
                  <a:lnTo>
                    <a:pt x="673" y="211"/>
                  </a:lnTo>
                  <a:lnTo>
                    <a:pt x="631" y="85"/>
                  </a:lnTo>
                  <a:lnTo>
                    <a:pt x="631" y="8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28;p43">
              <a:extLst>
                <a:ext uri="{FF2B5EF4-FFF2-40B4-BE49-F238E27FC236}">
                  <a16:creationId xmlns:a16="http://schemas.microsoft.com/office/drawing/2014/main" id="{06B6F216-615E-459D-8DD4-C4A78F9F72FA}"/>
                </a:ext>
              </a:extLst>
            </p:cNvPr>
            <p:cNvSpPr/>
            <p:nvPr/>
          </p:nvSpPr>
          <p:spPr>
            <a:xfrm>
              <a:off x="532475" y="4351925"/>
              <a:ext cx="119875" cy="123025"/>
            </a:xfrm>
            <a:custGeom>
              <a:avLst/>
              <a:gdLst/>
              <a:ahLst/>
              <a:cxnLst/>
              <a:rect l="l" t="t" r="r" b="b"/>
              <a:pathLst>
                <a:path w="4795" h="4921" extrusionOk="0">
                  <a:moveTo>
                    <a:pt x="253" y="716"/>
                  </a:moveTo>
                  <a:lnTo>
                    <a:pt x="85" y="842"/>
                  </a:lnTo>
                  <a:lnTo>
                    <a:pt x="1" y="1052"/>
                  </a:lnTo>
                  <a:lnTo>
                    <a:pt x="169" y="1599"/>
                  </a:lnTo>
                  <a:lnTo>
                    <a:pt x="253" y="1641"/>
                  </a:lnTo>
                  <a:lnTo>
                    <a:pt x="3071" y="3197"/>
                  </a:lnTo>
                  <a:lnTo>
                    <a:pt x="1599" y="1977"/>
                  </a:lnTo>
                  <a:lnTo>
                    <a:pt x="926" y="1346"/>
                  </a:lnTo>
                  <a:lnTo>
                    <a:pt x="253" y="716"/>
                  </a:lnTo>
                  <a:close/>
                  <a:moveTo>
                    <a:pt x="3365" y="1"/>
                  </a:moveTo>
                  <a:lnTo>
                    <a:pt x="3365" y="127"/>
                  </a:lnTo>
                  <a:lnTo>
                    <a:pt x="3323" y="253"/>
                  </a:lnTo>
                  <a:lnTo>
                    <a:pt x="3407" y="800"/>
                  </a:lnTo>
                  <a:lnTo>
                    <a:pt x="3491" y="1346"/>
                  </a:lnTo>
                  <a:lnTo>
                    <a:pt x="3617" y="1851"/>
                  </a:lnTo>
                  <a:lnTo>
                    <a:pt x="3786" y="2356"/>
                  </a:lnTo>
                  <a:lnTo>
                    <a:pt x="3786" y="2356"/>
                  </a:lnTo>
                  <a:lnTo>
                    <a:pt x="716" y="674"/>
                  </a:lnTo>
                  <a:lnTo>
                    <a:pt x="590" y="631"/>
                  </a:lnTo>
                  <a:lnTo>
                    <a:pt x="337" y="631"/>
                  </a:lnTo>
                  <a:lnTo>
                    <a:pt x="1389" y="1515"/>
                  </a:lnTo>
                  <a:lnTo>
                    <a:pt x="2482" y="2356"/>
                  </a:lnTo>
                  <a:lnTo>
                    <a:pt x="3575" y="3155"/>
                  </a:lnTo>
                  <a:lnTo>
                    <a:pt x="4669" y="3954"/>
                  </a:lnTo>
                  <a:lnTo>
                    <a:pt x="4669" y="3954"/>
                  </a:lnTo>
                  <a:lnTo>
                    <a:pt x="4543" y="3701"/>
                  </a:lnTo>
                  <a:lnTo>
                    <a:pt x="4206" y="2818"/>
                  </a:lnTo>
                  <a:lnTo>
                    <a:pt x="3870" y="1893"/>
                  </a:lnTo>
                  <a:lnTo>
                    <a:pt x="3617" y="968"/>
                  </a:lnTo>
                  <a:lnTo>
                    <a:pt x="3365" y="1"/>
                  </a:lnTo>
                  <a:close/>
                  <a:moveTo>
                    <a:pt x="3828" y="3785"/>
                  </a:moveTo>
                  <a:lnTo>
                    <a:pt x="3239" y="3954"/>
                  </a:lnTo>
                  <a:lnTo>
                    <a:pt x="2692" y="4164"/>
                  </a:lnTo>
                  <a:lnTo>
                    <a:pt x="2440" y="4290"/>
                  </a:lnTo>
                  <a:lnTo>
                    <a:pt x="2188" y="4458"/>
                  </a:lnTo>
                  <a:lnTo>
                    <a:pt x="1977" y="4669"/>
                  </a:lnTo>
                  <a:lnTo>
                    <a:pt x="1809" y="4879"/>
                  </a:lnTo>
                  <a:lnTo>
                    <a:pt x="1809" y="4921"/>
                  </a:lnTo>
                  <a:lnTo>
                    <a:pt x="2692" y="4711"/>
                  </a:lnTo>
                  <a:lnTo>
                    <a:pt x="3575" y="4626"/>
                  </a:lnTo>
                  <a:lnTo>
                    <a:pt x="4206" y="4626"/>
                  </a:lnTo>
                  <a:lnTo>
                    <a:pt x="4753" y="4584"/>
                  </a:lnTo>
                  <a:lnTo>
                    <a:pt x="4795" y="4542"/>
                  </a:lnTo>
                  <a:lnTo>
                    <a:pt x="3828" y="3785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29;p43">
              <a:extLst>
                <a:ext uri="{FF2B5EF4-FFF2-40B4-BE49-F238E27FC236}">
                  <a16:creationId xmlns:a16="http://schemas.microsoft.com/office/drawing/2014/main" id="{4DE3738A-7662-4A58-80CF-9E38B06AD918}"/>
                </a:ext>
              </a:extLst>
            </p:cNvPr>
            <p:cNvSpPr/>
            <p:nvPr/>
          </p:nvSpPr>
          <p:spPr>
            <a:xfrm>
              <a:off x="577700" y="4446550"/>
              <a:ext cx="74650" cy="28400"/>
            </a:xfrm>
            <a:custGeom>
              <a:avLst/>
              <a:gdLst/>
              <a:ahLst/>
              <a:cxnLst/>
              <a:rect l="l" t="t" r="r" b="b"/>
              <a:pathLst>
                <a:path w="2986" h="1136" fill="none" extrusionOk="0">
                  <a:moveTo>
                    <a:pt x="2019" y="0"/>
                  </a:moveTo>
                  <a:lnTo>
                    <a:pt x="2019" y="0"/>
                  </a:lnTo>
                  <a:lnTo>
                    <a:pt x="1430" y="169"/>
                  </a:lnTo>
                  <a:lnTo>
                    <a:pt x="883" y="379"/>
                  </a:lnTo>
                  <a:lnTo>
                    <a:pt x="631" y="505"/>
                  </a:lnTo>
                  <a:lnTo>
                    <a:pt x="379" y="673"/>
                  </a:lnTo>
                  <a:lnTo>
                    <a:pt x="168" y="884"/>
                  </a:lnTo>
                  <a:lnTo>
                    <a:pt x="0" y="1094"/>
                  </a:lnTo>
                  <a:lnTo>
                    <a:pt x="0" y="1094"/>
                  </a:lnTo>
                  <a:lnTo>
                    <a:pt x="0" y="1136"/>
                  </a:lnTo>
                  <a:lnTo>
                    <a:pt x="0" y="1136"/>
                  </a:lnTo>
                  <a:lnTo>
                    <a:pt x="883" y="926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766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1808" y="841"/>
                  </a:lnTo>
                  <a:lnTo>
                    <a:pt x="2019" y="841"/>
                  </a:lnTo>
                  <a:lnTo>
                    <a:pt x="2019" y="841"/>
                  </a:lnTo>
                  <a:lnTo>
                    <a:pt x="2061" y="841"/>
                  </a:lnTo>
                  <a:lnTo>
                    <a:pt x="2061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145" y="841"/>
                  </a:lnTo>
                  <a:lnTo>
                    <a:pt x="2271" y="841"/>
                  </a:lnTo>
                  <a:lnTo>
                    <a:pt x="2271" y="841"/>
                  </a:lnTo>
                  <a:lnTo>
                    <a:pt x="2397" y="841"/>
                  </a:lnTo>
                  <a:lnTo>
                    <a:pt x="2397" y="841"/>
                  </a:lnTo>
                  <a:lnTo>
                    <a:pt x="2944" y="799"/>
                  </a:lnTo>
                  <a:lnTo>
                    <a:pt x="2944" y="799"/>
                  </a:lnTo>
                  <a:lnTo>
                    <a:pt x="2986" y="757"/>
                  </a:lnTo>
                  <a:lnTo>
                    <a:pt x="2986" y="757"/>
                  </a:lnTo>
                  <a:lnTo>
                    <a:pt x="20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30;p43">
              <a:extLst>
                <a:ext uri="{FF2B5EF4-FFF2-40B4-BE49-F238E27FC236}">
                  <a16:creationId xmlns:a16="http://schemas.microsoft.com/office/drawing/2014/main" id="{5BAAC08C-2207-4742-AEDC-18FB179B3A38}"/>
                </a:ext>
              </a:extLst>
            </p:cNvPr>
            <p:cNvSpPr/>
            <p:nvPr/>
          </p:nvSpPr>
          <p:spPr>
            <a:xfrm>
              <a:off x="532475" y="4369800"/>
              <a:ext cx="76775" cy="62050"/>
            </a:xfrm>
            <a:custGeom>
              <a:avLst/>
              <a:gdLst/>
              <a:ahLst/>
              <a:cxnLst/>
              <a:rect l="l" t="t" r="r" b="b"/>
              <a:pathLst>
                <a:path w="3071" h="2482" fill="none" extrusionOk="0">
                  <a:moveTo>
                    <a:pt x="253" y="1"/>
                  </a:moveTo>
                  <a:lnTo>
                    <a:pt x="253" y="1"/>
                  </a:lnTo>
                  <a:lnTo>
                    <a:pt x="85" y="127"/>
                  </a:lnTo>
                  <a:lnTo>
                    <a:pt x="1" y="337"/>
                  </a:lnTo>
                  <a:lnTo>
                    <a:pt x="1" y="337"/>
                  </a:lnTo>
                  <a:lnTo>
                    <a:pt x="169" y="884"/>
                  </a:lnTo>
                  <a:lnTo>
                    <a:pt x="169" y="884"/>
                  </a:lnTo>
                  <a:lnTo>
                    <a:pt x="253" y="926"/>
                  </a:lnTo>
                  <a:lnTo>
                    <a:pt x="253" y="926"/>
                  </a:lnTo>
                  <a:lnTo>
                    <a:pt x="3071" y="2482"/>
                  </a:lnTo>
                  <a:lnTo>
                    <a:pt x="3071" y="2482"/>
                  </a:lnTo>
                  <a:lnTo>
                    <a:pt x="1599" y="1262"/>
                  </a:lnTo>
                  <a:lnTo>
                    <a:pt x="926" y="631"/>
                  </a:lnTo>
                  <a:lnTo>
                    <a:pt x="25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31;p43">
              <a:extLst>
                <a:ext uri="{FF2B5EF4-FFF2-40B4-BE49-F238E27FC236}">
                  <a16:creationId xmlns:a16="http://schemas.microsoft.com/office/drawing/2014/main" id="{A2E779EB-A2B0-4F14-B959-AA661B370DC2}"/>
                </a:ext>
              </a:extLst>
            </p:cNvPr>
            <p:cNvSpPr/>
            <p:nvPr/>
          </p:nvSpPr>
          <p:spPr>
            <a:xfrm>
              <a:off x="540900" y="4351925"/>
              <a:ext cx="108300" cy="98850"/>
            </a:xfrm>
            <a:custGeom>
              <a:avLst/>
              <a:gdLst/>
              <a:ahLst/>
              <a:cxnLst/>
              <a:rect l="l" t="t" r="r" b="b"/>
              <a:pathLst>
                <a:path w="4332" h="3954" fill="none" extrusionOk="0">
                  <a:moveTo>
                    <a:pt x="3028" y="1"/>
                  </a:moveTo>
                  <a:lnTo>
                    <a:pt x="3028" y="1"/>
                  </a:lnTo>
                  <a:lnTo>
                    <a:pt x="3028" y="127"/>
                  </a:lnTo>
                  <a:lnTo>
                    <a:pt x="2986" y="253"/>
                  </a:lnTo>
                  <a:lnTo>
                    <a:pt x="2986" y="253"/>
                  </a:lnTo>
                  <a:lnTo>
                    <a:pt x="3070" y="800"/>
                  </a:lnTo>
                  <a:lnTo>
                    <a:pt x="3154" y="1346"/>
                  </a:lnTo>
                  <a:lnTo>
                    <a:pt x="3280" y="1851"/>
                  </a:lnTo>
                  <a:lnTo>
                    <a:pt x="3449" y="2356"/>
                  </a:lnTo>
                  <a:lnTo>
                    <a:pt x="3449" y="2356"/>
                  </a:lnTo>
                  <a:lnTo>
                    <a:pt x="379" y="674"/>
                  </a:lnTo>
                  <a:lnTo>
                    <a:pt x="379" y="674"/>
                  </a:lnTo>
                  <a:lnTo>
                    <a:pt x="253" y="631"/>
                  </a:lnTo>
                  <a:lnTo>
                    <a:pt x="126" y="631"/>
                  </a:lnTo>
                  <a:lnTo>
                    <a:pt x="126" y="631"/>
                  </a:lnTo>
                  <a:lnTo>
                    <a:pt x="0" y="631"/>
                  </a:lnTo>
                  <a:lnTo>
                    <a:pt x="0" y="631"/>
                  </a:lnTo>
                  <a:lnTo>
                    <a:pt x="1052" y="1515"/>
                  </a:lnTo>
                  <a:lnTo>
                    <a:pt x="2145" y="2356"/>
                  </a:lnTo>
                  <a:lnTo>
                    <a:pt x="3238" y="3155"/>
                  </a:lnTo>
                  <a:lnTo>
                    <a:pt x="4332" y="3954"/>
                  </a:lnTo>
                  <a:lnTo>
                    <a:pt x="4332" y="3954"/>
                  </a:lnTo>
                  <a:lnTo>
                    <a:pt x="4206" y="3701"/>
                  </a:lnTo>
                  <a:lnTo>
                    <a:pt x="4206" y="3701"/>
                  </a:lnTo>
                  <a:lnTo>
                    <a:pt x="3869" y="2818"/>
                  </a:lnTo>
                  <a:lnTo>
                    <a:pt x="3533" y="1893"/>
                  </a:lnTo>
                  <a:lnTo>
                    <a:pt x="3280" y="968"/>
                  </a:lnTo>
                  <a:lnTo>
                    <a:pt x="302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32;p43">
              <a:extLst>
                <a:ext uri="{FF2B5EF4-FFF2-40B4-BE49-F238E27FC236}">
                  <a16:creationId xmlns:a16="http://schemas.microsoft.com/office/drawing/2014/main" id="{419E2658-5300-4340-A818-5D4ABB8F6A8A}"/>
                </a:ext>
              </a:extLst>
            </p:cNvPr>
            <p:cNvSpPr/>
            <p:nvPr/>
          </p:nvSpPr>
          <p:spPr>
            <a:xfrm>
              <a:off x="580850" y="4474925"/>
              <a:ext cx="174550" cy="100950"/>
            </a:xfrm>
            <a:custGeom>
              <a:avLst/>
              <a:gdLst/>
              <a:ahLst/>
              <a:cxnLst/>
              <a:rect l="l" t="t" r="r" b="b"/>
              <a:pathLst>
                <a:path w="6982" h="4038" extrusionOk="0">
                  <a:moveTo>
                    <a:pt x="1052" y="1"/>
                  </a:moveTo>
                  <a:lnTo>
                    <a:pt x="505" y="85"/>
                  </a:lnTo>
                  <a:lnTo>
                    <a:pt x="0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  <a:close/>
                  <a:moveTo>
                    <a:pt x="5635" y="1599"/>
                  </a:moveTo>
                  <a:lnTo>
                    <a:pt x="5089" y="1725"/>
                  </a:lnTo>
                  <a:lnTo>
                    <a:pt x="4584" y="1893"/>
                  </a:lnTo>
                  <a:lnTo>
                    <a:pt x="4079" y="2061"/>
                  </a:lnTo>
                  <a:lnTo>
                    <a:pt x="3575" y="2314"/>
                  </a:lnTo>
                  <a:lnTo>
                    <a:pt x="3112" y="2566"/>
                  </a:lnTo>
                  <a:lnTo>
                    <a:pt x="2650" y="2902"/>
                  </a:lnTo>
                  <a:lnTo>
                    <a:pt x="2271" y="3239"/>
                  </a:lnTo>
                  <a:lnTo>
                    <a:pt x="1935" y="3659"/>
                  </a:lnTo>
                  <a:lnTo>
                    <a:pt x="1851" y="3786"/>
                  </a:lnTo>
                  <a:lnTo>
                    <a:pt x="1893" y="3912"/>
                  </a:lnTo>
                  <a:lnTo>
                    <a:pt x="1977" y="3996"/>
                  </a:lnTo>
                  <a:lnTo>
                    <a:pt x="2061" y="4038"/>
                  </a:lnTo>
                  <a:lnTo>
                    <a:pt x="2145" y="4038"/>
                  </a:lnTo>
                  <a:lnTo>
                    <a:pt x="3365" y="3533"/>
                  </a:lnTo>
                  <a:lnTo>
                    <a:pt x="4500" y="3071"/>
                  </a:lnTo>
                  <a:lnTo>
                    <a:pt x="5089" y="2860"/>
                  </a:lnTo>
                  <a:lnTo>
                    <a:pt x="5677" y="2692"/>
                  </a:lnTo>
                  <a:lnTo>
                    <a:pt x="6308" y="2566"/>
                  </a:lnTo>
                  <a:lnTo>
                    <a:pt x="6981" y="2482"/>
                  </a:lnTo>
                  <a:lnTo>
                    <a:pt x="5635" y="1599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33;p43">
              <a:extLst>
                <a:ext uri="{FF2B5EF4-FFF2-40B4-BE49-F238E27FC236}">
                  <a16:creationId xmlns:a16="http://schemas.microsoft.com/office/drawing/2014/main" id="{67FE3F64-E326-409E-BB09-B63234AD3D1B}"/>
                </a:ext>
              </a:extLst>
            </p:cNvPr>
            <p:cNvSpPr/>
            <p:nvPr/>
          </p:nvSpPr>
          <p:spPr>
            <a:xfrm>
              <a:off x="627100" y="4514875"/>
              <a:ext cx="128300" cy="61000"/>
            </a:xfrm>
            <a:custGeom>
              <a:avLst/>
              <a:gdLst/>
              <a:ahLst/>
              <a:cxnLst/>
              <a:rect l="l" t="t" r="r" b="b"/>
              <a:pathLst>
                <a:path w="5132" h="2440" fill="none" extrusionOk="0">
                  <a:moveTo>
                    <a:pt x="3785" y="1"/>
                  </a:moveTo>
                  <a:lnTo>
                    <a:pt x="3785" y="1"/>
                  </a:lnTo>
                  <a:lnTo>
                    <a:pt x="3239" y="127"/>
                  </a:lnTo>
                  <a:lnTo>
                    <a:pt x="2734" y="295"/>
                  </a:lnTo>
                  <a:lnTo>
                    <a:pt x="2229" y="463"/>
                  </a:lnTo>
                  <a:lnTo>
                    <a:pt x="1725" y="716"/>
                  </a:lnTo>
                  <a:lnTo>
                    <a:pt x="1262" y="968"/>
                  </a:lnTo>
                  <a:lnTo>
                    <a:pt x="800" y="1304"/>
                  </a:lnTo>
                  <a:lnTo>
                    <a:pt x="421" y="1641"/>
                  </a:lnTo>
                  <a:lnTo>
                    <a:pt x="85" y="2061"/>
                  </a:lnTo>
                  <a:lnTo>
                    <a:pt x="85" y="2061"/>
                  </a:lnTo>
                  <a:lnTo>
                    <a:pt x="1" y="2188"/>
                  </a:lnTo>
                  <a:lnTo>
                    <a:pt x="43" y="2314"/>
                  </a:lnTo>
                  <a:lnTo>
                    <a:pt x="127" y="2398"/>
                  </a:lnTo>
                  <a:lnTo>
                    <a:pt x="211" y="2440"/>
                  </a:lnTo>
                  <a:lnTo>
                    <a:pt x="211" y="2440"/>
                  </a:lnTo>
                  <a:lnTo>
                    <a:pt x="295" y="2440"/>
                  </a:lnTo>
                  <a:lnTo>
                    <a:pt x="295" y="2440"/>
                  </a:lnTo>
                  <a:lnTo>
                    <a:pt x="1515" y="1935"/>
                  </a:lnTo>
                  <a:lnTo>
                    <a:pt x="2650" y="1473"/>
                  </a:lnTo>
                  <a:lnTo>
                    <a:pt x="3239" y="1262"/>
                  </a:lnTo>
                  <a:lnTo>
                    <a:pt x="3827" y="1094"/>
                  </a:lnTo>
                  <a:lnTo>
                    <a:pt x="4458" y="968"/>
                  </a:lnTo>
                  <a:lnTo>
                    <a:pt x="5131" y="884"/>
                  </a:lnTo>
                  <a:lnTo>
                    <a:pt x="5131" y="884"/>
                  </a:lnTo>
                  <a:lnTo>
                    <a:pt x="37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34;p43">
              <a:extLst>
                <a:ext uri="{FF2B5EF4-FFF2-40B4-BE49-F238E27FC236}">
                  <a16:creationId xmlns:a16="http://schemas.microsoft.com/office/drawing/2014/main" id="{CE6DC2EE-FEE1-448C-A343-6831CBC3DF73}"/>
                </a:ext>
              </a:extLst>
            </p:cNvPr>
            <p:cNvSpPr/>
            <p:nvPr/>
          </p:nvSpPr>
          <p:spPr>
            <a:xfrm>
              <a:off x="580850" y="4474925"/>
              <a:ext cx="26300" cy="4250"/>
            </a:xfrm>
            <a:custGeom>
              <a:avLst/>
              <a:gdLst/>
              <a:ahLst/>
              <a:cxnLst/>
              <a:rect l="l" t="t" r="r" b="b"/>
              <a:pathLst>
                <a:path w="1052" h="170" fill="none" extrusionOk="0">
                  <a:moveTo>
                    <a:pt x="1052" y="1"/>
                  </a:moveTo>
                  <a:lnTo>
                    <a:pt x="1052" y="1"/>
                  </a:lnTo>
                  <a:lnTo>
                    <a:pt x="505" y="85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42" y="169"/>
                  </a:lnTo>
                  <a:lnTo>
                    <a:pt x="42" y="169"/>
                  </a:lnTo>
                  <a:lnTo>
                    <a:pt x="126" y="169"/>
                  </a:lnTo>
                  <a:lnTo>
                    <a:pt x="126" y="169"/>
                  </a:lnTo>
                  <a:lnTo>
                    <a:pt x="337" y="169"/>
                  </a:lnTo>
                  <a:lnTo>
                    <a:pt x="589" y="127"/>
                  </a:lnTo>
                  <a:lnTo>
                    <a:pt x="105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35;p43">
              <a:extLst>
                <a:ext uri="{FF2B5EF4-FFF2-40B4-BE49-F238E27FC236}">
                  <a16:creationId xmlns:a16="http://schemas.microsoft.com/office/drawing/2014/main" id="{1B2493A4-BF52-42EF-A62E-303CA7B9E738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extrusionOk="0">
                  <a:moveTo>
                    <a:pt x="5972" y="1"/>
                  </a:move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5972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36;p43">
              <a:extLst>
                <a:ext uri="{FF2B5EF4-FFF2-40B4-BE49-F238E27FC236}">
                  <a16:creationId xmlns:a16="http://schemas.microsoft.com/office/drawing/2014/main" id="{38E1AEAB-45A7-4A5D-BE11-8B5A498A60E3}"/>
                </a:ext>
              </a:extLst>
            </p:cNvPr>
            <p:cNvSpPr/>
            <p:nvPr/>
          </p:nvSpPr>
          <p:spPr>
            <a:xfrm>
              <a:off x="725925" y="4616850"/>
              <a:ext cx="179800" cy="66275"/>
            </a:xfrm>
            <a:custGeom>
              <a:avLst/>
              <a:gdLst/>
              <a:ahLst/>
              <a:cxnLst/>
              <a:rect l="l" t="t" r="r" b="b"/>
              <a:pathLst>
                <a:path w="7192" h="2651" fill="none" extrusionOk="0">
                  <a:moveTo>
                    <a:pt x="5972" y="1"/>
                  </a:moveTo>
                  <a:lnTo>
                    <a:pt x="5972" y="1"/>
                  </a:lnTo>
                  <a:lnTo>
                    <a:pt x="5888" y="85"/>
                  </a:lnTo>
                  <a:lnTo>
                    <a:pt x="5888" y="85"/>
                  </a:lnTo>
                  <a:lnTo>
                    <a:pt x="5762" y="127"/>
                  </a:lnTo>
                  <a:lnTo>
                    <a:pt x="5636" y="127"/>
                  </a:lnTo>
                  <a:lnTo>
                    <a:pt x="5215" y="169"/>
                  </a:lnTo>
                  <a:lnTo>
                    <a:pt x="5215" y="169"/>
                  </a:lnTo>
                  <a:lnTo>
                    <a:pt x="4879" y="169"/>
                  </a:lnTo>
                  <a:lnTo>
                    <a:pt x="4879" y="169"/>
                  </a:lnTo>
                  <a:lnTo>
                    <a:pt x="4500" y="169"/>
                  </a:lnTo>
                  <a:lnTo>
                    <a:pt x="4500" y="169"/>
                  </a:lnTo>
                  <a:lnTo>
                    <a:pt x="4248" y="169"/>
                  </a:lnTo>
                  <a:lnTo>
                    <a:pt x="4248" y="169"/>
                  </a:lnTo>
                  <a:lnTo>
                    <a:pt x="3659" y="295"/>
                  </a:lnTo>
                  <a:lnTo>
                    <a:pt x="3113" y="422"/>
                  </a:lnTo>
                  <a:lnTo>
                    <a:pt x="2524" y="632"/>
                  </a:lnTo>
                  <a:lnTo>
                    <a:pt x="2019" y="884"/>
                  </a:lnTo>
                  <a:lnTo>
                    <a:pt x="1472" y="1136"/>
                  </a:lnTo>
                  <a:lnTo>
                    <a:pt x="968" y="1473"/>
                  </a:lnTo>
                  <a:lnTo>
                    <a:pt x="505" y="1809"/>
                  </a:lnTo>
                  <a:lnTo>
                    <a:pt x="43" y="2188"/>
                  </a:lnTo>
                  <a:lnTo>
                    <a:pt x="43" y="2188"/>
                  </a:lnTo>
                  <a:lnTo>
                    <a:pt x="1" y="2272"/>
                  </a:lnTo>
                  <a:lnTo>
                    <a:pt x="1" y="2356"/>
                  </a:lnTo>
                  <a:lnTo>
                    <a:pt x="1" y="2482"/>
                  </a:lnTo>
                  <a:lnTo>
                    <a:pt x="127" y="2608"/>
                  </a:lnTo>
                  <a:lnTo>
                    <a:pt x="295" y="2650"/>
                  </a:lnTo>
                  <a:lnTo>
                    <a:pt x="295" y="2650"/>
                  </a:lnTo>
                  <a:lnTo>
                    <a:pt x="421" y="2608"/>
                  </a:lnTo>
                  <a:lnTo>
                    <a:pt x="421" y="2608"/>
                  </a:lnTo>
                  <a:lnTo>
                    <a:pt x="1178" y="2188"/>
                  </a:lnTo>
                  <a:lnTo>
                    <a:pt x="1977" y="1809"/>
                  </a:lnTo>
                  <a:lnTo>
                    <a:pt x="2818" y="1515"/>
                  </a:lnTo>
                  <a:lnTo>
                    <a:pt x="3239" y="1389"/>
                  </a:lnTo>
                  <a:lnTo>
                    <a:pt x="3701" y="1305"/>
                  </a:lnTo>
                  <a:lnTo>
                    <a:pt x="3701" y="1305"/>
                  </a:lnTo>
                  <a:lnTo>
                    <a:pt x="3869" y="1305"/>
                  </a:lnTo>
                  <a:lnTo>
                    <a:pt x="3869" y="1305"/>
                  </a:lnTo>
                  <a:lnTo>
                    <a:pt x="4500" y="1136"/>
                  </a:lnTo>
                  <a:lnTo>
                    <a:pt x="5089" y="1052"/>
                  </a:lnTo>
                  <a:lnTo>
                    <a:pt x="5678" y="1010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30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19" y="968"/>
                  </a:lnTo>
                  <a:lnTo>
                    <a:pt x="6561" y="968"/>
                  </a:lnTo>
                  <a:lnTo>
                    <a:pt x="6561" y="968"/>
                  </a:lnTo>
                  <a:lnTo>
                    <a:pt x="6603" y="968"/>
                  </a:lnTo>
                  <a:lnTo>
                    <a:pt x="6603" y="968"/>
                  </a:lnTo>
                  <a:lnTo>
                    <a:pt x="7023" y="1010"/>
                  </a:lnTo>
                  <a:lnTo>
                    <a:pt x="7023" y="1010"/>
                  </a:lnTo>
                  <a:lnTo>
                    <a:pt x="7108" y="1052"/>
                  </a:lnTo>
                  <a:lnTo>
                    <a:pt x="7108" y="1052"/>
                  </a:lnTo>
                  <a:lnTo>
                    <a:pt x="7192" y="884"/>
                  </a:lnTo>
                  <a:lnTo>
                    <a:pt x="7192" y="884"/>
                  </a:lnTo>
                  <a:lnTo>
                    <a:pt x="59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7;p43">
              <a:extLst>
                <a:ext uri="{FF2B5EF4-FFF2-40B4-BE49-F238E27FC236}">
                  <a16:creationId xmlns:a16="http://schemas.microsoft.com/office/drawing/2014/main" id="{A4A21306-587A-4E3D-9BB7-A87CBC827A8B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extrusionOk="0">
                  <a:moveTo>
                    <a:pt x="1" y="1"/>
                  </a:moveTo>
                  <a:lnTo>
                    <a:pt x="1178" y="1262"/>
                  </a:lnTo>
                  <a:lnTo>
                    <a:pt x="1347" y="1220"/>
                  </a:lnTo>
                  <a:lnTo>
                    <a:pt x="1431" y="12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5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38;p43">
              <a:extLst>
                <a:ext uri="{FF2B5EF4-FFF2-40B4-BE49-F238E27FC236}">
                  <a16:creationId xmlns:a16="http://schemas.microsoft.com/office/drawing/2014/main" id="{C2A22942-C35D-4E08-BE08-ABE2CA2EC1D3}"/>
                </a:ext>
              </a:extLst>
            </p:cNvPr>
            <p:cNvSpPr/>
            <p:nvPr/>
          </p:nvSpPr>
          <p:spPr>
            <a:xfrm>
              <a:off x="971925" y="4688350"/>
              <a:ext cx="35775" cy="31575"/>
            </a:xfrm>
            <a:custGeom>
              <a:avLst/>
              <a:gdLst/>
              <a:ahLst/>
              <a:cxnLst/>
              <a:rect l="l" t="t" r="r" b="b"/>
              <a:pathLst>
                <a:path w="1431" h="126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178" y="1262"/>
                  </a:lnTo>
                  <a:lnTo>
                    <a:pt x="1178" y="1262"/>
                  </a:lnTo>
                  <a:lnTo>
                    <a:pt x="1347" y="1220"/>
                  </a:lnTo>
                  <a:lnTo>
                    <a:pt x="1347" y="1220"/>
                  </a:lnTo>
                  <a:lnTo>
                    <a:pt x="1389" y="1220"/>
                  </a:lnTo>
                  <a:lnTo>
                    <a:pt x="1389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431" y="122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39;p43">
              <a:extLst>
                <a:ext uri="{FF2B5EF4-FFF2-40B4-BE49-F238E27FC236}">
                  <a16:creationId xmlns:a16="http://schemas.microsoft.com/office/drawing/2014/main" id="{741342F5-2750-49A4-A353-EF9E0561B5E0}"/>
                </a:ext>
              </a:extLst>
            </p:cNvPr>
            <p:cNvSpPr/>
            <p:nvPr/>
          </p:nvSpPr>
          <p:spPr>
            <a:xfrm>
              <a:off x="531425" y="4179500"/>
              <a:ext cx="528850" cy="543575"/>
            </a:xfrm>
            <a:custGeom>
              <a:avLst/>
              <a:gdLst/>
              <a:ahLst/>
              <a:cxnLst/>
              <a:rect l="l" t="t" r="r" b="b"/>
              <a:pathLst>
                <a:path w="21154" h="21743" extrusionOk="0">
                  <a:moveTo>
                    <a:pt x="12785" y="3786"/>
                  </a:moveTo>
                  <a:lnTo>
                    <a:pt x="12659" y="3870"/>
                  </a:lnTo>
                  <a:lnTo>
                    <a:pt x="12575" y="3996"/>
                  </a:lnTo>
                  <a:lnTo>
                    <a:pt x="12491" y="4164"/>
                  </a:lnTo>
                  <a:lnTo>
                    <a:pt x="12533" y="4332"/>
                  </a:lnTo>
                  <a:lnTo>
                    <a:pt x="12785" y="3786"/>
                  </a:lnTo>
                  <a:close/>
                  <a:moveTo>
                    <a:pt x="43" y="7949"/>
                  </a:moveTo>
                  <a:lnTo>
                    <a:pt x="1" y="8075"/>
                  </a:lnTo>
                  <a:lnTo>
                    <a:pt x="43" y="8243"/>
                  </a:lnTo>
                  <a:lnTo>
                    <a:pt x="85" y="8370"/>
                  </a:lnTo>
                  <a:lnTo>
                    <a:pt x="211" y="8496"/>
                  </a:lnTo>
                  <a:lnTo>
                    <a:pt x="43" y="7949"/>
                  </a:lnTo>
                  <a:close/>
                  <a:moveTo>
                    <a:pt x="3870" y="6645"/>
                  </a:moveTo>
                  <a:lnTo>
                    <a:pt x="3743" y="6687"/>
                  </a:lnTo>
                  <a:lnTo>
                    <a:pt x="3617" y="6729"/>
                  </a:lnTo>
                  <a:lnTo>
                    <a:pt x="3491" y="6814"/>
                  </a:lnTo>
                  <a:lnTo>
                    <a:pt x="3407" y="6898"/>
                  </a:lnTo>
                  <a:lnTo>
                    <a:pt x="3659" y="7865"/>
                  </a:lnTo>
                  <a:lnTo>
                    <a:pt x="3912" y="8790"/>
                  </a:lnTo>
                  <a:lnTo>
                    <a:pt x="4248" y="9715"/>
                  </a:lnTo>
                  <a:lnTo>
                    <a:pt x="4585" y="10598"/>
                  </a:lnTo>
                  <a:lnTo>
                    <a:pt x="4711" y="10851"/>
                  </a:lnTo>
                  <a:lnTo>
                    <a:pt x="4711" y="10851"/>
                  </a:lnTo>
                  <a:lnTo>
                    <a:pt x="3617" y="10052"/>
                  </a:lnTo>
                  <a:lnTo>
                    <a:pt x="2524" y="9253"/>
                  </a:lnTo>
                  <a:lnTo>
                    <a:pt x="1431" y="8412"/>
                  </a:lnTo>
                  <a:lnTo>
                    <a:pt x="379" y="7528"/>
                  </a:lnTo>
                  <a:lnTo>
                    <a:pt x="295" y="7613"/>
                  </a:lnTo>
                  <a:lnTo>
                    <a:pt x="968" y="8243"/>
                  </a:lnTo>
                  <a:lnTo>
                    <a:pt x="1641" y="8874"/>
                  </a:lnTo>
                  <a:lnTo>
                    <a:pt x="3113" y="10094"/>
                  </a:lnTo>
                  <a:lnTo>
                    <a:pt x="4080" y="10640"/>
                  </a:lnTo>
                  <a:lnTo>
                    <a:pt x="3870" y="10682"/>
                  </a:lnTo>
                  <a:lnTo>
                    <a:pt x="4837" y="11439"/>
                  </a:lnTo>
                  <a:lnTo>
                    <a:pt x="4795" y="11481"/>
                  </a:lnTo>
                  <a:lnTo>
                    <a:pt x="5299" y="11439"/>
                  </a:lnTo>
                  <a:lnTo>
                    <a:pt x="5426" y="11397"/>
                  </a:lnTo>
                  <a:lnTo>
                    <a:pt x="6056" y="11776"/>
                  </a:lnTo>
                  <a:lnTo>
                    <a:pt x="5131" y="11145"/>
                  </a:lnTo>
                  <a:lnTo>
                    <a:pt x="4711" y="10094"/>
                  </a:lnTo>
                  <a:lnTo>
                    <a:pt x="4332" y="9042"/>
                  </a:lnTo>
                  <a:lnTo>
                    <a:pt x="3996" y="7949"/>
                  </a:lnTo>
                  <a:lnTo>
                    <a:pt x="3701" y="6898"/>
                  </a:lnTo>
                  <a:lnTo>
                    <a:pt x="4332" y="6982"/>
                  </a:lnTo>
                  <a:lnTo>
                    <a:pt x="4248" y="6856"/>
                  </a:lnTo>
                  <a:lnTo>
                    <a:pt x="4164" y="6729"/>
                  </a:lnTo>
                  <a:lnTo>
                    <a:pt x="3996" y="6687"/>
                  </a:lnTo>
                  <a:lnTo>
                    <a:pt x="3870" y="6645"/>
                  </a:lnTo>
                  <a:close/>
                  <a:moveTo>
                    <a:pt x="3617" y="11523"/>
                  </a:moveTo>
                  <a:lnTo>
                    <a:pt x="2734" y="11608"/>
                  </a:lnTo>
                  <a:lnTo>
                    <a:pt x="1851" y="11818"/>
                  </a:lnTo>
                  <a:lnTo>
                    <a:pt x="1851" y="11860"/>
                  </a:lnTo>
                  <a:lnTo>
                    <a:pt x="1893" y="11902"/>
                  </a:lnTo>
                  <a:lnTo>
                    <a:pt x="1977" y="11986"/>
                  </a:lnTo>
                  <a:lnTo>
                    <a:pt x="2482" y="11902"/>
                  </a:lnTo>
                  <a:lnTo>
                    <a:pt x="3029" y="11818"/>
                  </a:lnTo>
                  <a:lnTo>
                    <a:pt x="3407" y="11692"/>
                  </a:lnTo>
                  <a:lnTo>
                    <a:pt x="4248" y="11523"/>
                  </a:lnTo>
                  <a:close/>
                  <a:moveTo>
                    <a:pt x="15266" y="1"/>
                  </a:moveTo>
                  <a:lnTo>
                    <a:pt x="15140" y="43"/>
                  </a:lnTo>
                  <a:lnTo>
                    <a:pt x="15014" y="169"/>
                  </a:lnTo>
                  <a:lnTo>
                    <a:pt x="15014" y="1305"/>
                  </a:lnTo>
                  <a:lnTo>
                    <a:pt x="15140" y="3660"/>
                  </a:lnTo>
                  <a:lnTo>
                    <a:pt x="15392" y="6057"/>
                  </a:lnTo>
                  <a:lnTo>
                    <a:pt x="15098" y="5720"/>
                  </a:lnTo>
                  <a:lnTo>
                    <a:pt x="15224" y="7108"/>
                  </a:lnTo>
                  <a:lnTo>
                    <a:pt x="15014" y="6687"/>
                  </a:lnTo>
                  <a:lnTo>
                    <a:pt x="14761" y="6267"/>
                  </a:lnTo>
                  <a:lnTo>
                    <a:pt x="14467" y="5888"/>
                  </a:lnTo>
                  <a:lnTo>
                    <a:pt x="14131" y="5552"/>
                  </a:lnTo>
                  <a:lnTo>
                    <a:pt x="13794" y="5173"/>
                  </a:lnTo>
                  <a:lnTo>
                    <a:pt x="13458" y="4879"/>
                  </a:lnTo>
                  <a:lnTo>
                    <a:pt x="13037" y="4585"/>
                  </a:lnTo>
                  <a:lnTo>
                    <a:pt x="12617" y="4332"/>
                  </a:lnTo>
                  <a:lnTo>
                    <a:pt x="12533" y="4332"/>
                  </a:lnTo>
                  <a:lnTo>
                    <a:pt x="12575" y="4459"/>
                  </a:lnTo>
                  <a:lnTo>
                    <a:pt x="12617" y="4543"/>
                  </a:lnTo>
                  <a:lnTo>
                    <a:pt x="12827" y="4753"/>
                  </a:lnTo>
                  <a:lnTo>
                    <a:pt x="13290" y="5131"/>
                  </a:lnTo>
                  <a:lnTo>
                    <a:pt x="13710" y="5510"/>
                  </a:lnTo>
                  <a:lnTo>
                    <a:pt x="14257" y="6057"/>
                  </a:lnTo>
                  <a:lnTo>
                    <a:pt x="14551" y="6393"/>
                  </a:lnTo>
                  <a:lnTo>
                    <a:pt x="14845" y="6771"/>
                  </a:lnTo>
                  <a:lnTo>
                    <a:pt x="15182" y="7150"/>
                  </a:lnTo>
                  <a:lnTo>
                    <a:pt x="15350" y="7318"/>
                  </a:lnTo>
                  <a:lnTo>
                    <a:pt x="15518" y="7444"/>
                  </a:lnTo>
                  <a:lnTo>
                    <a:pt x="15813" y="9841"/>
                  </a:lnTo>
                  <a:lnTo>
                    <a:pt x="15476" y="9505"/>
                  </a:lnTo>
                  <a:lnTo>
                    <a:pt x="15687" y="10809"/>
                  </a:lnTo>
                  <a:lnTo>
                    <a:pt x="15855" y="12070"/>
                  </a:lnTo>
                  <a:lnTo>
                    <a:pt x="15855" y="12070"/>
                  </a:lnTo>
                  <a:lnTo>
                    <a:pt x="15308" y="11355"/>
                  </a:lnTo>
                  <a:lnTo>
                    <a:pt x="14677" y="10640"/>
                  </a:lnTo>
                  <a:lnTo>
                    <a:pt x="14004" y="10010"/>
                  </a:lnTo>
                  <a:lnTo>
                    <a:pt x="13247" y="9421"/>
                  </a:lnTo>
                  <a:lnTo>
                    <a:pt x="12659" y="9000"/>
                  </a:lnTo>
                  <a:lnTo>
                    <a:pt x="12028" y="8622"/>
                  </a:lnTo>
                  <a:lnTo>
                    <a:pt x="11397" y="8285"/>
                  </a:lnTo>
                  <a:lnTo>
                    <a:pt x="10724" y="7991"/>
                  </a:lnTo>
                  <a:lnTo>
                    <a:pt x="11229" y="6982"/>
                  </a:lnTo>
                  <a:lnTo>
                    <a:pt x="11229" y="6982"/>
                  </a:lnTo>
                  <a:lnTo>
                    <a:pt x="11019" y="7066"/>
                  </a:lnTo>
                  <a:lnTo>
                    <a:pt x="10850" y="7234"/>
                  </a:lnTo>
                  <a:lnTo>
                    <a:pt x="10724" y="7402"/>
                  </a:lnTo>
                  <a:lnTo>
                    <a:pt x="10640" y="7613"/>
                  </a:lnTo>
                  <a:lnTo>
                    <a:pt x="10640" y="7823"/>
                  </a:lnTo>
                  <a:lnTo>
                    <a:pt x="10682" y="8033"/>
                  </a:lnTo>
                  <a:lnTo>
                    <a:pt x="10808" y="8201"/>
                  </a:lnTo>
                  <a:lnTo>
                    <a:pt x="11019" y="8370"/>
                  </a:lnTo>
                  <a:lnTo>
                    <a:pt x="11776" y="8748"/>
                  </a:lnTo>
                  <a:lnTo>
                    <a:pt x="12533" y="9169"/>
                  </a:lnTo>
                  <a:lnTo>
                    <a:pt x="13247" y="9673"/>
                  </a:lnTo>
                  <a:lnTo>
                    <a:pt x="13920" y="10178"/>
                  </a:lnTo>
                  <a:lnTo>
                    <a:pt x="14593" y="10767"/>
                  </a:lnTo>
                  <a:lnTo>
                    <a:pt x="15224" y="11355"/>
                  </a:lnTo>
                  <a:lnTo>
                    <a:pt x="15813" y="12028"/>
                  </a:lnTo>
                  <a:lnTo>
                    <a:pt x="16359" y="12701"/>
                  </a:lnTo>
                  <a:lnTo>
                    <a:pt x="16023" y="10094"/>
                  </a:lnTo>
                  <a:lnTo>
                    <a:pt x="15771" y="7486"/>
                  </a:lnTo>
                  <a:lnTo>
                    <a:pt x="16107" y="6729"/>
                  </a:lnTo>
                  <a:lnTo>
                    <a:pt x="16570" y="6015"/>
                  </a:lnTo>
                  <a:lnTo>
                    <a:pt x="17074" y="5342"/>
                  </a:lnTo>
                  <a:lnTo>
                    <a:pt x="17663" y="4711"/>
                  </a:lnTo>
                  <a:lnTo>
                    <a:pt x="17579" y="4585"/>
                  </a:lnTo>
                  <a:lnTo>
                    <a:pt x="17411" y="4501"/>
                  </a:lnTo>
                  <a:lnTo>
                    <a:pt x="16906" y="5005"/>
                  </a:lnTo>
                  <a:lnTo>
                    <a:pt x="16443" y="5594"/>
                  </a:lnTo>
                  <a:lnTo>
                    <a:pt x="16065" y="6183"/>
                  </a:lnTo>
                  <a:lnTo>
                    <a:pt x="15687" y="6814"/>
                  </a:lnTo>
                  <a:lnTo>
                    <a:pt x="15476" y="3449"/>
                  </a:lnTo>
                  <a:lnTo>
                    <a:pt x="15266" y="1"/>
                  </a:lnTo>
                  <a:close/>
                  <a:moveTo>
                    <a:pt x="19219" y="8327"/>
                  </a:moveTo>
                  <a:lnTo>
                    <a:pt x="19093" y="8370"/>
                  </a:lnTo>
                  <a:lnTo>
                    <a:pt x="18672" y="8874"/>
                  </a:lnTo>
                  <a:lnTo>
                    <a:pt x="18252" y="9379"/>
                  </a:lnTo>
                  <a:lnTo>
                    <a:pt x="17873" y="9925"/>
                  </a:lnTo>
                  <a:lnTo>
                    <a:pt x="17537" y="10514"/>
                  </a:lnTo>
                  <a:lnTo>
                    <a:pt x="17243" y="11103"/>
                  </a:lnTo>
                  <a:lnTo>
                    <a:pt x="16990" y="11692"/>
                  </a:lnTo>
                  <a:lnTo>
                    <a:pt x="16738" y="12322"/>
                  </a:lnTo>
                  <a:lnTo>
                    <a:pt x="16528" y="12953"/>
                  </a:lnTo>
                  <a:lnTo>
                    <a:pt x="16654" y="13121"/>
                  </a:lnTo>
                  <a:lnTo>
                    <a:pt x="16906" y="12491"/>
                  </a:lnTo>
                  <a:lnTo>
                    <a:pt x="17200" y="11860"/>
                  </a:lnTo>
                  <a:lnTo>
                    <a:pt x="17495" y="11313"/>
                  </a:lnTo>
                  <a:lnTo>
                    <a:pt x="17789" y="10724"/>
                  </a:lnTo>
                  <a:lnTo>
                    <a:pt x="18126" y="10178"/>
                  </a:lnTo>
                  <a:lnTo>
                    <a:pt x="18504" y="9631"/>
                  </a:lnTo>
                  <a:lnTo>
                    <a:pt x="18925" y="9126"/>
                  </a:lnTo>
                  <a:lnTo>
                    <a:pt x="19345" y="8580"/>
                  </a:lnTo>
                  <a:lnTo>
                    <a:pt x="19387" y="8496"/>
                  </a:lnTo>
                  <a:lnTo>
                    <a:pt x="19387" y="8454"/>
                  </a:lnTo>
                  <a:lnTo>
                    <a:pt x="19345" y="8370"/>
                  </a:lnTo>
                  <a:lnTo>
                    <a:pt x="19219" y="8327"/>
                  </a:lnTo>
                  <a:close/>
                  <a:moveTo>
                    <a:pt x="8327" y="13290"/>
                  </a:moveTo>
                  <a:lnTo>
                    <a:pt x="7612" y="13416"/>
                  </a:lnTo>
                  <a:lnTo>
                    <a:pt x="8958" y="14299"/>
                  </a:lnTo>
                  <a:lnTo>
                    <a:pt x="9210" y="14299"/>
                  </a:lnTo>
                  <a:lnTo>
                    <a:pt x="9421" y="14257"/>
                  </a:lnTo>
                  <a:lnTo>
                    <a:pt x="9589" y="14131"/>
                  </a:lnTo>
                  <a:lnTo>
                    <a:pt x="8327" y="13290"/>
                  </a:lnTo>
                  <a:close/>
                  <a:moveTo>
                    <a:pt x="8495" y="7823"/>
                  </a:moveTo>
                  <a:lnTo>
                    <a:pt x="8285" y="7865"/>
                  </a:lnTo>
                  <a:lnTo>
                    <a:pt x="8369" y="8790"/>
                  </a:lnTo>
                  <a:lnTo>
                    <a:pt x="8453" y="9715"/>
                  </a:lnTo>
                  <a:lnTo>
                    <a:pt x="8622" y="10640"/>
                  </a:lnTo>
                  <a:lnTo>
                    <a:pt x="8832" y="11566"/>
                  </a:lnTo>
                  <a:lnTo>
                    <a:pt x="9000" y="11944"/>
                  </a:lnTo>
                  <a:lnTo>
                    <a:pt x="9294" y="12617"/>
                  </a:lnTo>
                  <a:lnTo>
                    <a:pt x="9589" y="13374"/>
                  </a:lnTo>
                  <a:lnTo>
                    <a:pt x="9841" y="14089"/>
                  </a:lnTo>
                  <a:lnTo>
                    <a:pt x="10346" y="14425"/>
                  </a:lnTo>
                  <a:lnTo>
                    <a:pt x="10346" y="14425"/>
                  </a:lnTo>
                  <a:lnTo>
                    <a:pt x="9967" y="13626"/>
                  </a:lnTo>
                  <a:lnTo>
                    <a:pt x="9673" y="12869"/>
                  </a:lnTo>
                  <a:lnTo>
                    <a:pt x="9379" y="12028"/>
                  </a:lnTo>
                  <a:lnTo>
                    <a:pt x="9168" y="11229"/>
                  </a:lnTo>
                  <a:lnTo>
                    <a:pt x="8958" y="10388"/>
                  </a:lnTo>
                  <a:lnTo>
                    <a:pt x="8832" y="9547"/>
                  </a:lnTo>
                  <a:lnTo>
                    <a:pt x="8706" y="8706"/>
                  </a:lnTo>
                  <a:lnTo>
                    <a:pt x="8622" y="7823"/>
                  </a:lnTo>
                  <a:close/>
                  <a:moveTo>
                    <a:pt x="14425" y="12785"/>
                  </a:moveTo>
                  <a:lnTo>
                    <a:pt x="14341" y="12827"/>
                  </a:lnTo>
                  <a:lnTo>
                    <a:pt x="14299" y="12869"/>
                  </a:lnTo>
                  <a:lnTo>
                    <a:pt x="14257" y="12911"/>
                  </a:lnTo>
                  <a:lnTo>
                    <a:pt x="14257" y="12995"/>
                  </a:lnTo>
                  <a:lnTo>
                    <a:pt x="14593" y="14804"/>
                  </a:lnTo>
                  <a:lnTo>
                    <a:pt x="14803" y="15687"/>
                  </a:lnTo>
                  <a:lnTo>
                    <a:pt x="15056" y="16570"/>
                  </a:lnTo>
                  <a:lnTo>
                    <a:pt x="14972" y="15687"/>
                  </a:lnTo>
                  <a:lnTo>
                    <a:pt x="14888" y="14846"/>
                  </a:lnTo>
                  <a:lnTo>
                    <a:pt x="14635" y="13206"/>
                  </a:lnTo>
                  <a:lnTo>
                    <a:pt x="14593" y="12953"/>
                  </a:lnTo>
                  <a:lnTo>
                    <a:pt x="14467" y="12827"/>
                  </a:lnTo>
                  <a:lnTo>
                    <a:pt x="14425" y="12785"/>
                  </a:lnTo>
                  <a:close/>
                  <a:moveTo>
                    <a:pt x="21027" y="12659"/>
                  </a:moveTo>
                  <a:lnTo>
                    <a:pt x="21069" y="12953"/>
                  </a:lnTo>
                  <a:lnTo>
                    <a:pt x="20943" y="12911"/>
                  </a:lnTo>
                  <a:lnTo>
                    <a:pt x="20817" y="12953"/>
                  </a:lnTo>
                  <a:lnTo>
                    <a:pt x="20481" y="13290"/>
                  </a:lnTo>
                  <a:lnTo>
                    <a:pt x="20102" y="13668"/>
                  </a:lnTo>
                  <a:lnTo>
                    <a:pt x="19724" y="14131"/>
                  </a:lnTo>
                  <a:lnTo>
                    <a:pt x="19387" y="14635"/>
                  </a:lnTo>
                  <a:lnTo>
                    <a:pt x="19093" y="15140"/>
                  </a:lnTo>
                  <a:lnTo>
                    <a:pt x="18841" y="15687"/>
                  </a:lnTo>
                  <a:lnTo>
                    <a:pt x="18672" y="16233"/>
                  </a:lnTo>
                  <a:lnTo>
                    <a:pt x="18630" y="16486"/>
                  </a:lnTo>
                  <a:lnTo>
                    <a:pt x="18630" y="16738"/>
                  </a:lnTo>
                  <a:lnTo>
                    <a:pt x="18672" y="17159"/>
                  </a:lnTo>
                  <a:lnTo>
                    <a:pt x="18714" y="17285"/>
                  </a:lnTo>
                  <a:lnTo>
                    <a:pt x="18756" y="17285"/>
                  </a:lnTo>
                  <a:lnTo>
                    <a:pt x="18883" y="17074"/>
                  </a:lnTo>
                  <a:lnTo>
                    <a:pt x="18967" y="16822"/>
                  </a:lnTo>
                  <a:lnTo>
                    <a:pt x="19177" y="16275"/>
                  </a:lnTo>
                  <a:lnTo>
                    <a:pt x="19303" y="15771"/>
                  </a:lnTo>
                  <a:lnTo>
                    <a:pt x="19513" y="15266"/>
                  </a:lnTo>
                  <a:lnTo>
                    <a:pt x="19513" y="15224"/>
                  </a:lnTo>
                  <a:lnTo>
                    <a:pt x="19597" y="15140"/>
                  </a:lnTo>
                  <a:lnTo>
                    <a:pt x="19892" y="14677"/>
                  </a:lnTo>
                  <a:lnTo>
                    <a:pt x="20186" y="14215"/>
                  </a:lnTo>
                  <a:lnTo>
                    <a:pt x="20523" y="13794"/>
                  </a:lnTo>
                  <a:lnTo>
                    <a:pt x="20901" y="13416"/>
                  </a:lnTo>
                  <a:lnTo>
                    <a:pt x="21069" y="13164"/>
                  </a:lnTo>
                  <a:lnTo>
                    <a:pt x="21153" y="12995"/>
                  </a:lnTo>
                  <a:lnTo>
                    <a:pt x="21153" y="12869"/>
                  </a:lnTo>
                  <a:lnTo>
                    <a:pt x="21111" y="12785"/>
                  </a:lnTo>
                  <a:lnTo>
                    <a:pt x="21027" y="12659"/>
                  </a:lnTo>
                  <a:close/>
                  <a:moveTo>
                    <a:pt x="14089" y="18462"/>
                  </a:moveTo>
                  <a:lnTo>
                    <a:pt x="13458" y="18504"/>
                  </a:lnTo>
                  <a:lnTo>
                    <a:pt x="12869" y="18546"/>
                  </a:lnTo>
                  <a:lnTo>
                    <a:pt x="12280" y="18630"/>
                  </a:lnTo>
                  <a:lnTo>
                    <a:pt x="11649" y="18799"/>
                  </a:lnTo>
                  <a:lnTo>
                    <a:pt x="12196" y="18757"/>
                  </a:lnTo>
                  <a:lnTo>
                    <a:pt x="12953" y="18799"/>
                  </a:lnTo>
                  <a:lnTo>
                    <a:pt x="14089" y="18799"/>
                  </a:lnTo>
                  <a:lnTo>
                    <a:pt x="14467" y="18757"/>
                  </a:lnTo>
                  <a:lnTo>
                    <a:pt x="14719" y="18672"/>
                  </a:lnTo>
                  <a:lnTo>
                    <a:pt x="14888" y="18546"/>
                  </a:lnTo>
                  <a:lnTo>
                    <a:pt x="14803" y="18504"/>
                  </a:lnTo>
                  <a:lnTo>
                    <a:pt x="14383" y="18462"/>
                  </a:lnTo>
                  <a:close/>
                  <a:moveTo>
                    <a:pt x="15056" y="16570"/>
                  </a:moveTo>
                  <a:lnTo>
                    <a:pt x="15308" y="17285"/>
                  </a:lnTo>
                  <a:lnTo>
                    <a:pt x="15434" y="17747"/>
                  </a:lnTo>
                  <a:lnTo>
                    <a:pt x="15518" y="18126"/>
                  </a:lnTo>
                  <a:lnTo>
                    <a:pt x="13710" y="16864"/>
                  </a:lnTo>
                  <a:lnTo>
                    <a:pt x="13710" y="16864"/>
                  </a:lnTo>
                  <a:lnTo>
                    <a:pt x="13752" y="16906"/>
                  </a:lnTo>
                  <a:lnTo>
                    <a:pt x="13836" y="17327"/>
                  </a:lnTo>
                  <a:lnTo>
                    <a:pt x="13794" y="17411"/>
                  </a:lnTo>
                  <a:lnTo>
                    <a:pt x="13752" y="17495"/>
                  </a:lnTo>
                  <a:lnTo>
                    <a:pt x="14972" y="18378"/>
                  </a:lnTo>
                  <a:lnTo>
                    <a:pt x="15014" y="18294"/>
                  </a:lnTo>
                  <a:lnTo>
                    <a:pt x="15056" y="17958"/>
                  </a:lnTo>
                  <a:lnTo>
                    <a:pt x="16359" y="19135"/>
                  </a:lnTo>
                  <a:lnTo>
                    <a:pt x="17621" y="20355"/>
                  </a:lnTo>
                  <a:lnTo>
                    <a:pt x="19051" y="21574"/>
                  </a:lnTo>
                  <a:lnTo>
                    <a:pt x="18967" y="21574"/>
                  </a:lnTo>
                  <a:lnTo>
                    <a:pt x="18798" y="21616"/>
                  </a:lnTo>
                  <a:lnTo>
                    <a:pt x="18841" y="21700"/>
                  </a:lnTo>
                  <a:lnTo>
                    <a:pt x="18925" y="21742"/>
                  </a:lnTo>
                  <a:lnTo>
                    <a:pt x="19093" y="21742"/>
                  </a:lnTo>
                  <a:lnTo>
                    <a:pt x="19177" y="21658"/>
                  </a:lnTo>
                  <a:lnTo>
                    <a:pt x="19219" y="21574"/>
                  </a:lnTo>
                  <a:lnTo>
                    <a:pt x="19219" y="21490"/>
                  </a:lnTo>
                  <a:lnTo>
                    <a:pt x="19345" y="21532"/>
                  </a:lnTo>
                  <a:lnTo>
                    <a:pt x="19471" y="21574"/>
                  </a:lnTo>
                  <a:lnTo>
                    <a:pt x="19682" y="21532"/>
                  </a:lnTo>
                  <a:lnTo>
                    <a:pt x="19766" y="21490"/>
                  </a:lnTo>
                  <a:lnTo>
                    <a:pt x="19808" y="21406"/>
                  </a:lnTo>
                  <a:lnTo>
                    <a:pt x="19976" y="21112"/>
                  </a:lnTo>
                  <a:lnTo>
                    <a:pt x="20144" y="20859"/>
                  </a:lnTo>
                  <a:lnTo>
                    <a:pt x="20354" y="20270"/>
                  </a:lnTo>
                  <a:lnTo>
                    <a:pt x="20018" y="20859"/>
                  </a:lnTo>
                  <a:lnTo>
                    <a:pt x="19682" y="21448"/>
                  </a:lnTo>
                  <a:lnTo>
                    <a:pt x="19387" y="20313"/>
                  </a:lnTo>
                  <a:lnTo>
                    <a:pt x="19093" y="19177"/>
                  </a:lnTo>
                  <a:lnTo>
                    <a:pt x="19177" y="20228"/>
                  </a:lnTo>
                  <a:lnTo>
                    <a:pt x="19177" y="20733"/>
                  </a:lnTo>
                  <a:lnTo>
                    <a:pt x="19177" y="21238"/>
                  </a:lnTo>
                  <a:lnTo>
                    <a:pt x="19177" y="21322"/>
                  </a:lnTo>
                  <a:lnTo>
                    <a:pt x="18546" y="20397"/>
                  </a:lnTo>
                  <a:lnTo>
                    <a:pt x="18294" y="20270"/>
                  </a:lnTo>
                  <a:lnTo>
                    <a:pt x="18042" y="20102"/>
                  </a:lnTo>
                  <a:lnTo>
                    <a:pt x="17789" y="19934"/>
                  </a:lnTo>
                  <a:lnTo>
                    <a:pt x="17285" y="19514"/>
                  </a:lnTo>
                  <a:lnTo>
                    <a:pt x="16780" y="19093"/>
                  </a:lnTo>
                  <a:lnTo>
                    <a:pt x="16275" y="18672"/>
                  </a:lnTo>
                  <a:lnTo>
                    <a:pt x="16023" y="18462"/>
                  </a:lnTo>
                  <a:lnTo>
                    <a:pt x="15560" y="16990"/>
                  </a:lnTo>
                  <a:lnTo>
                    <a:pt x="15056" y="16570"/>
                  </a:lnTo>
                  <a:close/>
                </a:path>
              </a:pathLst>
            </a:custGeom>
            <a:solidFill>
              <a:srgbClr val="1E14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40;p43">
              <a:extLst>
                <a:ext uri="{FF2B5EF4-FFF2-40B4-BE49-F238E27FC236}">
                  <a16:creationId xmlns:a16="http://schemas.microsoft.com/office/drawing/2014/main" id="{CCFA5452-274E-4526-8D5C-6D4E5794B6AA}"/>
                </a:ext>
              </a:extLst>
            </p:cNvPr>
            <p:cNvSpPr/>
            <p:nvPr/>
          </p:nvSpPr>
          <p:spPr>
            <a:xfrm>
              <a:off x="822650" y="4641050"/>
              <a:ext cx="80975" cy="8425"/>
            </a:xfrm>
            <a:custGeom>
              <a:avLst/>
              <a:gdLst/>
              <a:ahLst/>
              <a:cxnLst/>
              <a:rect l="l" t="t" r="r" b="b"/>
              <a:pathLst>
                <a:path w="3239" h="337" fill="none" extrusionOk="0">
                  <a:moveTo>
                    <a:pt x="2440" y="0"/>
                  </a:move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1809" y="42"/>
                  </a:lnTo>
                  <a:lnTo>
                    <a:pt x="1220" y="84"/>
                  </a:lnTo>
                  <a:lnTo>
                    <a:pt x="631" y="168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547" y="295"/>
                  </a:lnTo>
                  <a:lnTo>
                    <a:pt x="547" y="295"/>
                  </a:lnTo>
                  <a:lnTo>
                    <a:pt x="1304" y="337"/>
                  </a:lnTo>
                  <a:lnTo>
                    <a:pt x="1304" y="337"/>
                  </a:lnTo>
                  <a:lnTo>
                    <a:pt x="2103" y="337"/>
                  </a:lnTo>
                  <a:lnTo>
                    <a:pt x="2103" y="337"/>
                  </a:lnTo>
                  <a:lnTo>
                    <a:pt x="2440" y="337"/>
                  </a:lnTo>
                  <a:lnTo>
                    <a:pt x="2818" y="295"/>
                  </a:lnTo>
                  <a:lnTo>
                    <a:pt x="2818" y="295"/>
                  </a:lnTo>
                  <a:lnTo>
                    <a:pt x="3070" y="210"/>
                  </a:lnTo>
                  <a:lnTo>
                    <a:pt x="3239" y="84"/>
                  </a:lnTo>
                  <a:lnTo>
                    <a:pt x="3239" y="84"/>
                  </a:lnTo>
                  <a:lnTo>
                    <a:pt x="3154" y="42"/>
                  </a:lnTo>
                  <a:lnTo>
                    <a:pt x="3154" y="42"/>
                  </a:lnTo>
                  <a:lnTo>
                    <a:pt x="2734" y="0"/>
                  </a:lnTo>
                  <a:lnTo>
                    <a:pt x="2734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650" y="0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4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41;p43">
              <a:extLst>
                <a:ext uri="{FF2B5EF4-FFF2-40B4-BE49-F238E27FC236}">
                  <a16:creationId xmlns:a16="http://schemas.microsoft.com/office/drawing/2014/main" id="{6E1FF050-3137-4BB3-A996-FF273C9D7CC3}"/>
                </a:ext>
              </a:extLst>
            </p:cNvPr>
            <p:cNvSpPr/>
            <p:nvPr/>
          </p:nvSpPr>
          <p:spPr>
            <a:xfrm>
              <a:off x="721725" y="4511725"/>
              <a:ext cx="49425" cy="25250"/>
            </a:xfrm>
            <a:custGeom>
              <a:avLst/>
              <a:gdLst/>
              <a:ahLst/>
              <a:cxnLst/>
              <a:rect l="l" t="t" r="r" b="b"/>
              <a:pathLst>
                <a:path w="1977" h="1010" fill="none" extrusionOk="0">
                  <a:moveTo>
                    <a:pt x="715" y="1"/>
                  </a:moveTo>
                  <a:lnTo>
                    <a:pt x="715" y="1"/>
                  </a:lnTo>
                  <a:lnTo>
                    <a:pt x="0" y="127"/>
                  </a:lnTo>
                  <a:lnTo>
                    <a:pt x="0" y="127"/>
                  </a:lnTo>
                  <a:lnTo>
                    <a:pt x="1346" y="1010"/>
                  </a:lnTo>
                  <a:lnTo>
                    <a:pt x="1346" y="1010"/>
                  </a:lnTo>
                  <a:lnTo>
                    <a:pt x="1598" y="1010"/>
                  </a:lnTo>
                  <a:lnTo>
                    <a:pt x="1598" y="1010"/>
                  </a:lnTo>
                  <a:lnTo>
                    <a:pt x="1809" y="968"/>
                  </a:lnTo>
                  <a:lnTo>
                    <a:pt x="1977" y="842"/>
                  </a:lnTo>
                  <a:lnTo>
                    <a:pt x="1977" y="842"/>
                  </a:lnTo>
                  <a:lnTo>
                    <a:pt x="7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42;p43">
              <a:extLst>
                <a:ext uri="{FF2B5EF4-FFF2-40B4-BE49-F238E27FC236}">
                  <a16:creationId xmlns:a16="http://schemas.microsoft.com/office/drawing/2014/main" id="{37618FDA-B508-4C8A-8DD5-10DB8CD14A93}"/>
                </a:ext>
              </a:extLst>
            </p:cNvPr>
            <p:cNvSpPr/>
            <p:nvPr/>
          </p:nvSpPr>
          <p:spPr>
            <a:xfrm>
              <a:off x="874175" y="4499125"/>
              <a:ext cx="166125" cy="223950"/>
            </a:xfrm>
            <a:custGeom>
              <a:avLst/>
              <a:gdLst/>
              <a:ahLst/>
              <a:cxnLst/>
              <a:rect l="l" t="t" r="r" b="b"/>
              <a:pathLst>
                <a:path w="6645" h="8958" fill="none" extrusionOk="0">
                  <a:moveTo>
                    <a:pt x="715" y="0"/>
                  </a:move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631" y="42"/>
                  </a:lnTo>
                  <a:lnTo>
                    <a:pt x="589" y="84"/>
                  </a:lnTo>
                  <a:lnTo>
                    <a:pt x="547" y="126"/>
                  </a:lnTo>
                  <a:lnTo>
                    <a:pt x="547" y="210"/>
                  </a:lnTo>
                  <a:lnTo>
                    <a:pt x="547" y="210"/>
                  </a:lnTo>
                  <a:lnTo>
                    <a:pt x="883" y="2019"/>
                  </a:lnTo>
                  <a:lnTo>
                    <a:pt x="1093" y="2902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598" y="4500"/>
                  </a:lnTo>
                  <a:lnTo>
                    <a:pt x="1724" y="4962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1808" y="5341"/>
                  </a:lnTo>
                  <a:lnTo>
                    <a:pt x="0" y="4079"/>
                  </a:lnTo>
                  <a:lnTo>
                    <a:pt x="0" y="4079"/>
                  </a:lnTo>
                  <a:lnTo>
                    <a:pt x="42" y="4121"/>
                  </a:lnTo>
                  <a:lnTo>
                    <a:pt x="42" y="4121"/>
                  </a:lnTo>
                  <a:lnTo>
                    <a:pt x="126" y="4542"/>
                  </a:lnTo>
                  <a:lnTo>
                    <a:pt x="84" y="4626"/>
                  </a:lnTo>
                  <a:lnTo>
                    <a:pt x="42" y="4710"/>
                  </a:lnTo>
                  <a:lnTo>
                    <a:pt x="42" y="4710"/>
                  </a:lnTo>
                  <a:lnTo>
                    <a:pt x="1262" y="5593"/>
                  </a:lnTo>
                  <a:lnTo>
                    <a:pt x="1262" y="5593"/>
                  </a:lnTo>
                  <a:lnTo>
                    <a:pt x="1304" y="5509"/>
                  </a:lnTo>
                  <a:lnTo>
                    <a:pt x="1304" y="5509"/>
                  </a:lnTo>
                  <a:lnTo>
                    <a:pt x="1346" y="5173"/>
                  </a:lnTo>
                  <a:lnTo>
                    <a:pt x="1346" y="5173"/>
                  </a:lnTo>
                  <a:lnTo>
                    <a:pt x="2649" y="6350"/>
                  </a:lnTo>
                  <a:lnTo>
                    <a:pt x="3911" y="7570"/>
                  </a:lnTo>
                  <a:lnTo>
                    <a:pt x="3911" y="7570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341" y="8789"/>
                  </a:lnTo>
                  <a:lnTo>
                    <a:pt x="5299" y="8789"/>
                  </a:lnTo>
                  <a:lnTo>
                    <a:pt x="5299" y="8789"/>
                  </a:lnTo>
                  <a:lnTo>
                    <a:pt x="5257" y="8789"/>
                  </a:lnTo>
                  <a:lnTo>
                    <a:pt x="5257" y="8789"/>
                  </a:lnTo>
                  <a:lnTo>
                    <a:pt x="5088" y="8831"/>
                  </a:lnTo>
                  <a:lnTo>
                    <a:pt x="5088" y="8831"/>
                  </a:lnTo>
                  <a:lnTo>
                    <a:pt x="5131" y="8915"/>
                  </a:lnTo>
                  <a:lnTo>
                    <a:pt x="5131" y="8915"/>
                  </a:lnTo>
                  <a:lnTo>
                    <a:pt x="5215" y="8957"/>
                  </a:lnTo>
                  <a:lnTo>
                    <a:pt x="5299" y="8957"/>
                  </a:lnTo>
                  <a:lnTo>
                    <a:pt x="5299" y="8957"/>
                  </a:lnTo>
                  <a:lnTo>
                    <a:pt x="5383" y="8957"/>
                  </a:lnTo>
                  <a:lnTo>
                    <a:pt x="5467" y="8873"/>
                  </a:lnTo>
                  <a:lnTo>
                    <a:pt x="5509" y="8789"/>
                  </a:lnTo>
                  <a:lnTo>
                    <a:pt x="5509" y="8705"/>
                  </a:lnTo>
                  <a:lnTo>
                    <a:pt x="5509" y="8705"/>
                  </a:lnTo>
                  <a:lnTo>
                    <a:pt x="5635" y="8747"/>
                  </a:lnTo>
                  <a:lnTo>
                    <a:pt x="5761" y="8789"/>
                  </a:lnTo>
                  <a:lnTo>
                    <a:pt x="5761" y="8789"/>
                  </a:lnTo>
                  <a:lnTo>
                    <a:pt x="5972" y="8747"/>
                  </a:lnTo>
                  <a:lnTo>
                    <a:pt x="6056" y="8705"/>
                  </a:lnTo>
                  <a:lnTo>
                    <a:pt x="6098" y="8621"/>
                  </a:lnTo>
                  <a:lnTo>
                    <a:pt x="6098" y="8621"/>
                  </a:lnTo>
                  <a:lnTo>
                    <a:pt x="6266" y="8327"/>
                  </a:lnTo>
                  <a:lnTo>
                    <a:pt x="6434" y="8074"/>
                  </a:lnTo>
                  <a:lnTo>
                    <a:pt x="6644" y="7485"/>
                  </a:lnTo>
                  <a:lnTo>
                    <a:pt x="6644" y="7485"/>
                  </a:lnTo>
                  <a:lnTo>
                    <a:pt x="6308" y="8074"/>
                  </a:lnTo>
                  <a:lnTo>
                    <a:pt x="5972" y="8663"/>
                  </a:lnTo>
                  <a:lnTo>
                    <a:pt x="5972" y="8663"/>
                  </a:lnTo>
                  <a:lnTo>
                    <a:pt x="5677" y="7528"/>
                  </a:lnTo>
                  <a:lnTo>
                    <a:pt x="5383" y="6392"/>
                  </a:lnTo>
                  <a:lnTo>
                    <a:pt x="5383" y="6392"/>
                  </a:lnTo>
                  <a:lnTo>
                    <a:pt x="5467" y="7443"/>
                  </a:lnTo>
                  <a:lnTo>
                    <a:pt x="5467" y="7948"/>
                  </a:lnTo>
                  <a:lnTo>
                    <a:pt x="5467" y="8453"/>
                  </a:lnTo>
                  <a:lnTo>
                    <a:pt x="5467" y="8453"/>
                  </a:lnTo>
                  <a:lnTo>
                    <a:pt x="5467" y="8537"/>
                  </a:lnTo>
                  <a:lnTo>
                    <a:pt x="5467" y="8537"/>
                  </a:lnTo>
                  <a:lnTo>
                    <a:pt x="4836" y="7612"/>
                  </a:lnTo>
                  <a:lnTo>
                    <a:pt x="4836" y="7612"/>
                  </a:lnTo>
                  <a:lnTo>
                    <a:pt x="4584" y="7485"/>
                  </a:lnTo>
                  <a:lnTo>
                    <a:pt x="4584" y="7485"/>
                  </a:lnTo>
                  <a:lnTo>
                    <a:pt x="4332" y="7317"/>
                  </a:lnTo>
                  <a:lnTo>
                    <a:pt x="4079" y="7149"/>
                  </a:lnTo>
                  <a:lnTo>
                    <a:pt x="3575" y="6729"/>
                  </a:lnTo>
                  <a:lnTo>
                    <a:pt x="3070" y="6308"/>
                  </a:lnTo>
                  <a:lnTo>
                    <a:pt x="2565" y="5887"/>
                  </a:lnTo>
                  <a:lnTo>
                    <a:pt x="2565" y="5887"/>
                  </a:lnTo>
                  <a:lnTo>
                    <a:pt x="2313" y="5677"/>
                  </a:lnTo>
                  <a:lnTo>
                    <a:pt x="2313" y="5677"/>
                  </a:lnTo>
                  <a:lnTo>
                    <a:pt x="1850" y="4205"/>
                  </a:lnTo>
                  <a:lnTo>
                    <a:pt x="1850" y="4205"/>
                  </a:lnTo>
                  <a:lnTo>
                    <a:pt x="1346" y="3785"/>
                  </a:lnTo>
                  <a:lnTo>
                    <a:pt x="1346" y="3785"/>
                  </a:lnTo>
                  <a:lnTo>
                    <a:pt x="1262" y="2902"/>
                  </a:lnTo>
                  <a:lnTo>
                    <a:pt x="1178" y="2061"/>
                  </a:lnTo>
                  <a:lnTo>
                    <a:pt x="925" y="421"/>
                  </a:lnTo>
                  <a:lnTo>
                    <a:pt x="925" y="421"/>
                  </a:lnTo>
                  <a:lnTo>
                    <a:pt x="883" y="168"/>
                  </a:lnTo>
                  <a:lnTo>
                    <a:pt x="757" y="42"/>
                  </a:lnTo>
                  <a:lnTo>
                    <a:pt x="757" y="42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  <a:lnTo>
                    <a:pt x="7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43;p43">
              <a:extLst>
                <a:ext uri="{FF2B5EF4-FFF2-40B4-BE49-F238E27FC236}">
                  <a16:creationId xmlns:a16="http://schemas.microsoft.com/office/drawing/2014/main" id="{464674A6-D727-4B8F-9A88-B22BE82206E4}"/>
                </a:ext>
              </a:extLst>
            </p:cNvPr>
            <p:cNvSpPr/>
            <p:nvPr/>
          </p:nvSpPr>
          <p:spPr>
            <a:xfrm>
              <a:off x="997175" y="4495950"/>
              <a:ext cx="63100" cy="115675"/>
            </a:xfrm>
            <a:custGeom>
              <a:avLst/>
              <a:gdLst/>
              <a:ahLst/>
              <a:cxnLst/>
              <a:rect l="l" t="t" r="r" b="b"/>
              <a:pathLst>
                <a:path w="2524" h="4627" fill="none" extrusionOk="0">
                  <a:moveTo>
                    <a:pt x="2397" y="1"/>
                  </a:moveTo>
                  <a:lnTo>
                    <a:pt x="2397" y="1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439" y="295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313" y="253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2187" y="295"/>
                  </a:lnTo>
                  <a:lnTo>
                    <a:pt x="1851" y="632"/>
                  </a:lnTo>
                  <a:lnTo>
                    <a:pt x="1472" y="1010"/>
                  </a:lnTo>
                  <a:lnTo>
                    <a:pt x="1094" y="1473"/>
                  </a:lnTo>
                  <a:lnTo>
                    <a:pt x="757" y="1977"/>
                  </a:lnTo>
                  <a:lnTo>
                    <a:pt x="463" y="2482"/>
                  </a:lnTo>
                  <a:lnTo>
                    <a:pt x="211" y="3029"/>
                  </a:lnTo>
                  <a:lnTo>
                    <a:pt x="42" y="3575"/>
                  </a:lnTo>
                  <a:lnTo>
                    <a:pt x="0" y="3828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42" y="4501"/>
                  </a:lnTo>
                  <a:lnTo>
                    <a:pt x="42" y="4501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84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126" y="4627"/>
                  </a:lnTo>
                  <a:lnTo>
                    <a:pt x="253" y="4416"/>
                  </a:lnTo>
                  <a:lnTo>
                    <a:pt x="337" y="4164"/>
                  </a:lnTo>
                  <a:lnTo>
                    <a:pt x="547" y="3617"/>
                  </a:lnTo>
                  <a:lnTo>
                    <a:pt x="673" y="3113"/>
                  </a:lnTo>
                  <a:lnTo>
                    <a:pt x="883" y="2608"/>
                  </a:lnTo>
                  <a:lnTo>
                    <a:pt x="883" y="2608"/>
                  </a:lnTo>
                  <a:lnTo>
                    <a:pt x="883" y="2566"/>
                  </a:lnTo>
                  <a:lnTo>
                    <a:pt x="883" y="2566"/>
                  </a:lnTo>
                  <a:lnTo>
                    <a:pt x="967" y="2482"/>
                  </a:lnTo>
                  <a:lnTo>
                    <a:pt x="967" y="2482"/>
                  </a:lnTo>
                  <a:lnTo>
                    <a:pt x="1262" y="2019"/>
                  </a:lnTo>
                  <a:lnTo>
                    <a:pt x="1556" y="1557"/>
                  </a:lnTo>
                  <a:lnTo>
                    <a:pt x="1893" y="1136"/>
                  </a:lnTo>
                  <a:lnTo>
                    <a:pt x="2271" y="758"/>
                  </a:lnTo>
                  <a:lnTo>
                    <a:pt x="2271" y="758"/>
                  </a:lnTo>
                  <a:lnTo>
                    <a:pt x="2439" y="506"/>
                  </a:lnTo>
                  <a:lnTo>
                    <a:pt x="2439" y="506"/>
                  </a:lnTo>
                  <a:lnTo>
                    <a:pt x="2523" y="337"/>
                  </a:lnTo>
                  <a:lnTo>
                    <a:pt x="2523" y="211"/>
                  </a:lnTo>
                  <a:lnTo>
                    <a:pt x="2481" y="127"/>
                  </a:lnTo>
                  <a:lnTo>
                    <a:pt x="23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044;p43">
              <a:extLst>
                <a:ext uri="{FF2B5EF4-FFF2-40B4-BE49-F238E27FC236}">
                  <a16:creationId xmlns:a16="http://schemas.microsoft.com/office/drawing/2014/main" id="{2BBCE83C-3F76-4422-AEF5-11986081F65B}"/>
                </a:ext>
              </a:extLst>
            </p:cNvPr>
            <p:cNvSpPr/>
            <p:nvPr/>
          </p:nvSpPr>
          <p:spPr>
            <a:xfrm>
              <a:off x="577700" y="4467575"/>
              <a:ext cx="59950" cy="11600"/>
            </a:xfrm>
            <a:custGeom>
              <a:avLst/>
              <a:gdLst/>
              <a:ahLst/>
              <a:cxnLst/>
              <a:rect l="l" t="t" r="r" b="b"/>
              <a:pathLst>
                <a:path w="2398" h="464" fill="none" extrusionOk="0">
                  <a:moveTo>
                    <a:pt x="1808" y="0"/>
                  </a:moveTo>
                  <a:lnTo>
                    <a:pt x="1808" y="0"/>
                  </a:lnTo>
                  <a:lnTo>
                    <a:pt x="1808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1766" y="0"/>
                  </a:lnTo>
                  <a:lnTo>
                    <a:pt x="883" y="85"/>
                  </a:lnTo>
                  <a:lnTo>
                    <a:pt x="0" y="295"/>
                  </a:lnTo>
                  <a:lnTo>
                    <a:pt x="0" y="295"/>
                  </a:lnTo>
                  <a:lnTo>
                    <a:pt x="0" y="337"/>
                  </a:lnTo>
                  <a:lnTo>
                    <a:pt x="42" y="379"/>
                  </a:lnTo>
                  <a:lnTo>
                    <a:pt x="126" y="463"/>
                  </a:lnTo>
                  <a:lnTo>
                    <a:pt x="126" y="463"/>
                  </a:lnTo>
                  <a:lnTo>
                    <a:pt x="631" y="379"/>
                  </a:lnTo>
                  <a:lnTo>
                    <a:pt x="1178" y="295"/>
                  </a:lnTo>
                  <a:lnTo>
                    <a:pt x="1178" y="295"/>
                  </a:lnTo>
                  <a:lnTo>
                    <a:pt x="1556" y="169"/>
                  </a:lnTo>
                  <a:lnTo>
                    <a:pt x="1556" y="169"/>
                  </a:lnTo>
                  <a:lnTo>
                    <a:pt x="2397" y="0"/>
                  </a:lnTo>
                  <a:lnTo>
                    <a:pt x="2397" y="0"/>
                  </a:lnTo>
                  <a:lnTo>
                    <a:pt x="2271" y="0"/>
                  </a:lnTo>
                  <a:lnTo>
                    <a:pt x="2271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145" y="0"/>
                  </a:lnTo>
                  <a:lnTo>
                    <a:pt x="2061" y="0"/>
                  </a:lnTo>
                  <a:lnTo>
                    <a:pt x="2061" y="0"/>
                  </a:lnTo>
                  <a:lnTo>
                    <a:pt x="2019" y="0"/>
                  </a:lnTo>
                  <a:lnTo>
                    <a:pt x="2019" y="0"/>
                  </a:lnTo>
                  <a:lnTo>
                    <a:pt x="1808" y="0"/>
                  </a:lnTo>
                  <a:lnTo>
                    <a:pt x="18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045;p43">
              <a:extLst>
                <a:ext uri="{FF2B5EF4-FFF2-40B4-BE49-F238E27FC236}">
                  <a16:creationId xmlns:a16="http://schemas.microsoft.com/office/drawing/2014/main" id="{DD151920-187E-4CAE-87D7-D95889CD5039}"/>
                </a:ext>
              </a:extLst>
            </p:cNvPr>
            <p:cNvSpPr/>
            <p:nvPr/>
          </p:nvSpPr>
          <p:spPr>
            <a:xfrm>
              <a:off x="944600" y="4387675"/>
              <a:ext cx="71525" cy="119875"/>
            </a:xfrm>
            <a:custGeom>
              <a:avLst/>
              <a:gdLst/>
              <a:ahLst/>
              <a:cxnLst/>
              <a:rect l="l" t="t" r="r" b="b"/>
              <a:pathLst>
                <a:path w="2861" h="4795" fill="none" extrusionOk="0">
                  <a:moveTo>
                    <a:pt x="2692" y="0"/>
                  </a:move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566" y="43"/>
                  </a:lnTo>
                  <a:lnTo>
                    <a:pt x="2145" y="547"/>
                  </a:lnTo>
                  <a:lnTo>
                    <a:pt x="1725" y="1052"/>
                  </a:lnTo>
                  <a:lnTo>
                    <a:pt x="1346" y="1598"/>
                  </a:lnTo>
                  <a:lnTo>
                    <a:pt x="1010" y="2187"/>
                  </a:lnTo>
                  <a:lnTo>
                    <a:pt x="716" y="2776"/>
                  </a:lnTo>
                  <a:lnTo>
                    <a:pt x="463" y="3365"/>
                  </a:lnTo>
                  <a:lnTo>
                    <a:pt x="211" y="3995"/>
                  </a:lnTo>
                  <a:lnTo>
                    <a:pt x="1" y="4626"/>
                  </a:lnTo>
                  <a:lnTo>
                    <a:pt x="1" y="4626"/>
                  </a:lnTo>
                  <a:lnTo>
                    <a:pt x="127" y="4794"/>
                  </a:lnTo>
                  <a:lnTo>
                    <a:pt x="127" y="4794"/>
                  </a:lnTo>
                  <a:lnTo>
                    <a:pt x="379" y="4164"/>
                  </a:lnTo>
                  <a:lnTo>
                    <a:pt x="673" y="3533"/>
                  </a:lnTo>
                  <a:lnTo>
                    <a:pt x="968" y="2986"/>
                  </a:lnTo>
                  <a:lnTo>
                    <a:pt x="1262" y="2397"/>
                  </a:lnTo>
                  <a:lnTo>
                    <a:pt x="1599" y="1851"/>
                  </a:lnTo>
                  <a:lnTo>
                    <a:pt x="1977" y="1304"/>
                  </a:lnTo>
                  <a:lnTo>
                    <a:pt x="2398" y="799"/>
                  </a:lnTo>
                  <a:lnTo>
                    <a:pt x="2818" y="253"/>
                  </a:lnTo>
                  <a:lnTo>
                    <a:pt x="2818" y="253"/>
                  </a:lnTo>
                  <a:lnTo>
                    <a:pt x="2860" y="169"/>
                  </a:lnTo>
                  <a:lnTo>
                    <a:pt x="2860" y="169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60" y="127"/>
                  </a:lnTo>
                  <a:lnTo>
                    <a:pt x="2818" y="43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  <a:lnTo>
                    <a:pt x="269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046;p43">
              <a:extLst>
                <a:ext uri="{FF2B5EF4-FFF2-40B4-BE49-F238E27FC236}">
                  <a16:creationId xmlns:a16="http://schemas.microsoft.com/office/drawing/2014/main" id="{470ED59A-F2BD-47AD-AC7D-C7555C61FF00}"/>
                </a:ext>
              </a:extLst>
            </p:cNvPr>
            <p:cNvSpPr/>
            <p:nvPr/>
          </p:nvSpPr>
          <p:spPr>
            <a:xfrm>
              <a:off x="531425" y="4378200"/>
              <a:ext cx="5300" cy="13700"/>
            </a:xfrm>
            <a:custGeom>
              <a:avLst/>
              <a:gdLst/>
              <a:ahLst/>
              <a:cxnLst/>
              <a:rect l="l" t="t" r="r" b="b"/>
              <a:pathLst>
                <a:path w="212" h="548" fill="none" extrusionOk="0">
                  <a:moveTo>
                    <a:pt x="43" y="1"/>
                  </a:moveTo>
                  <a:lnTo>
                    <a:pt x="43" y="1"/>
                  </a:lnTo>
                  <a:lnTo>
                    <a:pt x="1" y="127"/>
                  </a:lnTo>
                  <a:lnTo>
                    <a:pt x="43" y="295"/>
                  </a:lnTo>
                  <a:lnTo>
                    <a:pt x="85" y="422"/>
                  </a:lnTo>
                  <a:lnTo>
                    <a:pt x="211" y="548"/>
                  </a:lnTo>
                  <a:lnTo>
                    <a:pt x="211" y="548"/>
                  </a:lnTo>
                  <a:lnTo>
                    <a:pt x="4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047;p43">
              <a:extLst>
                <a:ext uri="{FF2B5EF4-FFF2-40B4-BE49-F238E27FC236}">
                  <a16:creationId xmlns:a16="http://schemas.microsoft.com/office/drawing/2014/main" id="{50C0394A-8C25-4DCF-9C62-11718E81765C}"/>
                </a:ext>
              </a:extLst>
            </p:cNvPr>
            <p:cNvSpPr/>
            <p:nvPr/>
          </p:nvSpPr>
          <p:spPr>
            <a:xfrm>
              <a:off x="738550" y="4375050"/>
              <a:ext cx="51525" cy="165100"/>
            </a:xfrm>
            <a:custGeom>
              <a:avLst/>
              <a:gdLst/>
              <a:ahLst/>
              <a:cxnLst/>
              <a:rect l="l" t="t" r="r" b="b"/>
              <a:pathLst>
                <a:path w="2061" h="6604" fill="none" extrusionOk="0">
                  <a:moveTo>
                    <a:pt x="210" y="1"/>
                  </a:moveTo>
                  <a:lnTo>
                    <a:pt x="210" y="1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84" y="968"/>
                  </a:lnTo>
                  <a:lnTo>
                    <a:pt x="168" y="1893"/>
                  </a:lnTo>
                  <a:lnTo>
                    <a:pt x="337" y="2818"/>
                  </a:lnTo>
                  <a:lnTo>
                    <a:pt x="547" y="3744"/>
                  </a:lnTo>
                  <a:lnTo>
                    <a:pt x="547" y="3744"/>
                  </a:lnTo>
                  <a:lnTo>
                    <a:pt x="715" y="4122"/>
                  </a:lnTo>
                  <a:lnTo>
                    <a:pt x="1009" y="4795"/>
                  </a:lnTo>
                  <a:lnTo>
                    <a:pt x="1304" y="5552"/>
                  </a:lnTo>
                  <a:lnTo>
                    <a:pt x="1556" y="6267"/>
                  </a:lnTo>
                  <a:lnTo>
                    <a:pt x="1556" y="6267"/>
                  </a:lnTo>
                  <a:lnTo>
                    <a:pt x="2061" y="6603"/>
                  </a:lnTo>
                  <a:lnTo>
                    <a:pt x="2061" y="6603"/>
                  </a:lnTo>
                  <a:lnTo>
                    <a:pt x="1682" y="5804"/>
                  </a:lnTo>
                  <a:lnTo>
                    <a:pt x="1388" y="5047"/>
                  </a:lnTo>
                  <a:lnTo>
                    <a:pt x="1094" y="4206"/>
                  </a:lnTo>
                  <a:lnTo>
                    <a:pt x="883" y="3407"/>
                  </a:lnTo>
                  <a:lnTo>
                    <a:pt x="673" y="2566"/>
                  </a:lnTo>
                  <a:lnTo>
                    <a:pt x="547" y="1725"/>
                  </a:lnTo>
                  <a:lnTo>
                    <a:pt x="421" y="884"/>
                  </a:lnTo>
                  <a:lnTo>
                    <a:pt x="337" y="1"/>
                  </a:lnTo>
                  <a:lnTo>
                    <a:pt x="337" y="1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048;p43">
              <a:extLst>
                <a:ext uri="{FF2B5EF4-FFF2-40B4-BE49-F238E27FC236}">
                  <a16:creationId xmlns:a16="http://schemas.microsoft.com/office/drawing/2014/main" id="{C8E7C76B-8E20-44E0-8713-77C2CCEB300E}"/>
                </a:ext>
              </a:extLst>
            </p:cNvPr>
            <p:cNvSpPr/>
            <p:nvPr/>
          </p:nvSpPr>
          <p:spPr>
            <a:xfrm>
              <a:off x="538800" y="4345625"/>
              <a:ext cx="144050" cy="128275"/>
            </a:xfrm>
            <a:custGeom>
              <a:avLst/>
              <a:gdLst/>
              <a:ahLst/>
              <a:cxnLst/>
              <a:rect l="l" t="t" r="r" b="b"/>
              <a:pathLst>
                <a:path w="5762" h="5131" fill="none" extrusionOk="0">
                  <a:moveTo>
                    <a:pt x="3575" y="0"/>
                  </a:moveTo>
                  <a:lnTo>
                    <a:pt x="3575" y="0"/>
                  </a:lnTo>
                  <a:lnTo>
                    <a:pt x="3448" y="42"/>
                  </a:lnTo>
                  <a:lnTo>
                    <a:pt x="3322" y="84"/>
                  </a:lnTo>
                  <a:lnTo>
                    <a:pt x="3196" y="169"/>
                  </a:lnTo>
                  <a:lnTo>
                    <a:pt x="3112" y="253"/>
                  </a:lnTo>
                  <a:lnTo>
                    <a:pt x="3112" y="253"/>
                  </a:lnTo>
                  <a:lnTo>
                    <a:pt x="3364" y="1220"/>
                  </a:lnTo>
                  <a:lnTo>
                    <a:pt x="3617" y="2145"/>
                  </a:lnTo>
                  <a:lnTo>
                    <a:pt x="3953" y="3070"/>
                  </a:lnTo>
                  <a:lnTo>
                    <a:pt x="4290" y="3953"/>
                  </a:lnTo>
                  <a:lnTo>
                    <a:pt x="4290" y="3953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4416" y="4206"/>
                  </a:lnTo>
                  <a:lnTo>
                    <a:pt x="3322" y="3407"/>
                  </a:lnTo>
                  <a:lnTo>
                    <a:pt x="2229" y="2608"/>
                  </a:lnTo>
                  <a:lnTo>
                    <a:pt x="1136" y="1767"/>
                  </a:lnTo>
                  <a:lnTo>
                    <a:pt x="84" y="883"/>
                  </a:lnTo>
                  <a:lnTo>
                    <a:pt x="84" y="883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73" y="1598"/>
                  </a:lnTo>
                  <a:lnTo>
                    <a:pt x="1346" y="2229"/>
                  </a:lnTo>
                  <a:lnTo>
                    <a:pt x="2818" y="3449"/>
                  </a:lnTo>
                  <a:lnTo>
                    <a:pt x="2818" y="3449"/>
                  </a:lnTo>
                  <a:lnTo>
                    <a:pt x="3785" y="3995"/>
                  </a:lnTo>
                  <a:lnTo>
                    <a:pt x="3785" y="3995"/>
                  </a:lnTo>
                  <a:lnTo>
                    <a:pt x="3575" y="4037"/>
                  </a:lnTo>
                  <a:lnTo>
                    <a:pt x="3575" y="4037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42" y="4794"/>
                  </a:lnTo>
                  <a:lnTo>
                    <a:pt x="4500" y="4836"/>
                  </a:lnTo>
                  <a:lnTo>
                    <a:pt x="4500" y="4836"/>
                  </a:lnTo>
                  <a:lnTo>
                    <a:pt x="5004" y="4794"/>
                  </a:lnTo>
                  <a:lnTo>
                    <a:pt x="5004" y="4794"/>
                  </a:lnTo>
                  <a:lnTo>
                    <a:pt x="5131" y="4752"/>
                  </a:lnTo>
                  <a:lnTo>
                    <a:pt x="5131" y="4752"/>
                  </a:lnTo>
                  <a:lnTo>
                    <a:pt x="5761" y="5131"/>
                  </a:lnTo>
                  <a:lnTo>
                    <a:pt x="5761" y="5131"/>
                  </a:lnTo>
                  <a:lnTo>
                    <a:pt x="4836" y="4500"/>
                  </a:lnTo>
                  <a:lnTo>
                    <a:pt x="4836" y="4500"/>
                  </a:lnTo>
                  <a:lnTo>
                    <a:pt x="4416" y="3449"/>
                  </a:lnTo>
                  <a:lnTo>
                    <a:pt x="4037" y="2397"/>
                  </a:lnTo>
                  <a:lnTo>
                    <a:pt x="3701" y="1304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3406" y="253"/>
                  </a:lnTo>
                  <a:lnTo>
                    <a:pt x="4037" y="337"/>
                  </a:lnTo>
                  <a:lnTo>
                    <a:pt x="4037" y="337"/>
                  </a:lnTo>
                  <a:lnTo>
                    <a:pt x="3953" y="211"/>
                  </a:lnTo>
                  <a:lnTo>
                    <a:pt x="3869" y="84"/>
                  </a:lnTo>
                  <a:lnTo>
                    <a:pt x="3701" y="42"/>
                  </a:lnTo>
                  <a:lnTo>
                    <a:pt x="35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049;p43">
              <a:extLst>
                <a:ext uri="{FF2B5EF4-FFF2-40B4-BE49-F238E27FC236}">
                  <a16:creationId xmlns:a16="http://schemas.microsoft.com/office/drawing/2014/main" id="{B3E5E49C-EDA0-450A-AE43-DF1FBA62BF6C}"/>
                </a:ext>
              </a:extLst>
            </p:cNvPr>
            <p:cNvSpPr/>
            <p:nvPr/>
          </p:nvSpPr>
          <p:spPr>
            <a:xfrm>
              <a:off x="843675" y="4274125"/>
              <a:ext cx="7375" cy="13700"/>
            </a:xfrm>
            <a:custGeom>
              <a:avLst/>
              <a:gdLst/>
              <a:ahLst/>
              <a:cxnLst/>
              <a:rect l="l" t="t" r="r" b="b"/>
              <a:pathLst>
                <a:path w="295" h="548" fill="none" extrusionOk="0">
                  <a:moveTo>
                    <a:pt x="295" y="1"/>
                  </a:moveTo>
                  <a:lnTo>
                    <a:pt x="295" y="1"/>
                  </a:lnTo>
                  <a:lnTo>
                    <a:pt x="169" y="85"/>
                  </a:lnTo>
                  <a:lnTo>
                    <a:pt x="85" y="211"/>
                  </a:lnTo>
                  <a:lnTo>
                    <a:pt x="1" y="379"/>
                  </a:lnTo>
                  <a:lnTo>
                    <a:pt x="43" y="547"/>
                  </a:lnTo>
                  <a:lnTo>
                    <a:pt x="43" y="547"/>
                  </a:lnTo>
                  <a:lnTo>
                    <a:pt x="2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050;p43">
              <a:extLst>
                <a:ext uri="{FF2B5EF4-FFF2-40B4-BE49-F238E27FC236}">
                  <a16:creationId xmlns:a16="http://schemas.microsoft.com/office/drawing/2014/main" id="{2B9B4116-CFAA-4705-A91B-203C80B9963D}"/>
                </a:ext>
              </a:extLst>
            </p:cNvPr>
            <p:cNvSpPr/>
            <p:nvPr/>
          </p:nvSpPr>
          <p:spPr>
            <a:xfrm>
              <a:off x="797425" y="4179500"/>
              <a:ext cx="175600" cy="317525"/>
            </a:xfrm>
            <a:custGeom>
              <a:avLst/>
              <a:gdLst/>
              <a:ahLst/>
              <a:cxnLst/>
              <a:rect l="l" t="t" r="r" b="b"/>
              <a:pathLst>
                <a:path w="7024" h="12701" fill="none" extrusionOk="0">
                  <a:moveTo>
                    <a:pt x="4626" y="1"/>
                  </a:moveTo>
                  <a:lnTo>
                    <a:pt x="4626" y="1"/>
                  </a:lnTo>
                  <a:lnTo>
                    <a:pt x="4500" y="43"/>
                  </a:lnTo>
                  <a:lnTo>
                    <a:pt x="4374" y="169"/>
                  </a:lnTo>
                  <a:lnTo>
                    <a:pt x="4374" y="169"/>
                  </a:lnTo>
                  <a:lnTo>
                    <a:pt x="4374" y="1305"/>
                  </a:lnTo>
                  <a:lnTo>
                    <a:pt x="4374" y="1305"/>
                  </a:lnTo>
                  <a:lnTo>
                    <a:pt x="4500" y="3660"/>
                  </a:lnTo>
                  <a:lnTo>
                    <a:pt x="4752" y="6057"/>
                  </a:lnTo>
                  <a:lnTo>
                    <a:pt x="4752" y="6057"/>
                  </a:lnTo>
                  <a:lnTo>
                    <a:pt x="4458" y="5720"/>
                  </a:lnTo>
                  <a:lnTo>
                    <a:pt x="4458" y="5720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584" y="7108"/>
                  </a:lnTo>
                  <a:lnTo>
                    <a:pt x="4374" y="6687"/>
                  </a:lnTo>
                  <a:lnTo>
                    <a:pt x="4121" y="6267"/>
                  </a:lnTo>
                  <a:lnTo>
                    <a:pt x="3827" y="5888"/>
                  </a:lnTo>
                  <a:lnTo>
                    <a:pt x="3491" y="5552"/>
                  </a:lnTo>
                  <a:lnTo>
                    <a:pt x="3154" y="5173"/>
                  </a:lnTo>
                  <a:lnTo>
                    <a:pt x="2818" y="4879"/>
                  </a:lnTo>
                  <a:lnTo>
                    <a:pt x="2397" y="4585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77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935" y="4332"/>
                  </a:lnTo>
                  <a:lnTo>
                    <a:pt x="1893" y="4332"/>
                  </a:lnTo>
                  <a:lnTo>
                    <a:pt x="1893" y="4332"/>
                  </a:lnTo>
                  <a:lnTo>
                    <a:pt x="1935" y="4459"/>
                  </a:lnTo>
                  <a:lnTo>
                    <a:pt x="1977" y="4543"/>
                  </a:lnTo>
                  <a:lnTo>
                    <a:pt x="1977" y="4543"/>
                  </a:lnTo>
                  <a:lnTo>
                    <a:pt x="2187" y="4753"/>
                  </a:lnTo>
                  <a:lnTo>
                    <a:pt x="2187" y="4753"/>
                  </a:lnTo>
                  <a:lnTo>
                    <a:pt x="2650" y="5131"/>
                  </a:lnTo>
                  <a:lnTo>
                    <a:pt x="3070" y="5510"/>
                  </a:lnTo>
                  <a:lnTo>
                    <a:pt x="3070" y="5510"/>
                  </a:lnTo>
                  <a:lnTo>
                    <a:pt x="3617" y="6057"/>
                  </a:lnTo>
                  <a:lnTo>
                    <a:pt x="3617" y="6057"/>
                  </a:lnTo>
                  <a:lnTo>
                    <a:pt x="3911" y="6393"/>
                  </a:lnTo>
                  <a:lnTo>
                    <a:pt x="4205" y="6771"/>
                  </a:lnTo>
                  <a:lnTo>
                    <a:pt x="4542" y="7150"/>
                  </a:lnTo>
                  <a:lnTo>
                    <a:pt x="4710" y="7318"/>
                  </a:lnTo>
                  <a:lnTo>
                    <a:pt x="4878" y="7444"/>
                  </a:lnTo>
                  <a:lnTo>
                    <a:pt x="4878" y="7444"/>
                  </a:lnTo>
                  <a:lnTo>
                    <a:pt x="5173" y="9841"/>
                  </a:lnTo>
                  <a:lnTo>
                    <a:pt x="5173" y="9841"/>
                  </a:lnTo>
                  <a:lnTo>
                    <a:pt x="4836" y="9505"/>
                  </a:lnTo>
                  <a:lnTo>
                    <a:pt x="4836" y="9505"/>
                  </a:lnTo>
                  <a:lnTo>
                    <a:pt x="5047" y="10809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5215" y="12070"/>
                  </a:lnTo>
                  <a:lnTo>
                    <a:pt x="4668" y="11355"/>
                  </a:lnTo>
                  <a:lnTo>
                    <a:pt x="4037" y="10640"/>
                  </a:lnTo>
                  <a:lnTo>
                    <a:pt x="3364" y="10010"/>
                  </a:lnTo>
                  <a:lnTo>
                    <a:pt x="2607" y="9421"/>
                  </a:lnTo>
                  <a:lnTo>
                    <a:pt x="2607" y="9421"/>
                  </a:lnTo>
                  <a:lnTo>
                    <a:pt x="2019" y="9000"/>
                  </a:lnTo>
                  <a:lnTo>
                    <a:pt x="1388" y="8622"/>
                  </a:lnTo>
                  <a:lnTo>
                    <a:pt x="757" y="8285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84" y="7991"/>
                  </a:lnTo>
                  <a:lnTo>
                    <a:pt x="589" y="6982"/>
                  </a:lnTo>
                  <a:lnTo>
                    <a:pt x="589" y="6982"/>
                  </a:lnTo>
                  <a:lnTo>
                    <a:pt x="379" y="7066"/>
                  </a:lnTo>
                  <a:lnTo>
                    <a:pt x="210" y="7234"/>
                  </a:lnTo>
                  <a:lnTo>
                    <a:pt x="84" y="7402"/>
                  </a:lnTo>
                  <a:lnTo>
                    <a:pt x="0" y="7613"/>
                  </a:lnTo>
                  <a:lnTo>
                    <a:pt x="0" y="7823"/>
                  </a:lnTo>
                  <a:lnTo>
                    <a:pt x="42" y="8033"/>
                  </a:lnTo>
                  <a:lnTo>
                    <a:pt x="168" y="8201"/>
                  </a:lnTo>
                  <a:lnTo>
                    <a:pt x="379" y="8370"/>
                  </a:lnTo>
                  <a:lnTo>
                    <a:pt x="379" y="8370"/>
                  </a:lnTo>
                  <a:lnTo>
                    <a:pt x="1136" y="8748"/>
                  </a:lnTo>
                  <a:lnTo>
                    <a:pt x="1893" y="9169"/>
                  </a:lnTo>
                  <a:lnTo>
                    <a:pt x="2607" y="9673"/>
                  </a:lnTo>
                  <a:lnTo>
                    <a:pt x="3280" y="10178"/>
                  </a:lnTo>
                  <a:lnTo>
                    <a:pt x="3953" y="10767"/>
                  </a:lnTo>
                  <a:lnTo>
                    <a:pt x="4584" y="11355"/>
                  </a:lnTo>
                  <a:lnTo>
                    <a:pt x="5173" y="12028"/>
                  </a:lnTo>
                  <a:lnTo>
                    <a:pt x="5719" y="12701"/>
                  </a:lnTo>
                  <a:lnTo>
                    <a:pt x="5719" y="12701"/>
                  </a:lnTo>
                  <a:lnTo>
                    <a:pt x="5383" y="10094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131" y="7486"/>
                  </a:lnTo>
                  <a:lnTo>
                    <a:pt x="5467" y="6729"/>
                  </a:lnTo>
                  <a:lnTo>
                    <a:pt x="5930" y="6015"/>
                  </a:lnTo>
                  <a:lnTo>
                    <a:pt x="6434" y="5342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7023" y="4711"/>
                  </a:lnTo>
                  <a:lnTo>
                    <a:pt x="6939" y="4585"/>
                  </a:lnTo>
                  <a:lnTo>
                    <a:pt x="6771" y="4501"/>
                  </a:lnTo>
                  <a:lnTo>
                    <a:pt x="6771" y="4501"/>
                  </a:lnTo>
                  <a:lnTo>
                    <a:pt x="6266" y="5005"/>
                  </a:lnTo>
                  <a:lnTo>
                    <a:pt x="5803" y="5594"/>
                  </a:lnTo>
                  <a:lnTo>
                    <a:pt x="5425" y="6183"/>
                  </a:lnTo>
                  <a:lnTo>
                    <a:pt x="5047" y="6814"/>
                  </a:lnTo>
                  <a:lnTo>
                    <a:pt x="5047" y="6814"/>
                  </a:lnTo>
                  <a:lnTo>
                    <a:pt x="4836" y="3449"/>
                  </a:lnTo>
                  <a:lnTo>
                    <a:pt x="46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108982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91_TF12214701" id="{8E8FB63F-D1A7-47DE-9666-318104FC0BFB}" vid="{1FCA3A0F-CFDA-4C29-848D-06869A5745D8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{2BCB1E1B-E220-4F18-AF0D-9E40467CB4D3}tf12214701_win32</Template>
  <TotalTime>368</TotalTime>
  <Words>26</Words>
  <Application>Microsoft Office PowerPoint</Application>
  <PresentationFormat>แบบจอกว้าง</PresentationFormat>
  <Paragraphs>14</Paragraphs>
  <Slides>13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21" baseType="lpstr">
      <vt:lpstr>Berlin Sans FB</vt:lpstr>
      <vt:lpstr>Calibri</vt:lpstr>
      <vt:lpstr>Goudy Old Style</vt:lpstr>
      <vt:lpstr>Jasmine And Greentea</vt:lpstr>
      <vt:lpstr>Leelawadee</vt:lpstr>
      <vt:lpstr>Mark My Words</vt:lpstr>
      <vt:lpstr>Wingdings 2</vt:lpstr>
      <vt:lpstr>SlateVTI</vt:lpstr>
      <vt:lpstr>งานนำเสนอ PowerPoint</vt:lpstr>
      <vt:lpstr>Member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Benefit</vt:lpstr>
      <vt:lpstr>Making original Matcha green tea </vt:lpstr>
      <vt:lpstr>Step 1</vt:lpstr>
      <vt:lpstr>Step 2</vt:lpstr>
      <vt:lpstr>Step 3</vt:lpstr>
      <vt:lpstr>งานนำเสนอ PowerPoint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Matcha</dc:title>
  <dc:creator>PAKORN SILLAPAPRAPHA</dc:creator>
  <cp:lastModifiedBy>PAKORN SILLAPAPRAPHA</cp:lastModifiedBy>
  <cp:revision>26</cp:revision>
  <dcterms:created xsi:type="dcterms:W3CDTF">2021-05-20T04:02:51Z</dcterms:created>
  <dcterms:modified xsi:type="dcterms:W3CDTF">2021-05-20T10:11:49Z</dcterms:modified>
</cp:coreProperties>
</file>